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15804" r:id="rId2"/>
    <p:sldId id="15797" r:id="rId3"/>
    <p:sldId id="15801" r:id="rId4"/>
    <p:sldId id="15827" r:id="rId5"/>
    <p:sldId id="15822" r:id="rId6"/>
    <p:sldId id="15828" r:id="rId7"/>
    <p:sldId id="15823" r:id="rId8"/>
    <p:sldId id="15824" r:id="rId9"/>
    <p:sldId id="15825" r:id="rId10"/>
    <p:sldId id="15826" r:id="rId11"/>
    <p:sldId id="15830" r:id="rId12"/>
    <p:sldId id="15829" r:id="rId13"/>
    <p:sldId id="260" r:id="rId14"/>
    <p:sldId id="15757" r:id="rId15"/>
    <p:sldId id="15758" r:id="rId16"/>
    <p:sldId id="15785" r:id="rId17"/>
    <p:sldId id="1580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B7B0"/>
    <a:srgbClr val="A5A79D"/>
    <a:srgbClr val="A8A99F"/>
    <a:srgbClr val="203864"/>
    <a:srgbClr val="969394"/>
    <a:srgbClr val="B2AEAD"/>
    <a:srgbClr val="C1C1C3"/>
    <a:srgbClr val="397B26"/>
    <a:srgbClr val="B99D94"/>
    <a:srgbClr val="7972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08CF12-6E64-47E7-9F2A-606CDC1A1678}" v="7" dt="2025-01-19T11:37:47.1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12" autoAdjust="0"/>
    <p:restoredTop sz="72680" autoAdjust="0"/>
  </p:normalViewPr>
  <p:slideViewPr>
    <p:cSldViewPr snapToGrid="0">
      <p:cViewPr varScale="1">
        <p:scale>
          <a:sx n="72" d="100"/>
          <a:sy n="72" d="100"/>
        </p:scale>
        <p:origin x="2448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yla Alkaabi" userId="1fbd0e4e-7836-4105-afba-cb0a80a4a7aa" providerId="ADAL" clId="{5DB202BB-3C69-4880-B05A-3F99D140B0DA}"/>
    <pc:docChg chg="undo custSel addSld delSld modSld sldOrd">
      <pc:chgData name="Nayla Alkaabi" userId="1fbd0e4e-7836-4105-afba-cb0a80a4a7aa" providerId="ADAL" clId="{5DB202BB-3C69-4880-B05A-3F99D140B0DA}" dt="2024-12-10T05:42:16.382" v="941" actId="20577"/>
      <pc:docMkLst>
        <pc:docMk/>
      </pc:docMkLst>
      <pc:sldChg chg="modSp add mod ord modNotesTx">
        <pc:chgData name="Nayla Alkaabi" userId="1fbd0e4e-7836-4105-afba-cb0a80a4a7aa" providerId="ADAL" clId="{5DB202BB-3C69-4880-B05A-3F99D140B0DA}" dt="2024-12-09T11:58:13.800" v="915" actId="113"/>
        <pc:sldMkLst>
          <pc:docMk/>
          <pc:sldMk cId="1589025850" sldId="260"/>
        </pc:sldMkLst>
        <pc:spChg chg="mod">
          <ac:chgData name="Nayla Alkaabi" userId="1fbd0e4e-7836-4105-afba-cb0a80a4a7aa" providerId="ADAL" clId="{5DB202BB-3C69-4880-B05A-3F99D140B0DA}" dt="2024-12-03T09:18:43.127" v="832" actId="1076"/>
          <ac:spMkLst>
            <pc:docMk/>
            <pc:sldMk cId="1589025850" sldId="260"/>
            <ac:spMk id="2" creationId="{274F785F-FDD8-D604-19E6-F17A617244DD}"/>
          </ac:spMkLst>
        </pc:spChg>
        <pc:spChg chg="mod">
          <ac:chgData name="Nayla Alkaabi" userId="1fbd0e4e-7836-4105-afba-cb0a80a4a7aa" providerId="ADAL" clId="{5DB202BB-3C69-4880-B05A-3F99D140B0DA}" dt="2024-12-03T09:19:00.551" v="836" actId="1076"/>
          <ac:spMkLst>
            <pc:docMk/>
            <pc:sldMk cId="1589025850" sldId="260"/>
            <ac:spMk id="22" creationId="{F0DBB6F5-CE14-A544-0086-93D270D970C8}"/>
          </ac:spMkLst>
        </pc:spChg>
      </pc:sldChg>
      <pc:sldChg chg="addSp modSp del">
        <pc:chgData name="Nayla Alkaabi" userId="1fbd0e4e-7836-4105-afba-cb0a80a4a7aa" providerId="ADAL" clId="{5DB202BB-3C69-4880-B05A-3F99D140B0DA}" dt="2024-12-03T09:02:55.025" v="60" actId="47"/>
        <pc:sldMkLst>
          <pc:docMk/>
          <pc:sldMk cId="156027758" sldId="265"/>
        </pc:sldMkLst>
      </pc:sldChg>
      <pc:sldChg chg="addSp delSp modSp add mod ord modNotesTx">
        <pc:chgData name="Nayla Alkaabi" userId="1fbd0e4e-7836-4105-afba-cb0a80a4a7aa" providerId="ADAL" clId="{5DB202BB-3C69-4880-B05A-3F99D140B0DA}" dt="2024-12-10T05:38:09.899" v="932" actId="34135"/>
        <pc:sldMkLst>
          <pc:docMk/>
          <pc:sldMk cId="2690757690" sldId="15757"/>
        </pc:sldMkLst>
        <pc:spChg chg="add mod">
          <ac:chgData name="Nayla Alkaabi" userId="1fbd0e4e-7836-4105-afba-cb0a80a4a7aa" providerId="ADAL" clId="{5DB202BB-3C69-4880-B05A-3F99D140B0DA}" dt="2024-12-03T09:19:06.790" v="839"/>
          <ac:spMkLst>
            <pc:docMk/>
            <pc:sldMk cId="2690757690" sldId="15757"/>
            <ac:spMk id="6" creationId="{AF053808-EE73-FCB7-07A1-559E990E082A}"/>
          </ac:spMkLst>
        </pc:spChg>
        <pc:spChg chg="mod">
          <ac:chgData name="Nayla Alkaabi" userId="1fbd0e4e-7836-4105-afba-cb0a80a4a7aa" providerId="ADAL" clId="{5DB202BB-3C69-4880-B05A-3F99D140B0DA}" dt="2024-12-10T05:38:09.899" v="932" actId="34135"/>
          <ac:spMkLst>
            <pc:docMk/>
            <pc:sldMk cId="2690757690" sldId="15757"/>
            <ac:spMk id="13" creationId="{93CE9237-D9FC-F291-6CBF-89BC8587DCA4}"/>
          </ac:spMkLst>
        </pc:spChg>
        <pc:spChg chg="mod">
          <ac:chgData name="Nayla Alkaabi" userId="1fbd0e4e-7836-4105-afba-cb0a80a4a7aa" providerId="ADAL" clId="{5DB202BB-3C69-4880-B05A-3F99D140B0DA}" dt="2024-12-10T05:38:06.913" v="931" actId="34135"/>
          <ac:spMkLst>
            <pc:docMk/>
            <pc:sldMk cId="2690757690" sldId="15757"/>
            <ac:spMk id="19" creationId="{F83EE638-3B81-1263-95B4-CF7D0489BE83}"/>
          </ac:spMkLst>
        </pc:spChg>
        <pc:grpChg chg="mod">
          <ac:chgData name="Nayla Alkaabi" userId="1fbd0e4e-7836-4105-afba-cb0a80a4a7aa" providerId="ADAL" clId="{5DB202BB-3C69-4880-B05A-3F99D140B0DA}" dt="2024-12-10T05:37:43.633" v="924" actId="1076"/>
          <ac:grpSpMkLst>
            <pc:docMk/>
            <pc:sldMk cId="2690757690" sldId="15757"/>
            <ac:grpSpMk id="15" creationId="{D03892FF-F302-E8F4-E6DB-C45FE75F5A9F}"/>
          </ac:grpSpMkLst>
        </pc:grpChg>
      </pc:sldChg>
      <pc:sldChg chg="addSp delSp modSp add mod ord modNotesTx">
        <pc:chgData name="Nayla Alkaabi" userId="1fbd0e4e-7836-4105-afba-cb0a80a4a7aa" providerId="ADAL" clId="{5DB202BB-3C69-4880-B05A-3F99D140B0DA}" dt="2024-12-10T05:42:16.382" v="941" actId="20577"/>
        <pc:sldMkLst>
          <pc:docMk/>
          <pc:sldMk cId="3764545920" sldId="15758"/>
        </pc:sldMkLst>
        <pc:spChg chg="add mod">
          <ac:chgData name="Nayla Alkaabi" userId="1fbd0e4e-7836-4105-afba-cb0a80a4a7aa" providerId="ADAL" clId="{5DB202BB-3C69-4880-B05A-3F99D140B0DA}" dt="2024-12-03T09:19:18.658" v="843" actId="1076"/>
          <ac:spMkLst>
            <pc:docMk/>
            <pc:sldMk cId="3764545920" sldId="15758"/>
            <ac:spMk id="6" creationId="{D8BDC968-0F2D-BCF1-0C69-E2B2CA5CD5B0}"/>
          </ac:spMkLst>
        </pc:spChg>
        <pc:spChg chg="mod">
          <ac:chgData name="Nayla Alkaabi" userId="1fbd0e4e-7836-4105-afba-cb0a80a4a7aa" providerId="ADAL" clId="{5DB202BB-3C69-4880-B05A-3F99D140B0DA}" dt="2024-12-10T05:42:16.382" v="941" actId="20577"/>
          <ac:spMkLst>
            <pc:docMk/>
            <pc:sldMk cId="3764545920" sldId="15758"/>
            <ac:spMk id="22" creationId="{F0DBB6F5-CE14-A544-0086-93D270D970C8}"/>
          </ac:spMkLst>
        </pc:spChg>
      </pc:sldChg>
      <pc:sldChg chg="add del">
        <pc:chgData name="Nayla Alkaabi" userId="1fbd0e4e-7836-4105-afba-cb0a80a4a7aa" providerId="ADAL" clId="{5DB202BB-3C69-4880-B05A-3F99D140B0DA}" dt="2024-12-03T09:17:55.214" v="756" actId="47"/>
        <pc:sldMkLst>
          <pc:docMk/>
          <pc:sldMk cId="1448525321" sldId="15774"/>
        </pc:sldMkLst>
      </pc:sldChg>
      <pc:sldChg chg="delSp modSp add mod ord">
        <pc:chgData name="Nayla Alkaabi" userId="1fbd0e4e-7836-4105-afba-cb0a80a4a7aa" providerId="ADAL" clId="{5DB202BB-3C69-4880-B05A-3F99D140B0DA}" dt="2024-12-03T09:19:28.053" v="847"/>
        <pc:sldMkLst>
          <pc:docMk/>
          <pc:sldMk cId="3701692395" sldId="15785"/>
        </pc:sldMkLst>
        <pc:spChg chg="mod">
          <ac:chgData name="Nayla Alkaabi" userId="1fbd0e4e-7836-4105-afba-cb0a80a4a7aa" providerId="ADAL" clId="{5DB202BB-3C69-4880-B05A-3F99D140B0DA}" dt="2024-12-03T09:06:38.416" v="130" actId="1076"/>
          <ac:spMkLst>
            <pc:docMk/>
            <pc:sldMk cId="3701692395" sldId="15785"/>
            <ac:spMk id="2" creationId="{66C61502-6023-209C-6CB3-5C499A503CCF}"/>
          </ac:spMkLst>
        </pc:spChg>
        <pc:graphicFrameChg chg="mod">
          <ac:chgData name="Nayla Alkaabi" userId="1fbd0e4e-7836-4105-afba-cb0a80a4a7aa" providerId="ADAL" clId="{5DB202BB-3C69-4880-B05A-3F99D140B0DA}" dt="2024-12-03T09:06:47.121" v="132" actId="1076"/>
          <ac:graphicFrameMkLst>
            <pc:docMk/>
            <pc:sldMk cId="3701692395" sldId="15785"/>
            <ac:graphicFrameMk id="3" creationId="{26D5F85E-6606-D648-A940-E72CF6F3FCBD}"/>
          </ac:graphicFrameMkLst>
        </pc:graphicFrameChg>
      </pc:sldChg>
      <pc:sldChg chg="modSp add del mod">
        <pc:chgData name="Nayla Alkaabi" userId="1fbd0e4e-7836-4105-afba-cb0a80a4a7aa" providerId="ADAL" clId="{5DB202BB-3C69-4880-B05A-3F99D140B0DA}" dt="2024-12-03T09:04:35.475" v="103" actId="20577"/>
        <pc:sldMkLst>
          <pc:docMk/>
          <pc:sldMk cId="3747686426" sldId="15797"/>
        </pc:sldMkLst>
        <pc:spChg chg="mod">
          <ac:chgData name="Nayla Alkaabi" userId="1fbd0e4e-7836-4105-afba-cb0a80a4a7aa" providerId="ADAL" clId="{5DB202BB-3C69-4880-B05A-3F99D140B0DA}" dt="2024-12-03T09:04:35.475" v="103" actId="20577"/>
          <ac:spMkLst>
            <pc:docMk/>
            <pc:sldMk cId="3747686426" sldId="15797"/>
            <ac:spMk id="2" creationId="{9F580E78-F4A2-09CB-61EE-A9E815858027}"/>
          </ac:spMkLst>
        </pc:spChg>
      </pc:sldChg>
      <pc:sldChg chg="add del">
        <pc:chgData name="Nayla Alkaabi" userId="1fbd0e4e-7836-4105-afba-cb0a80a4a7aa" providerId="ADAL" clId="{5DB202BB-3C69-4880-B05A-3F99D140B0DA}" dt="2024-12-03T09:04:58.929" v="108" actId="47"/>
        <pc:sldMkLst>
          <pc:docMk/>
          <pc:sldMk cId="3042690521" sldId="15798"/>
        </pc:sldMkLst>
      </pc:sldChg>
      <pc:sldChg chg="del">
        <pc:chgData name="Nayla Alkaabi" userId="1fbd0e4e-7836-4105-afba-cb0a80a4a7aa" providerId="ADAL" clId="{5DB202BB-3C69-4880-B05A-3F99D140B0DA}" dt="2024-12-03T09:19:24.547" v="845" actId="47"/>
        <pc:sldMkLst>
          <pc:docMk/>
          <pc:sldMk cId="125778873" sldId="15799"/>
        </pc:sldMkLst>
      </pc:sldChg>
      <pc:sldChg chg="modSp add del mod">
        <pc:chgData name="Nayla Alkaabi" userId="1fbd0e4e-7836-4105-afba-cb0a80a4a7aa" providerId="ADAL" clId="{5DB202BB-3C69-4880-B05A-3F99D140B0DA}" dt="2024-12-03T09:20:05.290" v="849" actId="1076"/>
        <pc:sldMkLst>
          <pc:docMk/>
          <pc:sldMk cId="2442365229" sldId="15801"/>
        </pc:sldMkLst>
        <pc:spChg chg="mod">
          <ac:chgData name="Nayla Alkaabi" userId="1fbd0e4e-7836-4105-afba-cb0a80a4a7aa" providerId="ADAL" clId="{5DB202BB-3C69-4880-B05A-3F99D140B0DA}" dt="2024-12-03T09:20:05.290" v="849" actId="1076"/>
          <ac:spMkLst>
            <pc:docMk/>
            <pc:sldMk cId="2442365229" sldId="15801"/>
            <ac:spMk id="2" creationId="{9F580E78-F4A2-09CB-61EE-A9E815858027}"/>
          </ac:spMkLst>
        </pc:spChg>
        <pc:spChg chg="mod">
          <ac:chgData name="Nayla Alkaabi" userId="1fbd0e4e-7836-4105-afba-cb0a80a4a7aa" providerId="ADAL" clId="{5DB202BB-3C69-4880-B05A-3F99D140B0DA}" dt="2024-12-03T09:19:54.672" v="848" actId="207"/>
          <ac:spMkLst>
            <pc:docMk/>
            <pc:sldMk cId="2442365229" sldId="15801"/>
            <ac:spMk id="4" creationId="{58F8488D-89B6-2672-7BD4-F42971018776}"/>
          </ac:spMkLst>
        </pc:spChg>
        <pc:spChg chg="mod">
          <ac:chgData name="Nayla Alkaabi" userId="1fbd0e4e-7836-4105-afba-cb0a80a4a7aa" providerId="ADAL" clId="{5DB202BB-3C69-4880-B05A-3F99D140B0DA}" dt="2024-12-03T09:19:54.672" v="848" actId="207"/>
          <ac:spMkLst>
            <pc:docMk/>
            <pc:sldMk cId="2442365229" sldId="15801"/>
            <ac:spMk id="6" creationId="{47B50A79-C26A-0789-064E-18035D6E6B08}"/>
          </ac:spMkLst>
        </pc:spChg>
        <pc:spChg chg="mod">
          <ac:chgData name="Nayla Alkaabi" userId="1fbd0e4e-7836-4105-afba-cb0a80a4a7aa" providerId="ADAL" clId="{5DB202BB-3C69-4880-B05A-3F99D140B0DA}" dt="2024-12-03T09:19:54.672" v="848" actId="207"/>
          <ac:spMkLst>
            <pc:docMk/>
            <pc:sldMk cId="2442365229" sldId="15801"/>
            <ac:spMk id="7" creationId="{09033B9C-5DFF-339A-1392-E44BB3A2A3B3}"/>
          </ac:spMkLst>
        </pc:spChg>
        <pc:spChg chg="mod">
          <ac:chgData name="Nayla Alkaabi" userId="1fbd0e4e-7836-4105-afba-cb0a80a4a7aa" providerId="ADAL" clId="{5DB202BB-3C69-4880-B05A-3F99D140B0DA}" dt="2024-12-03T09:01:29.340" v="52" actId="1076"/>
          <ac:spMkLst>
            <pc:docMk/>
            <pc:sldMk cId="2442365229" sldId="15801"/>
            <ac:spMk id="9" creationId="{2CEE532D-43C0-C0FC-A923-D4CE9A219DA2}"/>
          </ac:spMkLst>
        </pc:spChg>
        <pc:spChg chg="mod">
          <ac:chgData name="Nayla Alkaabi" userId="1fbd0e4e-7836-4105-afba-cb0a80a4a7aa" providerId="ADAL" clId="{5DB202BB-3C69-4880-B05A-3F99D140B0DA}" dt="2024-12-03T09:00:43.161" v="44" actId="1076"/>
          <ac:spMkLst>
            <pc:docMk/>
            <pc:sldMk cId="2442365229" sldId="15801"/>
            <ac:spMk id="12" creationId="{FB879312-57E6-37DD-6E89-94352CC1E0EE}"/>
          </ac:spMkLst>
        </pc:spChg>
        <pc:spChg chg="mod">
          <ac:chgData name="Nayla Alkaabi" userId="1fbd0e4e-7836-4105-afba-cb0a80a4a7aa" providerId="ADAL" clId="{5DB202BB-3C69-4880-B05A-3F99D140B0DA}" dt="2024-12-03T09:01:34.089" v="53" actId="1076"/>
          <ac:spMkLst>
            <pc:docMk/>
            <pc:sldMk cId="2442365229" sldId="15801"/>
            <ac:spMk id="13" creationId="{794BB5C9-8351-C198-5CBB-595180909596}"/>
          </ac:spMkLst>
        </pc:spChg>
        <pc:spChg chg="mod">
          <ac:chgData name="Nayla Alkaabi" userId="1fbd0e4e-7836-4105-afba-cb0a80a4a7aa" providerId="ADAL" clId="{5DB202BB-3C69-4880-B05A-3F99D140B0DA}" dt="2024-12-03T09:01:19.380" v="51" actId="1076"/>
          <ac:spMkLst>
            <pc:docMk/>
            <pc:sldMk cId="2442365229" sldId="15801"/>
            <ac:spMk id="14" creationId="{D0F952DF-EE7E-50EC-5D75-F40525AD736B}"/>
          </ac:spMkLst>
        </pc:spChg>
        <pc:picChg chg="mod">
          <ac:chgData name="Nayla Alkaabi" userId="1fbd0e4e-7836-4105-afba-cb0a80a4a7aa" providerId="ADAL" clId="{5DB202BB-3C69-4880-B05A-3F99D140B0DA}" dt="2024-12-03T09:01:29.340" v="52" actId="1076"/>
          <ac:picMkLst>
            <pc:docMk/>
            <pc:sldMk cId="2442365229" sldId="15801"/>
            <ac:picMk id="3" creationId="{66C4EE06-8282-D238-6064-564CC7E0999D}"/>
          </ac:picMkLst>
        </pc:picChg>
      </pc:sldChg>
      <pc:sldChg chg="add ord">
        <pc:chgData name="Nayla Alkaabi" userId="1fbd0e4e-7836-4105-afba-cb0a80a4a7aa" providerId="ADAL" clId="{5DB202BB-3C69-4880-B05A-3F99D140B0DA}" dt="2024-12-03T09:06:52.782" v="134"/>
        <pc:sldMkLst>
          <pc:docMk/>
          <pc:sldMk cId="562017944" sldId="15803"/>
        </pc:sldMkLst>
      </pc:sldChg>
      <pc:sldChg chg="modSp mod">
        <pc:chgData name="Nayla Alkaabi" userId="1fbd0e4e-7836-4105-afba-cb0a80a4a7aa" providerId="ADAL" clId="{5DB202BB-3C69-4880-B05A-3F99D140B0DA}" dt="2024-12-03T08:58:47.042" v="39" actId="1076"/>
        <pc:sldMkLst>
          <pc:docMk/>
          <pc:sldMk cId="2310410673" sldId="15804"/>
        </pc:sldMkLst>
        <pc:spChg chg="mod">
          <ac:chgData name="Nayla Alkaabi" userId="1fbd0e4e-7836-4105-afba-cb0a80a4a7aa" providerId="ADAL" clId="{5DB202BB-3C69-4880-B05A-3F99D140B0DA}" dt="2024-12-03T08:58:47.042" v="39" actId="1076"/>
          <ac:spMkLst>
            <pc:docMk/>
            <pc:sldMk cId="2310410673" sldId="15804"/>
            <ac:spMk id="5" creationId="{2345274E-8CE7-B02D-94EC-4898B101C4CC}"/>
          </ac:spMkLst>
        </pc:spChg>
      </pc:sldChg>
      <pc:sldChg chg="del">
        <pc:chgData name="Nayla Alkaabi" userId="1fbd0e4e-7836-4105-afba-cb0a80a4a7aa" providerId="ADAL" clId="{5DB202BB-3C69-4880-B05A-3F99D140B0DA}" dt="2024-12-03T09:18:18.088" v="788" actId="47"/>
        <pc:sldMkLst>
          <pc:docMk/>
          <pc:sldMk cId="3320647459" sldId="15817"/>
        </pc:sldMkLst>
      </pc:sldChg>
      <pc:sldChg chg="addSp delSp modSp del mod">
        <pc:chgData name="Nayla Alkaabi" userId="1fbd0e4e-7836-4105-afba-cb0a80a4a7aa" providerId="ADAL" clId="{5DB202BB-3C69-4880-B05A-3F99D140B0DA}" dt="2024-12-03T09:18:56.354" v="835" actId="47"/>
        <pc:sldMkLst>
          <pc:docMk/>
          <pc:sldMk cId="2423768078" sldId="15818"/>
        </pc:sldMkLst>
      </pc:sldChg>
      <pc:sldChg chg="del">
        <pc:chgData name="Nayla Alkaabi" userId="1fbd0e4e-7836-4105-afba-cb0a80a4a7aa" providerId="ADAL" clId="{5DB202BB-3C69-4880-B05A-3F99D140B0DA}" dt="2024-12-03T09:06:27.407" v="128" actId="47"/>
        <pc:sldMkLst>
          <pc:docMk/>
          <pc:sldMk cId="3962475272" sldId="15819"/>
        </pc:sldMkLst>
      </pc:sldChg>
      <pc:sldChg chg="del">
        <pc:chgData name="Nayla Alkaabi" userId="1fbd0e4e-7836-4105-afba-cb0a80a4a7aa" providerId="ADAL" clId="{5DB202BB-3C69-4880-B05A-3F99D140B0DA}" dt="2024-12-03T09:06:53.726" v="135" actId="47"/>
        <pc:sldMkLst>
          <pc:docMk/>
          <pc:sldMk cId="853947700" sldId="15821"/>
        </pc:sldMkLst>
      </pc:sldChg>
      <pc:sldChg chg="addSp modSp mod modAnim modNotesTx">
        <pc:chgData name="Nayla Alkaabi" userId="1fbd0e4e-7836-4105-afba-cb0a80a4a7aa" providerId="ADAL" clId="{5DB202BB-3C69-4880-B05A-3F99D140B0DA}" dt="2024-12-04T07:42:50.834" v="893" actId="1076"/>
        <pc:sldMkLst>
          <pc:docMk/>
          <pc:sldMk cId="867125630" sldId="15822"/>
        </pc:sldMkLst>
        <pc:spChg chg="mod">
          <ac:chgData name="Nayla Alkaabi" userId="1fbd0e4e-7836-4105-afba-cb0a80a4a7aa" providerId="ADAL" clId="{5DB202BB-3C69-4880-B05A-3F99D140B0DA}" dt="2024-12-03T09:04:01.714" v="89" actId="1076"/>
          <ac:spMkLst>
            <pc:docMk/>
            <pc:sldMk cId="867125630" sldId="15822"/>
            <ac:spMk id="2" creationId="{DBBCC184-1EC3-A0EE-6F2D-3A1B65A77CF5}"/>
          </ac:spMkLst>
        </pc:spChg>
        <pc:picChg chg="add mod">
          <ac:chgData name="Nayla Alkaabi" userId="1fbd0e4e-7836-4105-afba-cb0a80a4a7aa" providerId="ADAL" clId="{5DB202BB-3C69-4880-B05A-3F99D140B0DA}" dt="2024-12-04T07:42:50.834" v="893" actId="1076"/>
          <ac:picMkLst>
            <pc:docMk/>
            <pc:sldMk cId="867125630" sldId="15822"/>
            <ac:picMk id="3" creationId="{EF5C25E6-6910-ADE5-4E81-4CF03F565796}"/>
          </ac:picMkLst>
        </pc:picChg>
        <pc:picChg chg="mod">
          <ac:chgData name="Nayla Alkaabi" userId="1fbd0e4e-7836-4105-afba-cb0a80a4a7aa" providerId="ADAL" clId="{5DB202BB-3C69-4880-B05A-3F99D140B0DA}" dt="2024-12-03T09:04:08.243" v="91" actId="1076"/>
          <ac:picMkLst>
            <pc:docMk/>
            <pc:sldMk cId="867125630" sldId="15822"/>
            <ac:picMk id="15" creationId="{C34CA796-1970-DC23-ACAA-4DCA0FAD75F4}"/>
          </ac:picMkLst>
        </pc:picChg>
      </pc:sldChg>
      <pc:sldChg chg="addSp delSp modSp mod modAnim">
        <pc:chgData name="Nayla Alkaabi" userId="1fbd0e4e-7836-4105-afba-cb0a80a4a7aa" providerId="ADAL" clId="{5DB202BB-3C69-4880-B05A-3F99D140B0DA}" dt="2024-12-03T09:23:00.340" v="879"/>
        <pc:sldMkLst>
          <pc:docMk/>
          <pc:sldMk cId="1306602680" sldId="15823"/>
        </pc:sldMkLst>
        <pc:spChg chg="add mod">
          <ac:chgData name="Nayla Alkaabi" userId="1fbd0e4e-7836-4105-afba-cb0a80a4a7aa" providerId="ADAL" clId="{5DB202BB-3C69-4880-B05A-3F99D140B0DA}" dt="2024-12-03T09:20:28.502" v="862" actId="1076"/>
          <ac:spMkLst>
            <pc:docMk/>
            <pc:sldMk cId="1306602680" sldId="15823"/>
            <ac:spMk id="5" creationId="{FB62F9B3-7CE3-BCAF-D094-C2AE364DC392}"/>
          </ac:spMkLst>
        </pc:spChg>
        <pc:spChg chg="mod">
          <ac:chgData name="Nayla Alkaabi" userId="1fbd0e4e-7836-4105-afba-cb0a80a4a7aa" providerId="ADAL" clId="{5DB202BB-3C69-4880-B05A-3F99D140B0DA}" dt="2024-12-03T09:14:06.827" v="583" actId="782"/>
          <ac:spMkLst>
            <pc:docMk/>
            <pc:sldMk cId="1306602680" sldId="15823"/>
            <ac:spMk id="8" creationId="{0EDE6719-CA04-39B8-1CBA-3BBCD24AE2C3}"/>
          </ac:spMkLst>
        </pc:spChg>
        <pc:spChg chg="mod">
          <ac:chgData name="Nayla Alkaabi" userId="1fbd0e4e-7836-4105-afba-cb0a80a4a7aa" providerId="ADAL" clId="{5DB202BB-3C69-4880-B05A-3F99D140B0DA}" dt="2024-12-03T09:22:02.046" v="871" actId="34135"/>
          <ac:spMkLst>
            <pc:docMk/>
            <pc:sldMk cId="1306602680" sldId="15823"/>
            <ac:spMk id="21" creationId="{280D7392-635C-46C0-AC2E-F04F1F21D809}"/>
          </ac:spMkLst>
        </pc:spChg>
        <pc:spChg chg="mod">
          <ac:chgData name="Nayla Alkaabi" userId="1fbd0e4e-7836-4105-afba-cb0a80a4a7aa" providerId="ADAL" clId="{5DB202BB-3C69-4880-B05A-3F99D140B0DA}" dt="2024-12-03T09:14:06.827" v="583" actId="782"/>
          <ac:spMkLst>
            <pc:docMk/>
            <pc:sldMk cId="1306602680" sldId="15823"/>
            <ac:spMk id="22" creationId="{C00D8876-FEDF-7E1E-07B2-6810486C2218}"/>
          </ac:spMkLst>
        </pc:spChg>
        <pc:spChg chg="mod">
          <ac:chgData name="Nayla Alkaabi" userId="1fbd0e4e-7836-4105-afba-cb0a80a4a7aa" providerId="ADAL" clId="{5DB202BB-3C69-4880-B05A-3F99D140B0DA}" dt="2024-12-03T09:14:06.827" v="583" actId="782"/>
          <ac:spMkLst>
            <pc:docMk/>
            <pc:sldMk cId="1306602680" sldId="15823"/>
            <ac:spMk id="23" creationId="{A45DCEA8-3740-F00D-9582-C97714AA10B7}"/>
          </ac:spMkLst>
        </pc:spChg>
        <pc:spChg chg="mod">
          <ac:chgData name="Nayla Alkaabi" userId="1fbd0e4e-7836-4105-afba-cb0a80a4a7aa" providerId="ADAL" clId="{5DB202BB-3C69-4880-B05A-3F99D140B0DA}" dt="2024-12-03T09:14:06.827" v="583" actId="782"/>
          <ac:spMkLst>
            <pc:docMk/>
            <pc:sldMk cId="1306602680" sldId="15823"/>
            <ac:spMk id="24" creationId="{56F5240B-9220-73B4-31FB-DB6CB45A1D0F}"/>
          </ac:spMkLst>
        </pc:spChg>
        <pc:spChg chg="mod">
          <ac:chgData name="Nayla Alkaabi" userId="1fbd0e4e-7836-4105-afba-cb0a80a4a7aa" providerId="ADAL" clId="{5DB202BB-3C69-4880-B05A-3F99D140B0DA}" dt="2024-12-03T09:14:06.827" v="583" actId="782"/>
          <ac:spMkLst>
            <pc:docMk/>
            <pc:sldMk cId="1306602680" sldId="15823"/>
            <ac:spMk id="25" creationId="{9F1BD226-62A3-7433-A51C-A395A8BCCE2E}"/>
          </ac:spMkLst>
        </pc:spChg>
      </pc:sldChg>
      <pc:sldChg chg="addSp delSp modSp mod modAnim">
        <pc:chgData name="Nayla Alkaabi" userId="1fbd0e4e-7836-4105-afba-cb0a80a4a7aa" providerId="ADAL" clId="{5DB202BB-3C69-4880-B05A-3F99D140B0DA}" dt="2024-12-03T09:23:22.996" v="883"/>
        <pc:sldMkLst>
          <pc:docMk/>
          <pc:sldMk cId="1109790343" sldId="15824"/>
        </pc:sldMkLst>
        <pc:spChg chg="add mod">
          <ac:chgData name="Nayla Alkaabi" userId="1fbd0e4e-7836-4105-afba-cb0a80a4a7aa" providerId="ADAL" clId="{5DB202BB-3C69-4880-B05A-3F99D140B0DA}" dt="2024-12-03T09:20:40.906" v="863" actId="1076"/>
          <ac:spMkLst>
            <pc:docMk/>
            <pc:sldMk cId="1109790343" sldId="15824"/>
            <ac:spMk id="7" creationId="{42B729DE-7156-38CD-223A-BD8173F18238}"/>
          </ac:spMkLst>
        </pc:spChg>
        <pc:spChg chg="mod">
          <ac:chgData name="Nayla Alkaabi" userId="1fbd0e4e-7836-4105-afba-cb0a80a4a7aa" providerId="ADAL" clId="{5DB202BB-3C69-4880-B05A-3F99D140B0DA}" dt="2024-12-03T09:14:10.884" v="584" actId="782"/>
          <ac:spMkLst>
            <pc:docMk/>
            <pc:sldMk cId="1109790343" sldId="15824"/>
            <ac:spMk id="8" creationId="{FA67EFDA-B117-8BBE-B013-91336253B10B}"/>
          </ac:spMkLst>
        </pc:spChg>
        <pc:spChg chg="mod">
          <ac:chgData name="Nayla Alkaabi" userId="1fbd0e4e-7836-4105-afba-cb0a80a4a7aa" providerId="ADAL" clId="{5DB202BB-3C69-4880-B05A-3F99D140B0DA}" dt="2024-12-03T09:14:10.884" v="584" actId="782"/>
          <ac:spMkLst>
            <pc:docMk/>
            <pc:sldMk cId="1109790343" sldId="15824"/>
            <ac:spMk id="14" creationId="{CB8FF832-04F0-B22F-15DD-970E0F355EDE}"/>
          </ac:spMkLst>
        </pc:spChg>
        <pc:spChg chg="mod">
          <ac:chgData name="Nayla Alkaabi" userId="1fbd0e4e-7836-4105-afba-cb0a80a4a7aa" providerId="ADAL" clId="{5DB202BB-3C69-4880-B05A-3F99D140B0DA}" dt="2024-12-03T09:14:10.884" v="584" actId="782"/>
          <ac:spMkLst>
            <pc:docMk/>
            <pc:sldMk cId="1109790343" sldId="15824"/>
            <ac:spMk id="21" creationId="{9EBF4EAA-3082-95FA-3ECD-806D830CF821}"/>
          </ac:spMkLst>
        </pc:spChg>
        <pc:spChg chg="mod">
          <ac:chgData name="Nayla Alkaabi" userId="1fbd0e4e-7836-4105-afba-cb0a80a4a7aa" providerId="ADAL" clId="{5DB202BB-3C69-4880-B05A-3F99D140B0DA}" dt="2024-12-03T09:17:46.509" v="755" actId="1076"/>
          <ac:spMkLst>
            <pc:docMk/>
            <pc:sldMk cId="1109790343" sldId="15824"/>
            <ac:spMk id="22" creationId="{893526CA-0349-2441-18D8-74B719BEC4EA}"/>
          </ac:spMkLst>
        </pc:spChg>
        <pc:spChg chg="mod">
          <ac:chgData name="Nayla Alkaabi" userId="1fbd0e4e-7836-4105-afba-cb0a80a4a7aa" providerId="ADAL" clId="{5DB202BB-3C69-4880-B05A-3F99D140B0DA}" dt="2024-12-03T09:17:36.278" v="747" actId="20577"/>
          <ac:spMkLst>
            <pc:docMk/>
            <pc:sldMk cId="1109790343" sldId="15824"/>
            <ac:spMk id="23" creationId="{2AFE2DFC-478C-9426-8468-F24A8A938CC7}"/>
          </ac:spMkLst>
        </pc:spChg>
        <pc:spChg chg="mod">
          <ac:chgData name="Nayla Alkaabi" userId="1fbd0e4e-7836-4105-afba-cb0a80a4a7aa" providerId="ADAL" clId="{5DB202BB-3C69-4880-B05A-3F99D140B0DA}" dt="2024-12-03T09:14:10.884" v="584" actId="782"/>
          <ac:spMkLst>
            <pc:docMk/>
            <pc:sldMk cId="1109790343" sldId="15824"/>
            <ac:spMk id="24" creationId="{9772AA92-E87D-13E3-78A2-439BF578135E}"/>
          </ac:spMkLst>
        </pc:spChg>
      </pc:sldChg>
      <pc:sldChg chg="addSp delSp modSp mod modAnim">
        <pc:chgData name="Nayla Alkaabi" userId="1fbd0e4e-7836-4105-afba-cb0a80a4a7aa" providerId="ADAL" clId="{5DB202BB-3C69-4880-B05A-3F99D140B0DA}" dt="2024-12-03T09:23:39.428" v="887"/>
        <pc:sldMkLst>
          <pc:docMk/>
          <pc:sldMk cId="1647459780" sldId="15825"/>
        </pc:sldMkLst>
        <pc:spChg chg="add mod">
          <ac:chgData name="Nayla Alkaabi" userId="1fbd0e4e-7836-4105-afba-cb0a80a4a7aa" providerId="ADAL" clId="{5DB202BB-3C69-4880-B05A-3F99D140B0DA}" dt="2024-12-03T09:20:44.944" v="864" actId="1076"/>
          <ac:spMkLst>
            <pc:docMk/>
            <pc:sldMk cId="1647459780" sldId="15825"/>
            <ac:spMk id="5" creationId="{0575571D-DEF0-AE07-6F08-EF89676C62F2}"/>
          </ac:spMkLst>
        </pc:spChg>
        <pc:spChg chg="mod">
          <ac:chgData name="Nayla Alkaabi" userId="1fbd0e4e-7836-4105-afba-cb0a80a4a7aa" providerId="ADAL" clId="{5DB202BB-3C69-4880-B05A-3F99D140B0DA}" dt="2024-12-03T09:12:59.710" v="464" actId="1076"/>
          <ac:spMkLst>
            <pc:docMk/>
            <pc:sldMk cId="1647459780" sldId="15825"/>
            <ac:spMk id="8" creationId="{76A43B61-EF74-B45A-4472-4C0C601A666A}"/>
          </ac:spMkLst>
        </pc:spChg>
        <pc:spChg chg="mod">
          <ac:chgData name="Nayla Alkaabi" userId="1fbd0e4e-7836-4105-afba-cb0a80a4a7aa" providerId="ADAL" clId="{5DB202BB-3C69-4880-B05A-3F99D140B0DA}" dt="2024-12-03T09:13:55.934" v="582" actId="782"/>
          <ac:spMkLst>
            <pc:docMk/>
            <pc:sldMk cId="1647459780" sldId="15825"/>
            <ac:spMk id="22" creationId="{9D354B1D-CD90-D3C0-D804-BB46641B8E52}"/>
          </ac:spMkLst>
        </pc:spChg>
        <pc:spChg chg="mod">
          <ac:chgData name="Nayla Alkaabi" userId="1fbd0e4e-7836-4105-afba-cb0a80a4a7aa" providerId="ADAL" clId="{5DB202BB-3C69-4880-B05A-3F99D140B0DA}" dt="2024-12-03T09:13:55.934" v="582" actId="782"/>
          <ac:spMkLst>
            <pc:docMk/>
            <pc:sldMk cId="1647459780" sldId="15825"/>
            <ac:spMk id="23" creationId="{DA329DFC-0300-97EA-219E-07E7782CFDCA}"/>
          </ac:spMkLst>
        </pc:spChg>
        <pc:spChg chg="mod">
          <ac:chgData name="Nayla Alkaabi" userId="1fbd0e4e-7836-4105-afba-cb0a80a4a7aa" providerId="ADAL" clId="{5DB202BB-3C69-4880-B05A-3F99D140B0DA}" dt="2024-12-03T09:17:24.118" v="741" actId="20577"/>
          <ac:spMkLst>
            <pc:docMk/>
            <pc:sldMk cId="1647459780" sldId="15825"/>
            <ac:spMk id="24" creationId="{8ECAC9E5-A63C-51C1-360C-6883E5E2B362}"/>
          </ac:spMkLst>
        </pc:spChg>
      </pc:sldChg>
      <pc:sldChg chg="addSp delSp modSp mod modAnim">
        <pc:chgData name="Nayla Alkaabi" userId="1fbd0e4e-7836-4105-afba-cb0a80a4a7aa" providerId="ADAL" clId="{5DB202BB-3C69-4880-B05A-3F99D140B0DA}" dt="2024-12-03T09:23:55.574" v="891"/>
        <pc:sldMkLst>
          <pc:docMk/>
          <pc:sldMk cId="540505888" sldId="15826"/>
        </pc:sldMkLst>
        <pc:spChg chg="add mod">
          <ac:chgData name="Nayla Alkaabi" userId="1fbd0e4e-7836-4105-afba-cb0a80a4a7aa" providerId="ADAL" clId="{5DB202BB-3C69-4880-B05A-3F99D140B0DA}" dt="2024-12-03T09:20:48.700" v="865" actId="1076"/>
          <ac:spMkLst>
            <pc:docMk/>
            <pc:sldMk cId="540505888" sldId="15826"/>
            <ac:spMk id="7" creationId="{4886E265-924F-8876-F1D6-AFBB74AE33E2}"/>
          </ac:spMkLst>
        </pc:spChg>
        <pc:spChg chg="mod">
          <ac:chgData name="Nayla Alkaabi" userId="1fbd0e4e-7836-4105-afba-cb0a80a4a7aa" providerId="ADAL" clId="{5DB202BB-3C69-4880-B05A-3F99D140B0DA}" dt="2024-12-03T09:15:31.565" v="730" actId="782"/>
          <ac:spMkLst>
            <pc:docMk/>
            <pc:sldMk cId="540505888" sldId="15826"/>
            <ac:spMk id="8" creationId="{DBBDDDC9-D882-CB3B-60DB-3AA4A66E21CE}"/>
          </ac:spMkLst>
        </pc:spChg>
        <pc:spChg chg="mod">
          <ac:chgData name="Nayla Alkaabi" userId="1fbd0e4e-7836-4105-afba-cb0a80a4a7aa" providerId="ADAL" clId="{5DB202BB-3C69-4880-B05A-3F99D140B0DA}" dt="2024-12-03T09:15:31.565" v="730" actId="782"/>
          <ac:spMkLst>
            <pc:docMk/>
            <pc:sldMk cId="540505888" sldId="15826"/>
            <ac:spMk id="13" creationId="{B042BD74-1567-8029-0B09-CB076DA65393}"/>
          </ac:spMkLst>
        </pc:spChg>
        <pc:spChg chg="mod">
          <ac:chgData name="Nayla Alkaabi" userId="1fbd0e4e-7836-4105-afba-cb0a80a4a7aa" providerId="ADAL" clId="{5DB202BB-3C69-4880-B05A-3F99D140B0DA}" dt="2024-12-03T09:15:31.565" v="730" actId="782"/>
          <ac:spMkLst>
            <pc:docMk/>
            <pc:sldMk cId="540505888" sldId="15826"/>
            <ac:spMk id="15" creationId="{6CD9C078-EB9C-8365-7BF8-59FB10EE8CA0}"/>
          </ac:spMkLst>
        </pc:spChg>
        <pc:spChg chg="mod">
          <ac:chgData name="Nayla Alkaabi" userId="1fbd0e4e-7836-4105-afba-cb0a80a4a7aa" providerId="ADAL" clId="{5DB202BB-3C69-4880-B05A-3F99D140B0DA}" dt="2024-12-03T09:15:31.565" v="730" actId="782"/>
          <ac:spMkLst>
            <pc:docMk/>
            <pc:sldMk cId="540505888" sldId="15826"/>
            <ac:spMk id="21" creationId="{5297EB1D-3FDB-E924-49CB-17183FEA6827}"/>
          </ac:spMkLst>
        </pc:spChg>
        <pc:spChg chg="mod">
          <ac:chgData name="Nayla Alkaabi" userId="1fbd0e4e-7836-4105-afba-cb0a80a4a7aa" providerId="ADAL" clId="{5DB202BB-3C69-4880-B05A-3F99D140B0DA}" dt="2024-12-03T09:15:31.565" v="730" actId="782"/>
          <ac:spMkLst>
            <pc:docMk/>
            <pc:sldMk cId="540505888" sldId="15826"/>
            <ac:spMk id="22" creationId="{1110DB68-B451-7428-B857-60215500AABB}"/>
          </ac:spMkLst>
        </pc:spChg>
        <pc:spChg chg="mod">
          <ac:chgData name="Nayla Alkaabi" userId="1fbd0e4e-7836-4105-afba-cb0a80a4a7aa" providerId="ADAL" clId="{5DB202BB-3C69-4880-B05A-3F99D140B0DA}" dt="2024-12-03T09:15:31.565" v="730" actId="782"/>
          <ac:spMkLst>
            <pc:docMk/>
            <pc:sldMk cId="540505888" sldId="15826"/>
            <ac:spMk id="23" creationId="{CBB8037A-5408-D2B4-C8D9-CB48F8046E43}"/>
          </ac:spMkLst>
        </pc:spChg>
        <pc:spChg chg="mod">
          <ac:chgData name="Nayla Alkaabi" userId="1fbd0e4e-7836-4105-afba-cb0a80a4a7aa" providerId="ADAL" clId="{5DB202BB-3C69-4880-B05A-3F99D140B0DA}" dt="2024-12-03T09:15:40.687" v="736" actId="20577"/>
          <ac:spMkLst>
            <pc:docMk/>
            <pc:sldMk cId="540505888" sldId="15826"/>
            <ac:spMk id="24" creationId="{3528C5A5-C8FD-12A3-87EB-9C7E0BD6B0A4}"/>
          </ac:spMkLst>
        </pc:spChg>
      </pc:sldChg>
      <pc:sldChg chg="addSp delSp modSp add mod">
        <pc:chgData name="Nayla Alkaabi" userId="1fbd0e4e-7836-4105-afba-cb0a80a4a7aa" providerId="ADAL" clId="{5DB202BB-3C69-4880-B05A-3F99D140B0DA}" dt="2024-12-03T09:20:09.027" v="850" actId="1076"/>
        <pc:sldMkLst>
          <pc:docMk/>
          <pc:sldMk cId="2644715814" sldId="15827"/>
        </pc:sldMkLst>
        <pc:spChg chg="mod">
          <ac:chgData name="Nayla Alkaabi" userId="1fbd0e4e-7836-4105-afba-cb0a80a4a7aa" providerId="ADAL" clId="{5DB202BB-3C69-4880-B05A-3F99D140B0DA}" dt="2024-12-03T09:20:09.027" v="850" actId="1076"/>
          <ac:spMkLst>
            <pc:docMk/>
            <pc:sldMk cId="2644715814" sldId="15827"/>
            <ac:spMk id="2" creationId="{19899BB2-EDCF-656B-AE32-3C12BAA50DD7}"/>
          </ac:spMkLst>
        </pc:spChg>
        <pc:grpChg chg="add mod">
          <ac:chgData name="Nayla Alkaabi" userId="1fbd0e4e-7836-4105-afba-cb0a80a4a7aa" providerId="ADAL" clId="{5DB202BB-3C69-4880-B05A-3F99D140B0DA}" dt="2024-12-03T09:02:51.423" v="59"/>
          <ac:grpSpMkLst>
            <pc:docMk/>
            <pc:sldMk cId="2644715814" sldId="15827"/>
            <ac:grpSpMk id="4" creationId="{33DCC995-B7E3-10FD-206C-D899CB7D4CD3}"/>
          </ac:grpSpMkLst>
        </pc:grpChg>
        <pc:picChg chg="mod">
          <ac:chgData name="Nayla Alkaabi" userId="1fbd0e4e-7836-4105-afba-cb0a80a4a7aa" providerId="ADAL" clId="{5DB202BB-3C69-4880-B05A-3F99D140B0DA}" dt="2024-12-03T09:02:51.423" v="59"/>
          <ac:picMkLst>
            <pc:docMk/>
            <pc:sldMk cId="2644715814" sldId="15827"/>
            <ac:picMk id="5" creationId="{FF83419F-5177-BFCF-7B6B-C128AD83AC4A}"/>
          </ac:picMkLst>
        </pc:picChg>
        <pc:picChg chg="mod">
          <ac:chgData name="Nayla Alkaabi" userId="1fbd0e4e-7836-4105-afba-cb0a80a4a7aa" providerId="ADAL" clId="{5DB202BB-3C69-4880-B05A-3F99D140B0DA}" dt="2024-12-03T09:02:51.423" v="59"/>
          <ac:picMkLst>
            <pc:docMk/>
            <pc:sldMk cId="2644715814" sldId="15827"/>
            <ac:picMk id="13" creationId="{531F1DEF-12B9-972B-2F99-EB32619BF1DA}"/>
          </ac:picMkLst>
        </pc:picChg>
        <pc:picChg chg="mod">
          <ac:chgData name="Nayla Alkaabi" userId="1fbd0e4e-7836-4105-afba-cb0a80a4a7aa" providerId="ADAL" clId="{5DB202BB-3C69-4880-B05A-3F99D140B0DA}" dt="2024-12-03T09:02:51.423" v="59"/>
          <ac:picMkLst>
            <pc:docMk/>
            <pc:sldMk cId="2644715814" sldId="15827"/>
            <ac:picMk id="14" creationId="{7E8699FD-6D62-05A3-7213-F3887F37D8FB}"/>
          </ac:picMkLst>
        </pc:picChg>
        <pc:picChg chg="mod">
          <ac:chgData name="Nayla Alkaabi" userId="1fbd0e4e-7836-4105-afba-cb0a80a4a7aa" providerId="ADAL" clId="{5DB202BB-3C69-4880-B05A-3F99D140B0DA}" dt="2024-12-03T09:02:51.423" v="59"/>
          <ac:picMkLst>
            <pc:docMk/>
            <pc:sldMk cId="2644715814" sldId="15827"/>
            <ac:picMk id="15" creationId="{E8B6B3F3-67A4-5B46-10F3-DAEF65674870}"/>
          </ac:picMkLst>
        </pc:picChg>
        <pc:picChg chg="mod">
          <ac:chgData name="Nayla Alkaabi" userId="1fbd0e4e-7836-4105-afba-cb0a80a4a7aa" providerId="ADAL" clId="{5DB202BB-3C69-4880-B05A-3F99D140B0DA}" dt="2024-12-03T09:02:51.423" v="59"/>
          <ac:picMkLst>
            <pc:docMk/>
            <pc:sldMk cId="2644715814" sldId="15827"/>
            <ac:picMk id="16" creationId="{054D6B55-7324-8AE1-BD98-36079CA5E196}"/>
          </ac:picMkLst>
        </pc:picChg>
        <pc:picChg chg="mod">
          <ac:chgData name="Nayla Alkaabi" userId="1fbd0e4e-7836-4105-afba-cb0a80a4a7aa" providerId="ADAL" clId="{5DB202BB-3C69-4880-B05A-3F99D140B0DA}" dt="2024-12-03T09:02:51.423" v="59"/>
          <ac:picMkLst>
            <pc:docMk/>
            <pc:sldMk cId="2644715814" sldId="15827"/>
            <ac:picMk id="17" creationId="{4028D170-08A6-1529-E178-9547182C4991}"/>
          </ac:picMkLst>
        </pc:picChg>
        <pc:picChg chg="mod">
          <ac:chgData name="Nayla Alkaabi" userId="1fbd0e4e-7836-4105-afba-cb0a80a4a7aa" providerId="ADAL" clId="{5DB202BB-3C69-4880-B05A-3F99D140B0DA}" dt="2024-12-03T09:02:51.423" v="59"/>
          <ac:picMkLst>
            <pc:docMk/>
            <pc:sldMk cId="2644715814" sldId="15827"/>
            <ac:picMk id="19" creationId="{4D437258-7D63-B4BE-29C6-C8D95DB55615}"/>
          </ac:picMkLst>
        </pc:picChg>
        <pc:picChg chg="mod">
          <ac:chgData name="Nayla Alkaabi" userId="1fbd0e4e-7836-4105-afba-cb0a80a4a7aa" providerId="ADAL" clId="{5DB202BB-3C69-4880-B05A-3F99D140B0DA}" dt="2024-12-03T09:02:51.423" v="59"/>
          <ac:picMkLst>
            <pc:docMk/>
            <pc:sldMk cId="2644715814" sldId="15827"/>
            <ac:picMk id="20" creationId="{5CB770AC-66D1-D245-D10D-D366BB01B463}"/>
          </ac:picMkLst>
        </pc:picChg>
      </pc:sldChg>
      <pc:sldChg chg="modSp add mod modNotesTx">
        <pc:chgData name="Nayla Alkaabi" userId="1fbd0e4e-7836-4105-afba-cb0a80a4a7aa" providerId="ADAL" clId="{5DB202BB-3C69-4880-B05A-3F99D140B0DA}" dt="2024-12-09T11:56:52.563" v="913" actId="113"/>
        <pc:sldMkLst>
          <pc:docMk/>
          <pc:sldMk cId="4139363364" sldId="15828"/>
        </pc:sldMkLst>
        <pc:spChg chg="mod">
          <ac:chgData name="Nayla Alkaabi" userId="1fbd0e4e-7836-4105-afba-cb0a80a4a7aa" providerId="ADAL" clId="{5DB202BB-3C69-4880-B05A-3F99D140B0DA}" dt="2024-12-03T09:20:24.323" v="861" actId="1076"/>
          <ac:spMkLst>
            <pc:docMk/>
            <pc:sldMk cId="4139363364" sldId="15828"/>
            <ac:spMk id="2" creationId="{9F580E78-F4A2-09CB-61EE-A9E815858027}"/>
          </ac:spMkLst>
        </pc:spChg>
      </pc:sldChg>
      <pc:sldChg chg="modSp add mod">
        <pc:chgData name="Nayla Alkaabi" userId="1fbd0e4e-7836-4105-afba-cb0a80a4a7aa" providerId="ADAL" clId="{5DB202BB-3C69-4880-B05A-3F99D140B0DA}" dt="2024-12-03T09:18:07.251" v="787" actId="1076"/>
        <pc:sldMkLst>
          <pc:docMk/>
          <pc:sldMk cId="244023326" sldId="15829"/>
        </pc:sldMkLst>
        <pc:spChg chg="mod">
          <ac:chgData name="Nayla Alkaabi" userId="1fbd0e4e-7836-4105-afba-cb0a80a4a7aa" providerId="ADAL" clId="{5DB202BB-3C69-4880-B05A-3F99D140B0DA}" dt="2024-12-03T09:18:07.251" v="787" actId="1076"/>
          <ac:spMkLst>
            <pc:docMk/>
            <pc:sldMk cId="244023326" sldId="15829"/>
            <ac:spMk id="12" creationId="{2855B21D-4C8C-F598-A380-F4C0D57808F3}"/>
          </ac:spMkLst>
        </pc:spChg>
      </pc:sldChg>
      <pc:sldChg chg="addSp delSp modSp add mod ord delAnim modAnim">
        <pc:chgData name="Nayla Alkaabi" userId="1fbd0e4e-7836-4105-afba-cb0a80a4a7aa" providerId="ADAL" clId="{5DB202BB-3C69-4880-B05A-3F99D140B0DA}" dt="2024-12-04T08:13:57.492" v="904" actId="1076"/>
        <pc:sldMkLst>
          <pc:docMk/>
          <pc:sldMk cId="4192385170" sldId="15830"/>
        </pc:sldMkLst>
        <pc:spChg chg="add mod">
          <ac:chgData name="Nayla Alkaabi" userId="1fbd0e4e-7836-4105-afba-cb0a80a4a7aa" providerId="ADAL" clId="{5DB202BB-3C69-4880-B05A-3F99D140B0DA}" dt="2024-12-04T08:13:40.875" v="899"/>
          <ac:spMkLst>
            <pc:docMk/>
            <pc:sldMk cId="4192385170" sldId="15830"/>
            <ac:spMk id="6" creationId="{1AB92F6C-6162-9BD6-C3A9-37D3CBAA8204}"/>
          </ac:spMkLst>
        </pc:spChg>
        <pc:picChg chg="add mod">
          <ac:chgData name="Nayla Alkaabi" userId="1fbd0e4e-7836-4105-afba-cb0a80a4a7aa" providerId="ADAL" clId="{5DB202BB-3C69-4880-B05A-3F99D140B0DA}" dt="2024-12-04T08:13:57.492" v="904" actId="1076"/>
          <ac:picMkLst>
            <pc:docMk/>
            <pc:sldMk cId="4192385170" sldId="15830"/>
            <ac:picMk id="7" creationId="{8BDED5DC-7790-05D7-4009-BC2C8AA73683}"/>
          </ac:picMkLst>
        </pc:picChg>
      </pc:sldChg>
    </pc:docChg>
  </pc:docChgLst>
  <pc:docChgLst>
    <pc:chgData name="Nayla Alkaabi" userId="1fbd0e4e-7836-4105-afba-cb0a80a4a7aa" providerId="ADAL" clId="{FC888685-2083-48FF-92C7-5D56C3E064C4}"/>
    <pc:docChg chg="modSld">
      <pc:chgData name="Nayla Alkaabi" userId="1fbd0e4e-7836-4105-afba-cb0a80a4a7aa" providerId="ADAL" clId="{FC888685-2083-48FF-92C7-5D56C3E064C4}" dt="2025-01-13T10:02:47.319" v="33" actId="20577"/>
      <pc:docMkLst>
        <pc:docMk/>
      </pc:docMkLst>
      <pc:sldChg chg="modSp mod">
        <pc:chgData name="Nayla Alkaabi" userId="1fbd0e4e-7836-4105-afba-cb0a80a4a7aa" providerId="ADAL" clId="{FC888685-2083-48FF-92C7-5D56C3E064C4}" dt="2025-01-13T10:02:21.509" v="32" actId="1076"/>
        <pc:sldMkLst>
          <pc:docMk/>
          <pc:sldMk cId="1589025850" sldId="260"/>
        </pc:sldMkLst>
        <pc:spChg chg="mod">
          <ac:chgData name="Nayla Alkaabi" userId="1fbd0e4e-7836-4105-afba-cb0a80a4a7aa" providerId="ADAL" clId="{FC888685-2083-48FF-92C7-5D56C3E064C4}" dt="2025-01-13T10:02:21.509" v="32" actId="1076"/>
          <ac:spMkLst>
            <pc:docMk/>
            <pc:sldMk cId="1589025850" sldId="260"/>
            <ac:spMk id="22" creationId="{F0DBB6F5-CE14-A544-0086-93D270D970C8}"/>
          </ac:spMkLst>
        </pc:spChg>
      </pc:sldChg>
      <pc:sldChg chg="modSp mod">
        <pc:chgData name="Nayla Alkaabi" userId="1fbd0e4e-7836-4105-afba-cb0a80a4a7aa" providerId="ADAL" clId="{FC888685-2083-48FF-92C7-5D56C3E064C4}" dt="2025-01-13T10:02:47.319" v="33" actId="20577"/>
        <pc:sldMkLst>
          <pc:docMk/>
          <pc:sldMk cId="2690757690" sldId="15757"/>
        </pc:sldMkLst>
        <pc:spChg chg="mod">
          <ac:chgData name="Nayla Alkaabi" userId="1fbd0e4e-7836-4105-afba-cb0a80a4a7aa" providerId="ADAL" clId="{FC888685-2083-48FF-92C7-5D56C3E064C4}" dt="2025-01-13T10:02:47.319" v="33" actId="20577"/>
          <ac:spMkLst>
            <pc:docMk/>
            <pc:sldMk cId="2690757690" sldId="15757"/>
            <ac:spMk id="22" creationId="{F0DBB6F5-CE14-A544-0086-93D270D970C8}"/>
          </ac:spMkLst>
        </pc:spChg>
      </pc:sldChg>
      <pc:sldChg chg="modSp">
        <pc:chgData name="Nayla Alkaabi" userId="1fbd0e4e-7836-4105-afba-cb0a80a4a7aa" providerId="ADAL" clId="{FC888685-2083-48FF-92C7-5D56C3E064C4}" dt="2025-01-13T10:01:15.992" v="23" actId="20577"/>
        <pc:sldMkLst>
          <pc:docMk/>
          <pc:sldMk cId="1306602680" sldId="15823"/>
        </pc:sldMkLst>
        <pc:spChg chg="mod">
          <ac:chgData name="Nayla Alkaabi" userId="1fbd0e4e-7836-4105-afba-cb0a80a4a7aa" providerId="ADAL" clId="{FC888685-2083-48FF-92C7-5D56C3E064C4}" dt="2025-01-13T10:01:15.992" v="23" actId="20577"/>
          <ac:spMkLst>
            <pc:docMk/>
            <pc:sldMk cId="1306602680" sldId="15823"/>
            <ac:spMk id="22" creationId="{C00D8876-FEDF-7E1E-07B2-6810486C2218}"/>
          </ac:spMkLst>
        </pc:spChg>
        <pc:spChg chg="mod">
          <ac:chgData name="Nayla Alkaabi" userId="1fbd0e4e-7836-4105-afba-cb0a80a4a7aa" providerId="ADAL" clId="{FC888685-2083-48FF-92C7-5D56C3E064C4}" dt="2025-01-13T10:01:07.712" v="11" actId="20577"/>
          <ac:spMkLst>
            <pc:docMk/>
            <pc:sldMk cId="1306602680" sldId="15823"/>
            <ac:spMk id="23" creationId="{A45DCEA8-3740-F00D-9582-C97714AA10B7}"/>
          </ac:spMkLst>
        </pc:spChg>
      </pc:sldChg>
    </pc:docChg>
  </pc:docChgLst>
  <pc:docChgLst>
    <pc:chgData name="Nayla Alkaabi" userId="1fbd0e4e-7836-4105-afba-cb0a80a4a7aa" providerId="ADAL" clId="{D308CF12-6E64-47E7-9F2A-606CDC1A1678}"/>
    <pc:docChg chg="modSld">
      <pc:chgData name="Nayla Alkaabi" userId="1fbd0e4e-7836-4105-afba-cb0a80a4a7aa" providerId="ADAL" clId="{D308CF12-6E64-47E7-9F2A-606CDC1A1678}" dt="2025-01-19T11:38:23.714" v="9" actId="20577"/>
      <pc:docMkLst>
        <pc:docMk/>
      </pc:docMkLst>
      <pc:sldChg chg="modNotesTx">
        <pc:chgData name="Nayla Alkaabi" userId="1fbd0e4e-7836-4105-afba-cb0a80a4a7aa" providerId="ADAL" clId="{D308CF12-6E64-47E7-9F2A-606CDC1A1678}" dt="2025-01-19T11:38:23.714" v="9" actId="20577"/>
        <pc:sldMkLst>
          <pc:docMk/>
          <pc:sldMk cId="2690757690" sldId="15757"/>
        </pc:sldMkLst>
      </pc:sldChg>
      <pc:sldChg chg="modSp mod">
        <pc:chgData name="Nayla Alkaabi" userId="1fbd0e4e-7836-4105-afba-cb0a80a4a7aa" providerId="ADAL" clId="{D308CF12-6E64-47E7-9F2A-606CDC1A1678}" dt="2025-01-19T11:37:50.752" v="8" actId="1076"/>
        <pc:sldMkLst>
          <pc:docMk/>
          <pc:sldMk cId="2644715814" sldId="15827"/>
        </pc:sldMkLst>
        <pc:spChg chg="mod">
          <ac:chgData name="Nayla Alkaabi" userId="1fbd0e4e-7836-4105-afba-cb0a80a4a7aa" providerId="ADAL" clId="{D308CF12-6E64-47E7-9F2A-606CDC1A1678}" dt="2025-01-19T11:37:50.752" v="8" actId="1076"/>
          <ac:spMkLst>
            <pc:docMk/>
            <pc:sldMk cId="2644715814" sldId="15827"/>
            <ac:spMk id="6" creationId="{449077F9-D956-6496-A482-306A281BAB25}"/>
          </ac:spMkLst>
        </pc:spChg>
      </pc:sldChg>
    </pc:docChg>
  </pc:docChgLst>
  <pc:docChgLst>
    <pc:chgData name="Nayla Alkaabi" userId="1fbd0e4e-7836-4105-afba-cb0a80a4a7aa" providerId="ADAL" clId="{F5119C07-E492-46A7-A157-33F5B8FD035E}"/>
    <pc:docChg chg="undo custSel addSld delSld modSld sldOrd">
      <pc:chgData name="Nayla Alkaabi" userId="1fbd0e4e-7836-4105-afba-cb0a80a4a7aa" providerId="ADAL" clId="{F5119C07-E492-46A7-A157-33F5B8FD035E}" dt="2024-10-06T16:36:16.737" v="2081"/>
      <pc:docMkLst>
        <pc:docMk/>
      </pc:docMkLst>
      <pc:sldChg chg="del">
        <pc:chgData name="Nayla Alkaabi" userId="1fbd0e4e-7836-4105-afba-cb0a80a4a7aa" providerId="ADAL" clId="{F5119C07-E492-46A7-A157-33F5B8FD035E}" dt="2024-10-06T11:25:18.051" v="21" actId="47"/>
        <pc:sldMkLst>
          <pc:docMk/>
          <pc:sldMk cId="1064726015" sldId="256"/>
        </pc:sldMkLst>
      </pc:sldChg>
      <pc:sldChg chg="modSp mod modAnim">
        <pc:chgData name="Nayla Alkaabi" userId="1fbd0e4e-7836-4105-afba-cb0a80a4a7aa" providerId="ADAL" clId="{F5119C07-E492-46A7-A157-33F5B8FD035E}" dt="2024-10-06T11:30:57.915" v="314"/>
        <pc:sldMkLst>
          <pc:docMk/>
          <pc:sldMk cId="3464433916" sldId="258"/>
        </pc:sldMkLst>
      </pc:sldChg>
      <pc:sldChg chg="modSp mod modAnim">
        <pc:chgData name="Nayla Alkaabi" userId="1fbd0e4e-7836-4105-afba-cb0a80a4a7aa" providerId="ADAL" clId="{F5119C07-E492-46A7-A157-33F5B8FD035E}" dt="2024-10-06T16:33:47.131" v="2067"/>
        <pc:sldMkLst>
          <pc:docMk/>
          <pc:sldMk cId="648331266" sldId="259"/>
        </pc:sldMkLst>
      </pc:sldChg>
      <pc:sldChg chg="del">
        <pc:chgData name="Nayla Alkaabi" userId="1fbd0e4e-7836-4105-afba-cb0a80a4a7aa" providerId="ADAL" clId="{F5119C07-E492-46A7-A157-33F5B8FD035E}" dt="2024-10-06T16:04:48.631" v="1581" actId="47"/>
        <pc:sldMkLst>
          <pc:docMk/>
          <pc:sldMk cId="1589025850" sldId="260"/>
        </pc:sldMkLst>
      </pc:sldChg>
      <pc:sldChg chg="addSp delSp modSp mod modAnim">
        <pc:chgData name="Nayla Alkaabi" userId="1fbd0e4e-7836-4105-afba-cb0a80a4a7aa" providerId="ADAL" clId="{F5119C07-E492-46A7-A157-33F5B8FD035E}" dt="2024-10-06T15:13:15.656" v="726" actId="1076"/>
        <pc:sldMkLst>
          <pc:docMk/>
          <pc:sldMk cId="2708246734" sldId="261"/>
        </pc:sldMkLst>
      </pc:sldChg>
      <pc:sldChg chg="modSp mod modAnim">
        <pc:chgData name="Nayla Alkaabi" userId="1fbd0e4e-7836-4105-afba-cb0a80a4a7aa" providerId="ADAL" clId="{F5119C07-E492-46A7-A157-33F5B8FD035E}" dt="2024-10-06T15:34:37.925" v="1173" actId="313"/>
        <pc:sldMkLst>
          <pc:docMk/>
          <pc:sldMk cId="156027758" sldId="265"/>
        </pc:sldMkLst>
      </pc:sldChg>
      <pc:sldChg chg="del">
        <pc:chgData name="Nayla Alkaabi" userId="1fbd0e4e-7836-4105-afba-cb0a80a4a7aa" providerId="ADAL" clId="{F5119C07-E492-46A7-A157-33F5B8FD035E}" dt="2024-10-06T16:05:27.415" v="1588" actId="47"/>
        <pc:sldMkLst>
          <pc:docMk/>
          <pc:sldMk cId="2690757690" sldId="15757"/>
        </pc:sldMkLst>
      </pc:sldChg>
      <pc:sldChg chg="del">
        <pc:chgData name="Nayla Alkaabi" userId="1fbd0e4e-7836-4105-afba-cb0a80a4a7aa" providerId="ADAL" clId="{F5119C07-E492-46A7-A157-33F5B8FD035E}" dt="2024-10-06T16:06:09.227" v="1637" actId="47"/>
        <pc:sldMkLst>
          <pc:docMk/>
          <pc:sldMk cId="3764545920" sldId="15758"/>
        </pc:sldMkLst>
      </pc:sldChg>
      <pc:sldChg chg="modSp mod modNotesTx">
        <pc:chgData name="Nayla Alkaabi" userId="1fbd0e4e-7836-4105-afba-cb0a80a4a7aa" providerId="ADAL" clId="{F5119C07-E492-46A7-A157-33F5B8FD035E}" dt="2024-10-06T16:01:13.445" v="1455" actId="113"/>
        <pc:sldMkLst>
          <pc:docMk/>
          <pc:sldMk cId="1448525321" sldId="15774"/>
        </pc:sldMkLst>
      </pc:sldChg>
      <pc:sldChg chg="del">
        <pc:chgData name="Nayla Alkaabi" userId="1fbd0e4e-7836-4105-afba-cb0a80a4a7aa" providerId="ADAL" clId="{F5119C07-E492-46A7-A157-33F5B8FD035E}" dt="2024-10-06T15:40:44.248" v="1175" actId="47"/>
        <pc:sldMkLst>
          <pc:docMk/>
          <pc:sldMk cId="492949222" sldId="15775"/>
        </pc:sldMkLst>
      </pc:sldChg>
      <pc:sldChg chg="addSp delSp modSp mod delAnim modAnim">
        <pc:chgData name="Nayla Alkaabi" userId="1fbd0e4e-7836-4105-afba-cb0a80a4a7aa" providerId="ADAL" clId="{F5119C07-E492-46A7-A157-33F5B8FD035E}" dt="2024-10-06T15:20:12.738" v="810" actId="1076"/>
        <pc:sldMkLst>
          <pc:docMk/>
          <pc:sldMk cId="3910562916" sldId="15784"/>
        </pc:sldMkLst>
      </pc:sldChg>
      <pc:sldChg chg="del">
        <pc:chgData name="Nayla Alkaabi" userId="1fbd0e4e-7836-4105-afba-cb0a80a4a7aa" providerId="ADAL" clId="{F5119C07-E492-46A7-A157-33F5B8FD035E}" dt="2024-10-06T16:34:09.489" v="2069" actId="47"/>
        <pc:sldMkLst>
          <pc:docMk/>
          <pc:sldMk cId="3701692395" sldId="15785"/>
        </pc:sldMkLst>
      </pc:sldChg>
      <pc:sldChg chg="del">
        <pc:chgData name="Nayla Alkaabi" userId="1fbd0e4e-7836-4105-afba-cb0a80a4a7aa" providerId="ADAL" clId="{F5119C07-E492-46A7-A157-33F5B8FD035E}" dt="2024-10-06T11:26:21.705" v="94" actId="47"/>
        <pc:sldMkLst>
          <pc:docMk/>
          <pc:sldMk cId="720724920" sldId="15786"/>
        </pc:sldMkLst>
      </pc:sldChg>
      <pc:sldChg chg="addSp delSp modSp mod delAnim modAnim">
        <pc:chgData name="Nayla Alkaabi" userId="1fbd0e4e-7836-4105-afba-cb0a80a4a7aa" providerId="ADAL" clId="{F5119C07-E492-46A7-A157-33F5B8FD035E}" dt="2024-10-06T15:51:40.621" v="1217"/>
        <pc:sldMkLst>
          <pc:docMk/>
          <pc:sldMk cId="3415451831" sldId="15788"/>
        </pc:sldMkLst>
      </pc:sldChg>
      <pc:sldChg chg="addSp delSp modSp mod">
        <pc:chgData name="Nayla Alkaabi" userId="1fbd0e4e-7836-4105-afba-cb0a80a4a7aa" providerId="ADAL" clId="{F5119C07-E492-46A7-A157-33F5B8FD035E}" dt="2024-10-06T16:03:28.594" v="1526" actId="1076"/>
        <pc:sldMkLst>
          <pc:docMk/>
          <pc:sldMk cId="2557243245" sldId="15791"/>
        </pc:sldMkLst>
      </pc:sldChg>
      <pc:sldChg chg="addSp delSp modSp mod delAnim modAnim">
        <pc:chgData name="Nayla Alkaabi" userId="1fbd0e4e-7836-4105-afba-cb0a80a4a7aa" providerId="ADAL" clId="{F5119C07-E492-46A7-A157-33F5B8FD035E}" dt="2024-10-06T15:14:00.069" v="735" actId="20577"/>
        <pc:sldMkLst>
          <pc:docMk/>
          <pc:sldMk cId="3747686426" sldId="15797"/>
        </pc:sldMkLst>
      </pc:sldChg>
      <pc:sldChg chg="modSp mod modAnim modNotesTx">
        <pc:chgData name="Nayla Alkaabi" userId="1fbd0e4e-7836-4105-afba-cb0a80a4a7aa" providerId="ADAL" clId="{F5119C07-E492-46A7-A157-33F5B8FD035E}" dt="2024-10-06T15:30:21.219" v="1006" actId="20577"/>
        <pc:sldMkLst>
          <pc:docMk/>
          <pc:sldMk cId="3042690521" sldId="15798"/>
        </pc:sldMkLst>
      </pc:sldChg>
      <pc:sldChg chg="addSp delSp modSp add mod">
        <pc:chgData name="Nayla Alkaabi" userId="1fbd0e4e-7836-4105-afba-cb0a80a4a7aa" providerId="ADAL" clId="{F5119C07-E492-46A7-A157-33F5B8FD035E}" dt="2024-10-06T16:06:34.709" v="1675" actId="1076"/>
        <pc:sldMkLst>
          <pc:docMk/>
          <pc:sldMk cId="125778873" sldId="15799"/>
        </pc:sldMkLst>
      </pc:sldChg>
      <pc:sldChg chg="modSp mod modAnim">
        <pc:chgData name="Nayla Alkaabi" userId="1fbd0e4e-7836-4105-afba-cb0a80a4a7aa" providerId="ADAL" clId="{F5119C07-E492-46A7-A157-33F5B8FD035E}" dt="2024-10-06T16:36:16.737" v="2081"/>
        <pc:sldMkLst>
          <pc:docMk/>
          <pc:sldMk cId="2442365229" sldId="15801"/>
        </pc:sldMkLst>
      </pc:sldChg>
      <pc:sldChg chg="del">
        <pc:chgData name="Nayla Alkaabi" userId="1fbd0e4e-7836-4105-afba-cb0a80a4a7aa" providerId="ADAL" clId="{F5119C07-E492-46A7-A157-33F5B8FD035E}" dt="2024-10-06T16:34:46.655" v="2072" actId="47"/>
        <pc:sldMkLst>
          <pc:docMk/>
          <pc:sldMk cId="3981307209" sldId="15802"/>
        </pc:sldMkLst>
      </pc:sldChg>
      <pc:sldChg chg="del">
        <pc:chgData name="Nayla Alkaabi" userId="1fbd0e4e-7836-4105-afba-cb0a80a4a7aa" providerId="ADAL" clId="{F5119C07-E492-46A7-A157-33F5B8FD035E}" dt="2024-10-06T16:34:47.456" v="2073" actId="47"/>
        <pc:sldMkLst>
          <pc:docMk/>
          <pc:sldMk cId="562017944" sldId="15803"/>
        </pc:sldMkLst>
      </pc:sldChg>
      <pc:sldChg chg="modSp add mod">
        <pc:chgData name="Nayla Alkaabi" userId="1fbd0e4e-7836-4105-afba-cb0a80a4a7aa" providerId="ADAL" clId="{F5119C07-E492-46A7-A157-33F5B8FD035E}" dt="2024-10-06T11:25:10.702" v="20" actId="20577"/>
        <pc:sldMkLst>
          <pc:docMk/>
          <pc:sldMk cId="2310410673" sldId="15804"/>
        </pc:sldMkLst>
      </pc:sldChg>
      <pc:sldChg chg="modSp add mod ord">
        <pc:chgData name="Nayla Alkaabi" userId="1fbd0e4e-7836-4105-afba-cb0a80a4a7aa" providerId="ADAL" clId="{F5119C07-E492-46A7-A157-33F5B8FD035E}" dt="2024-10-06T11:26:18.122" v="93" actId="20577"/>
        <pc:sldMkLst>
          <pc:docMk/>
          <pc:sldMk cId="4102510799" sldId="15815"/>
        </pc:sldMkLst>
      </pc:sldChg>
      <pc:sldChg chg="add del">
        <pc:chgData name="Nayla Alkaabi" userId="1fbd0e4e-7836-4105-afba-cb0a80a4a7aa" providerId="ADAL" clId="{F5119C07-E492-46A7-A157-33F5B8FD035E}" dt="2024-10-06T11:34:46.148" v="409" actId="47"/>
        <pc:sldMkLst>
          <pc:docMk/>
          <pc:sldMk cId="128225865" sldId="15816"/>
        </pc:sldMkLst>
      </pc:sldChg>
      <pc:sldChg chg="addSp delSp modSp add mod modAnim">
        <pc:chgData name="Nayla Alkaabi" userId="1fbd0e4e-7836-4105-afba-cb0a80a4a7aa" providerId="ADAL" clId="{F5119C07-E492-46A7-A157-33F5B8FD035E}" dt="2024-10-06T15:41:24.350" v="1185" actId="1076"/>
        <pc:sldMkLst>
          <pc:docMk/>
          <pc:sldMk cId="3722781580" sldId="15816"/>
        </pc:sldMkLst>
      </pc:sldChg>
      <pc:sldChg chg="addSp delSp modSp add mod">
        <pc:chgData name="Nayla Alkaabi" userId="1fbd0e4e-7836-4105-afba-cb0a80a4a7aa" providerId="ADAL" clId="{F5119C07-E492-46A7-A157-33F5B8FD035E}" dt="2024-10-06T16:04:43.335" v="1580" actId="1076"/>
        <pc:sldMkLst>
          <pc:docMk/>
          <pc:sldMk cId="3320647459" sldId="15817"/>
        </pc:sldMkLst>
      </pc:sldChg>
      <pc:sldChg chg="addSp delSp modSp add mod">
        <pc:chgData name="Nayla Alkaabi" userId="1fbd0e4e-7836-4105-afba-cb0a80a4a7aa" providerId="ADAL" clId="{F5119C07-E492-46A7-A157-33F5B8FD035E}" dt="2024-10-06T16:05:51.157" v="1633" actId="1076"/>
        <pc:sldMkLst>
          <pc:docMk/>
          <pc:sldMk cId="2423768078" sldId="15818"/>
        </pc:sldMkLst>
      </pc:sldChg>
      <pc:sldChg chg="modSp add mod">
        <pc:chgData name="Nayla Alkaabi" userId="1fbd0e4e-7836-4105-afba-cb0a80a4a7aa" providerId="ADAL" clId="{F5119C07-E492-46A7-A157-33F5B8FD035E}" dt="2024-10-06T16:34:20.285" v="2070" actId="1076"/>
        <pc:sldMkLst>
          <pc:docMk/>
          <pc:sldMk cId="3962475272" sldId="15819"/>
        </pc:sldMkLst>
      </pc:sldChg>
      <pc:sldChg chg="add">
        <pc:chgData name="Nayla Alkaabi" userId="1fbd0e4e-7836-4105-afba-cb0a80a4a7aa" providerId="ADAL" clId="{F5119C07-E492-46A7-A157-33F5B8FD035E}" dt="2024-10-06T16:34:42.807" v="2071"/>
        <pc:sldMkLst>
          <pc:docMk/>
          <pc:sldMk cId="1760318155" sldId="15820"/>
        </pc:sldMkLst>
      </pc:sldChg>
      <pc:sldChg chg="add">
        <pc:chgData name="Nayla Alkaabi" userId="1fbd0e4e-7836-4105-afba-cb0a80a4a7aa" providerId="ADAL" clId="{F5119C07-E492-46A7-A157-33F5B8FD035E}" dt="2024-10-06T16:34:42.807" v="2071"/>
        <pc:sldMkLst>
          <pc:docMk/>
          <pc:sldMk cId="853947700" sldId="15821"/>
        </pc:sldMkLst>
      </pc:sldChg>
    </pc:docChg>
  </pc:docChgLst>
  <pc:docChgLst>
    <pc:chgData name="Nayla Alkaabi" userId="1fbd0e4e-7836-4105-afba-cb0a80a4a7aa" providerId="ADAL" clId="{FCEA23A9-3809-4770-9167-864396C9F4BE}"/>
    <pc:docChg chg="undo custSel addSld delSld modSld sldOrd">
      <pc:chgData name="Nayla Alkaabi" userId="1fbd0e4e-7836-4105-afba-cb0a80a4a7aa" providerId="ADAL" clId="{FCEA23A9-3809-4770-9167-864396C9F4BE}" dt="2024-12-03T08:53:32.450" v="1449" actId="47"/>
      <pc:docMkLst>
        <pc:docMk/>
      </pc:docMkLst>
      <pc:sldChg chg="del">
        <pc:chgData name="Nayla Alkaabi" userId="1fbd0e4e-7836-4105-afba-cb0a80a4a7aa" providerId="ADAL" clId="{FCEA23A9-3809-4770-9167-864396C9F4BE}" dt="2024-12-02T09:19:15.740" v="37" actId="47"/>
        <pc:sldMkLst>
          <pc:docMk/>
          <pc:sldMk cId="3464433916" sldId="258"/>
        </pc:sldMkLst>
      </pc:sldChg>
      <pc:sldChg chg="del">
        <pc:chgData name="Nayla Alkaabi" userId="1fbd0e4e-7836-4105-afba-cb0a80a4a7aa" providerId="ADAL" clId="{FCEA23A9-3809-4770-9167-864396C9F4BE}" dt="2024-12-03T08:51:51.203" v="1429" actId="47"/>
        <pc:sldMkLst>
          <pc:docMk/>
          <pc:sldMk cId="648331266" sldId="259"/>
        </pc:sldMkLst>
      </pc:sldChg>
      <pc:sldChg chg="del">
        <pc:chgData name="Nayla Alkaabi" userId="1fbd0e4e-7836-4105-afba-cb0a80a4a7aa" providerId="ADAL" clId="{FCEA23A9-3809-4770-9167-864396C9F4BE}" dt="2024-12-02T09:19:18.111" v="38" actId="47"/>
        <pc:sldMkLst>
          <pc:docMk/>
          <pc:sldMk cId="2708246734" sldId="261"/>
        </pc:sldMkLst>
      </pc:sldChg>
      <pc:sldChg chg="addSp modSp mod ord">
        <pc:chgData name="Nayla Alkaabi" userId="1fbd0e4e-7836-4105-afba-cb0a80a4a7aa" providerId="ADAL" clId="{FCEA23A9-3809-4770-9167-864396C9F4BE}" dt="2024-12-02T09:47:35.108" v="563" actId="1076"/>
        <pc:sldMkLst>
          <pc:docMk/>
          <pc:sldMk cId="156027758" sldId="265"/>
        </pc:sldMkLst>
      </pc:sldChg>
      <pc:sldChg chg="modSp mod">
        <pc:chgData name="Nayla Alkaabi" userId="1fbd0e4e-7836-4105-afba-cb0a80a4a7aa" providerId="ADAL" clId="{FCEA23A9-3809-4770-9167-864396C9F4BE}" dt="2024-12-03T08:48:57.321" v="1368" actId="207"/>
        <pc:sldMkLst>
          <pc:docMk/>
          <pc:sldMk cId="1448525321" sldId="15774"/>
        </pc:sldMkLst>
      </pc:sldChg>
      <pc:sldChg chg="delSp del mod delAnim">
        <pc:chgData name="Nayla Alkaabi" userId="1fbd0e4e-7836-4105-afba-cb0a80a4a7aa" providerId="ADAL" clId="{FCEA23A9-3809-4770-9167-864396C9F4BE}" dt="2024-12-02T09:20:34.987" v="46" actId="47"/>
        <pc:sldMkLst>
          <pc:docMk/>
          <pc:sldMk cId="3910562916" sldId="15784"/>
        </pc:sldMkLst>
      </pc:sldChg>
      <pc:sldChg chg="del">
        <pc:chgData name="Nayla Alkaabi" userId="1fbd0e4e-7836-4105-afba-cb0a80a4a7aa" providerId="ADAL" clId="{FCEA23A9-3809-4770-9167-864396C9F4BE}" dt="2024-12-03T08:05:08.207" v="787" actId="47"/>
        <pc:sldMkLst>
          <pc:docMk/>
          <pc:sldMk cId="3415451831" sldId="15788"/>
        </pc:sldMkLst>
      </pc:sldChg>
      <pc:sldChg chg="del">
        <pc:chgData name="Nayla Alkaabi" userId="1fbd0e4e-7836-4105-afba-cb0a80a4a7aa" providerId="ADAL" clId="{FCEA23A9-3809-4770-9167-864396C9F4BE}" dt="2024-12-03T08:05:17.184" v="788" actId="47"/>
        <pc:sldMkLst>
          <pc:docMk/>
          <pc:sldMk cId="2557243245" sldId="15791"/>
        </pc:sldMkLst>
      </pc:sldChg>
      <pc:sldChg chg="addSp delSp modSp mod">
        <pc:chgData name="Nayla Alkaabi" userId="1fbd0e4e-7836-4105-afba-cb0a80a4a7aa" providerId="ADAL" clId="{FCEA23A9-3809-4770-9167-864396C9F4BE}" dt="2024-12-03T08:51:42.632" v="1428"/>
        <pc:sldMkLst>
          <pc:docMk/>
          <pc:sldMk cId="125778873" sldId="15799"/>
        </pc:sldMkLst>
      </pc:sldChg>
      <pc:sldChg chg="modSp mod">
        <pc:chgData name="Nayla Alkaabi" userId="1fbd0e4e-7836-4105-afba-cb0a80a4a7aa" providerId="ADAL" clId="{FCEA23A9-3809-4770-9167-864396C9F4BE}" dt="2024-12-02T09:19:55.486" v="44" actId="1076"/>
        <pc:sldMkLst>
          <pc:docMk/>
          <pc:sldMk cId="2442365229" sldId="15801"/>
        </pc:sldMkLst>
        <pc:spChg chg="mod">
          <ac:chgData name="Nayla Alkaabi" userId="1fbd0e4e-7836-4105-afba-cb0a80a4a7aa" providerId="ADAL" clId="{FCEA23A9-3809-4770-9167-864396C9F4BE}" dt="2024-12-02T09:19:43.149" v="40" actId="1076"/>
          <ac:spMkLst>
            <pc:docMk/>
            <pc:sldMk cId="2442365229" sldId="15801"/>
            <ac:spMk id="12" creationId="{FB879312-57E6-37DD-6E89-94352CC1E0EE}"/>
          </ac:spMkLst>
        </pc:spChg>
        <pc:spChg chg="mod">
          <ac:chgData name="Nayla Alkaabi" userId="1fbd0e4e-7836-4105-afba-cb0a80a4a7aa" providerId="ADAL" clId="{FCEA23A9-3809-4770-9167-864396C9F4BE}" dt="2024-12-02T09:19:52.472" v="43" actId="1076"/>
          <ac:spMkLst>
            <pc:docMk/>
            <pc:sldMk cId="2442365229" sldId="15801"/>
            <ac:spMk id="13" creationId="{794BB5C9-8351-C198-5CBB-595180909596}"/>
          </ac:spMkLst>
        </pc:spChg>
        <pc:spChg chg="mod">
          <ac:chgData name="Nayla Alkaabi" userId="1fbd0e4e-7836-4105-afba-cb0a80a4a7aa" providerId="ADAL" clId="{FCEA23A9-3809-4770-9167-864396C9F4BE}" dt="2024-12-02T09:19:55.486" v="44" actId="1076"/>
          <ac:spMkLst>
            <pc:docMk/>
            <pc:sldMk cId="2442365229" sldId="15801"/>
            <ac:spMk id="14" creationId="{D0F952DF-EE7E-50EC-5D75-F40525AD736B}"/>
          </ac:spMkLst>
        </pc:spChg>
      </pc:sldChg>
      <pc:sldChg chg="modSp mod">
        <pc:chgData name="Nayla Alkaabi" userId="1fbd0e4e-7836-4105-afba-cb0a80a4a7aa" providerId="ADAL" clId="{FCEA23A9-3809-4770-9167-864396C9F4BE}" dt="2024-12-03T08:20:21.525" v="865" actId="20577"/>
        <pc:sldMkLst>
          <pc:docMk/>
          <pc:sldMk cId="2310410673" sldId="15804"/>
        </pc:sldMkLst>
        <pc:spChg chg="mod">
          <ac:chgData name="Nayla Alkaabi" userId="1fbd0e4e-7836-4105-afba-cb0a80a4a7aa" providerId="ADAL" clId="{FCEA23A9-3809-4770-9167-864396C9F4BE}" dt="2024-12-03T08:20:21.525" v="865" actId="20577"/>
          <ac:spMkLst>
            <pc:docMk/>
            <pc:sldMk cId="2310410673" sldId="15804"/>
            <ac:spMk id="5" creationId="{2345274E-8CE7-B02D-94EC-4898B101C4CC}"/>
          </ac:spMkLst>
        </pc:spChg>
      </pc:sldChg>
      <pc:sldChg chg="del">
        <pc:chgData name="Nayla Alkaabi" userId="1fbd0e4e-7836-4105-afba-cb0a80a4a7aa" providerId="ADAL" clId="{FCEA23A9-3809-4770-9167-864396C9F4BE}" dt="2024-12-02T09:19:14.500" v="36" actId="47"/>
        <pc:sldMkLst>
          <pc:docMk/>
          <pc:sldMk cId="4102510799" sldId="15815"/>
        </pc:sldMkLst>
      </pc:sldChg>
      <pc:sldChg chg="del">
        <pc:chgData name="Nayla Alkaabi" userId="1fbd0e4e-7836-4105-afba-cb0a80a4a7aa" providerId="ADAL" clId="{FCEA23A9-3809-4770-9167-864396C9F4BE}" dt="2024-12-03T08:05:04.996" v="786" actId="47"/>
        <pc:sldMkLst>
          <pc:docMk/>
          <pc:sldMk cId="3722781580" sldId="15816"/>
        </pc:sldMkLst>
      </pc:sldChg>
      <pc:sldChg chg="modSp mod modNotesTx">
        <pc:chgData name="Nayla Alkaabi" userId="1fbd0e4e-7836-4105-afba-cb0a80a4a7aa" providerId="ADAL" clId="{FCEA23A9-3809-4770-9167-864396C9F4BE}" dt="2024-12-03T08:50:20.484" v="1419" actId="20577"/>
        <pc:sldMkLst>
          <pc:docMk/>
          <pc:sldMk cId="3320647459" sldId="15817"/>
        </pc:sldMkLst>
      </pc:sldChg>
      <pc:sldChg chg="addSp delSp modSp mod">
        <pc:chgData name="Nayla Alkaabi" userId="1fbd0e4e-7836-4105-afba-cb0a80a4a7aa" providerId="ADAL" clId="{FCEA23A9-3809-4770-9167-864396C9F4BE}" dt="2024-12-03T08:50:59.874" v="1425" actId="34135"/>
        <pc:sldMkLst>
          <pc:docMk/>
          <pc:sldMk cId="2423768078" sldId="15818"/>
        </pc:sldMkLst>
      </pc:sldChg>
      <pc:sldChg chg="del">
        <pc:chgData name="Nayla Alkaabi" userId="1fbd0e4e-7836-4105-afba-cb0a80a4a7aa" providerId="ADAL" clId="{FCEA23A9-3809-4770-9167-864396C9F4BE}" dt="2024-12-03T08:51:59.973" v="1430" actId="47"/>
        <pc:sldMkLst>
          <pc:docMk/>
          <pc:sldMk cId="1760318155" sldId="15820"/>
        </pc:sldMkLst>
      </pc:sldChg>
      <pc:sldChg chg="addSp delSp modSp add mod ord delAnim modAnim modNotesTx">
        <pc:chgData name="Nayla Alkaabi" userId="1fbd0e4e-7836-4105-afba-cb0a80a4a7aa" providerId="ADAL" clId="{FCEA23A9-3809-4770-9167-864396C9F4BE}" dt="2024-12-02T09:34:23.975" v="162" actId="21"/>
        <pc:sldMkLst>
          <pc:docMk/>
          <pc:sldMk cId="867125630" sldId="15822"/>
        </pc:sldMkLst>
        <pc:picChg chg="add mod">
          <ac:chgData name="Nayla Alkaabi" userId="1fbd0e4e-7836-4105-afba-cb0a80a4a7aa" providerId="ADAL" clId="{FCEA23A9-3809-4770-9167-864396C9F4BE}" dt="2024-12-02T09:27:47.110" v="62" actId="1076"/>
          <ac:picMkLst>
            <pc:docMk/>
            <pc:sldMk cId="867125630" sldId="15822"/>
            <ac:picMk id="15" creationId="{C34CA796-1970-DC23-ACAA-4DCA0FAD75F4}"/>
          </ac:picMkLst>
        </pc:picChg>
      </pc:sldChg>
      <pc:sldChg chg="addSp delSp modSp add mod delAnim modAnim modNotesTx">
        <pc:chgData name="Nayla Alkaabi" userId="1fbd0e4e-7836-4105-afba-cb0a80a4a7aa" providerId="ADAL" clId="{FCEA23A9-3809-4770-9167-864396C9F4BE}" dt="2024-12-03T08:48:02.307" v="1339" actId="20577"/>
        <pc:sldMkLst>
          <pc:docMk/>
          <pc:sldMk cId="1306602680" sldId="15823"/>
        </pc:sldMkLst>
        <pc:spChg chg="mod">
          <ac:chgData name="Nayla Alkaabi" userId="1fbd0e4e-7836-4105-afba-cb0a80a4a7aa" providerId="ADAL" clId="{FCEA23A9-3809-4770-9167-864396C9F4BE}" dt="2024-12-02T09:39:52.472" v="510" actId="1076"/>
          <ac:spMkLst>
            <pc:docMk/>
            <pc:sldMk cId="1306602680" sldId="15823"/>
            <ac:spMk id="8" creationId="{0EDE6719-CA04-39B8-1CBA-3BBCD24AE2C3}"/>
          </ac:spMkLst>
        </pc:spChg>
        <pc:spChg chg="add mod ord">
          <ac:chgData name="Nayla Alkaabi" userId="1fbd0e4e-7836-4105-afba-cb0a80a4a7aa" providerId="ADAL" clId="{FCEA23A9-3809-4770-9167-864396C9F4BE}" dt="2024-12-02T09:33:10.875" v="156" actId="14100"/>
          <ac:spMkLst>
            <pc:docMk/>
            <pc:sldMk cId="1306602680" sldId="15823"/>
            <ac:spMk id="21" creationId="{280D7392-635C-46C0-AC2E-F04F1F21D809}"/>
          </ac:spMkLst>
        </pc:spChg>
        <pc:spChg chg="add mod">
          <ac:chgData name="Nayla Alkaabi" userId="1fbd0e4e-7836-4105-afba-cb0a80a4a7aa" providerId="ADAL" clId="{FCEA23A9-3809-4770-9167-864396C9F4BE}" dt="2024-12-03T08:48:00.483" v="1338" actId="20577"/>
          <ac:spMkLst>
            <pc:docMk/>
            <pc:sldMk cId="1306602680" sldId="15823"/>
            <ac:spMk id="22" creationId="{C00D8876-FEDF-7E1E-07B2-6810486C2218}"/>
          </ac:spMkLst>
        </pc:spChg>
        <pc:spChg chg="add mod">
          <ac:chgData name="Nayla Alkaabi" userId="1fbd0e4e-7836-4105-afba-cb0a80a4a7aa" providerId="ADAL" clId="{FCEA23A9-3809-4770-9167-864396C9F4BE}" dt="2024-12-03T08:48:02.307" v="1339" actId="20577"/>
          <ac:spMkLst>
            <pc:docMk/>
            <pc:sldMk cId="1306602680" sldId="15823"/>
            <ac:spMk id="23" creationId="{A45DCEA8-3740-F00D-9582-C97714AA10B7}"/>
          </ac:spMkLst>
        </pc:spChg>
        <pc:spChg chg="add mod">
          <ac:chgData name="Nayla Alkaabi" userId="1fbd0e4e-7836-4105-afba-cb0a80a4a7aa" providerId="ADAL" clId="{FCEA23A9-3809-4770-9167-864396C9F4BE}" dt="2024-12-03T08:38:30.357" v="1118" actId="20577"/>
          <ac:spMkLst>
            <pc:docMk/>
            <pc:sldMk cId="1306602680" sldId="15823"/>
            <ac:spMk id="24" creationId="{56F5240B-9220-73B4-31FB-DB6CB45A1D0F}"/>
          </ac:spMkLst>
        </pc:spChg>
        <pc:spChg chg="add mod">
          <ac:chgData name="Nayla Alkaabi" userId="1fbd0e4e-7836-4105-afba-cb0a80a4a7aa" providerId="ADAL" clId="{FCEA23A9-3809-4770-9167-864396C9F4BE}" dt="2024-12-02T10:45:26.442" v="785" actId="34135"/>
          <ac:spMkLst>
            <pc:docMk/>
            <pc:sldMk cId="1306602680" sldId="15823"/>
            <ac:spMk id="25" creationId="{9F1BD226-62A3-7433-A51C-A395A8BCCE2E}"/>
          </ac:spMkLst>
        </pc:spChg>
        <pc:grpChg chg="add mod">
          <ac:chgData name="Nayla Alkaabi" userId="1fbd0e4e-7836-4105-afba-cb0a80a4a7aa" providerId="ADAL" clId="{FCEA23A9-3809-4770-9167-864396C9F4BE}" dt="2024-12-02T09:41:41.522" v="523" actId="164"/>
          <ac:grpSpMkLst>
            <pc:docMk/>
            <pc:sldMk cId="1306602680" sldId="15823"/>
            <ac:grpSpMk id="26" creationId="{FBB96F56-0E8A-5BEE-0482-FFD690AB8DBA}"/>
          </ac:grpSpMkLst>
        </pc:grpChg>
        <pc:picChg chg="add mod">
          <ac:chgData name="Nayla Alkaabi" userId="1fbd0e4e-7836-4105-afba-cb0a80a4a7aa" providerId="ADAL" clId="{FCEA23A9-3809-4770-9167-864396C9F4BE}" dt="2024-12-02T09:33:32.215" v="158" actId="1582"/>
          <ac:picMkLst>
            <pc:docMk/>
            <pc:sldMk cId="1306602680" sldId="15823"/>
            <ac:picMk id="16" creationId="{34C12E79-34F0-F313-19CA-603BA293FD02}"/>
          </ac:picMkLst>
        </pc:picChg>
        <pc:picChg chg="add mod">
          <ac:chgData name="Nayla Alkaabi" userId="1fbd0e4e-7836-4105-afba-cb0a80a4a7aa" providerId="ADAL" clId="{FCEA23A9-3809-4770-9167-864396C9F4BE}" dt="2024-12-02T09:41:41.522" v="523" actId="164"/>
          <ac:picMkLst>
            <pc:docMk/>
            <pc:sldMk cId="1306602680" sldId="15823"/>
            <ac:picMk id="18" creationId="{7B309E4E-59E0-57D6-7171-AB25435D2672}"/>
          </ac:picMkLst>
        </pc:picChg>
        <pc:picChg chg="add mod">
          <ac:chgData name="Nayla Alkaabi" userId="1fbd0e4e-7836-4105-afba-cb0a80a4a7aa" providerId="ADAL" clId="{FCEA23A9-3809-4770-9167-864396C9F4BE}" dt="2024-12-02T09:33:32.215" v="158" actId="1582"/>
          <ac:picMkLst>
            <pc:docMk/>
            <pc:sldMk cId="1306602680" sldId="15823"/>
            <ac:picMk id="20" creationId="{37A2BF66-08D1-D12C-EC03-065B355D6C1D}"/>
          </ac:picMkLst>
        </pc:picChg>
      </pc:sldChg>
      <pc:sldChg chg="addSp delSp modSp add mod ord modAnim">
        <pc:chgData name="Nayla Alkaabi" userId="1fbd0e4e-7836-4105-afba-cb0a80a4a7aa" providerId="ADAL" clId="{FCEA23A9-3809-4770-9167-864396C9F4BE}" dt="2024-12-03T08:39:05.885" v="1131" actId="20577"/>
        <pc:sldMkLst>
          <pc:docMk/>
          <pc:sldMk cId="1109790343" sldId="15824"/>
        </pc:sldMkLst>
        <pc:spChg chg="mod">
          <ac:chgData name="Nayla Alkaabi" userId="1fbd0e4e-7836-4105-afba-cb0a80a4a7aa" providerId="ADAL" clId="{FCEA23A9-3809-4770-9167-864396C9F4BE}" dt="2024-12-02T10:04:38.012" v="733" actId="1076"/>
          <ac:spMkLst>
            <pc:docMk/>
            <pc:sldMk cId="1109790343" sldId="15824"/>
            <ac:spMk id="8" creationId="{FA67EFDA-B117-8BBE-B013-91336253B10B}"/>
          </ac:spMkLst>
        </pc:spChg>
        <pc:spChg chg="add mod">
          <ac:chgData name="Nayla Alkaabi" userId="1fbd0e4e-7836-4105-afba-cb0a80a4a7aa" providerId="ADAL" clId="{FCEA23A9-3809-4770-9167-864396C9F4BE}" dt="2024-12-02T10:45:11.856" v="784" actId="34135"/>
          <ac:spMkLst>
            <pc:docMk/>
            <pc:sldMk cId="1109790343" sldId="15824"/>
            <ac:spMk id="14" creationId="{CB8FF832-04F0-B22F-15DD-970E0F355EDE}"/>
          </ac:spMkLst>
        </pc:spChg>
        <pc:spChg chg="mod">
          <ac:chgData name="Nayla Alkaabi" userId="1fbd0e4e-7836-4105-afba-cb0a80a4a7aa" providerId="ADAL" clId="{FCEA23A9-3809-4770-9167-864396C9F4BE}" dt="2024-12-03T08:39:05.885" v="1131" actId="20577"/>
          <ac:spMkLst>
            <pc:docMk/>
            <pc:sldMk cId="1109790343" sldId="15824"/>
            <ac:spMk id="22" creationId="{893526CA-0349-2441-18D8-74B719BEC4EA}"/>
          </ac:spMkLst>
        </pc:spChg>
        <pc:spChg chg="mod">
          <ac:chgData name="Nayla Alkaabi" userId="1fbd0e4e-7836-4105-afba-cb0a80a4a7aa" providerId="ADAL" clId="{FCEA23A9-3809-4770-9167-864396C9F4BE}" dt="2024-12-03T08:37:26.451" v="1086" actId="1076"/>
          <ac:spMkLst>
            <pc:docMk/>
            <pc:sldMk cId="1109790343" sldId="15824"/>
            <ac:spMk id="23" creationId="{2AFE2DFC-478C-9426-8468-F24A8A938CC7}"/>
          </ac:spMkLst>
        </pc:spChg>
        <pc:spChg chg="mod">
          <ac:chgData name="Nayla Alkaabi" userId="1fbd0e4e-7836-4105-afba-cb0a80a4a7aa" providerId="ADAL" clId="{FCEA23A9-3809-4770-9167-864396C9F4BE}" dt="2024-12-02T09:55:07.296" v="720" actId="20577"/>
          <ac:spMkLst>
            <pc:docMk/>
            <pc:sldMk cId="1109790343" sldId="15824"/>
            <ac:spMk id="24" creationId="{9772AA92-E87D-13E3-78A2-439BF578135E}"/>
          </ac:spMkLst>
        </pc:spChg>
        <pc:grpChg chg="add mod">
          <ac:chgData name="Nayla Alkaabi" userId="1fbd0e4e-7836-4105-afba-cb0a80a4a7aa" providerId="ADAL" clId="{FCEA23A9-3809-4770-9167-864396C9F4BE}" dt="2024-12-02T10:44:56.408" v="783" actId="164"/>
          <ac:grpSpMkLst>
            <pc:docMk/>
            <pc:sldMk cId="1109790343" sldId="15824"/>
            <ac:grpSpMk id="15" creationId="{DD8FD83D-3E3B-778A-7E97-4DF919FFCCED}"/>
          </ac:grpSpMkLst>
        </pc:grpChg>
        <pc:picChg chg="add mod">
          <ac:chgData name="Nayla Alkaabi" userId="1fbd0e4e-7836-4105-afba-cb0a80a4a7aa" providerId="ADAL" clId="{FCEA23A9-3809-4770-9167-864396C9F4BE}" dt="2024-12-03T08:37:20.072" v="1085" actId="1076"/>
          <ac:picMkLst>
            <pc:docMk/>
            <pc:sldMk cId="1109790343" sldId="15824"/>
            <ac:picMk id="5" creationId="{C838AC06-C440-F805-0211-A6CE799E4962}"/>
          </ac:picMkLst>
        </pc:picChg>
        <pc:picChg chg="add mod">
          <ac:chgData name="Nayla Alkaabi" userId="1fbd0e4e-7836-4105-afba-cb0a80a4a7aa" providerId="ADAL" clId="{FCEA23A9-3809-4770-9167-864396C9F4BE}" dt="2024-12-02T10:04:21.762" v="732" actId="1076"/>
          <ac:picMkLst>
            <pc:docMk/>
            <pc:sldMk cId="1109790343" sldId="15824"/>
            <ac:picMk id="6" creationId="{44711F07-AEAE-6E94-E524-1D50DA4FC0B6}"/>
          </ac:picMkLst>
        </pc:picChg>
        <pc:picChg chg="add mod modCrop">
          <ac:chgData name="Nayla Alkaabi" userId="1fbd0e4e-7836-4105-afba-cb0a80a4a7aa" providerId="ADAL" clId="{FCEA23A9-3809-4770-9167-864396C9F4BE}" dt="2024-12-02T10:44:56.408" v="783" actId="164"/>
          <ac:picMkLst>
            <pc:docMk/>
            <pc:sldMk cId="1109790343" sldId="15824"/>
            <ac:picMk id="13" creationId="{4075D59B-7B3C-A089-2985-4411698003CA}"/>
          </ac:picMkLst>
        </pc:picChg>
      </pc:sldChg>
      <pc:sldChg chg="addSp delSp modSp add mod">
        <pc:chgData name="Nayla Alkaabi" userId="1fbd0e4e-7836-4105-afba-cb0a80a4a7aa" providerId="ADAL" clId="{FCEA23A9-3809-4770-9167-864396C9F4BE}" dt="2024-12-03T08:45:54.483" v="1310" actId="34135"/>
        <pc:sldMkLst>
          <pc:docMk/>
          <pc:sldMk cId="1647459780" sldId="15825"/>
        </pc:sldMkLst>
        <pc:spChg chg="mod">
          <ac:chgData name="Nayla Alkaabi" userId="1fbd0e4e-7836-4105-afba-cb0a80a4a7aa" providerId="ADAL" clId="{FCEA23A9-3809-4770-9167-864396C9F4BE}" dt="2024-12-03T08:20:49.679" v="880" actId="20577"/>
          <ac:spMkLst>
            <pc:docMk/>
            <pc:sldMk cId="1647459780" sldId="15825"/>
            <ac:spMk id="8" creationId="{76A43B61-EF74-B45A-4472-4C0C601A666A}"/>
          </ac:spMkLst>
        </pc:spChg>
        <pc:spChg chg="add mod">
          <ac:chgData name="Nayla Alkaabi" userId="1fbd0e4e-7836-4105-afba-cb0a80a4a7aa" providerId="ADAL" clId="{FCEA23A9-3809-4770-9167-864396C9F4BE}" dt="2024-12-03T08:45:54.483" v="1310" actId="34135"/>
          <ac:spMkLst>
            <pc:docMk/>
            <pc:sldMk cId="1647459780" sldId="15825"/>
            <ac:spMk id="16" creationId="{E6389A36-2FBC-9856-4470-020E5324C663}"/>
          </ac:spMkLst>
        </pc:spChg>
        <pc:spChg chg="mod">
          <ac:chgData name="Nayla Alkaabi" userId="1fbd0e4e-7836-4105-afba-cb0a80a4a7aa" providerId="ADAL" clId="{FCEA23A9-3809-4770-9167-864396C9F4BE}" dt="2024-12-03T08:33:26.342" v="1073" actId="1076"/>
          <ac:spMkLst>
            <pc:docMk/>
            <pc:sldMk cId="1647459780" sldId="15825"/>
            <ac:spMk id="22" creationId="{9D354B1D-CD90-D3C0-D804-BB46641B8E52}"/>
          </ac:spMkLst>
        </pc:spChg>
        <pc:spChg chg="mod">
          <ac:chgData name="Nayla Alkaabi" userId="1fbd0e4e-7836-4105-afba-cb0a80a4a7aa" providerId="ADAL" clId="{FCEA23A9-3809-4770-9167-864396C9F4BE}" dt="2024-12-03T08:33:22.806" v="1072" actId="1076"/>
          <ac:spMkLst>
            <pc:docMk/>
            <pc:sldMk cId="1647459780" sldId="15825"/>
            <ac:spMk id="23" creationId="{DA329DFC-0300-97EA-219E-07E7782CFDCA}"/>
          </ac:spMkLst>
        </pc:spChg>
        <pc:spChg chg="mod">
          <ac:chgData name="Nayla Alkaabi" userId="1fbd0e4e-7836-4105-afba-cb0a80a4a7aa" providerId="ADAL" clId="{FCEA23A9-3809-4770-9167-864396C9F4BE}" dt="2024-12-03T08:26:20.265" v="1036" actId="20577"/>
          <ac:spMkLst>
            <pc:docMk/>
            <pc:sldMk cId="1647459780" sldId="15825"/>
            <ac:spMk id="24" creationId="{8ECAC9E5-A63C-51C1-360C-6883E5E2B362}"/>
          </ac:spMkLst>
        </pc:spChg>
        <pc:grpChg chg="add mod">
          <ac:chgData name="Nayla Alkaabi" userId="1fbd0e4e-7836-4105-afba-cb0a80a4a7aa" providerId="ADAL" clId="{FCEA23A9-3809-4770-9167-864396C9F4BE}" dt="2024-12-03T08:45:10.495" v="1299" actId="164"/>
          <ac:grpSpMkLst>
            <pc:docMk/>
            <pc:sldMk cId="1647459780" sldId="15825"/>
            <ac:grpSpMk id="17" creationId="{94C3918D-0329-770A-49C9-C6E018B689DA}"/>
          </ac:grpSpMkLst>
        </pc:grpChg>
        <pc:picChg chg="add mod">
          <ac:chgData name="Nayla Alkaabi" userId="1fbd0e4e-7836-4105-afba-cb0a80a4a7aa" providerId="ADAL" clId="{FCEA23A9-3809-4770-9167-864396C9F4BE}" dt="2024-12-03T08:35:38.453" v="1075" actId="14100"/>
          <ac:picMkLst>
            <pc:docMk/>
            <pc:sldMk cId="1647459780" sldId="15825"/>
            <ac:picMk id="9" creationId="{F24A856B-45C4-981D-FC33-C9C0A0F6F617}"/>
          </ac:picMkLst>
        </pc:picChg>
        <pc:picChg chg="add mod">
          <ac:chgData name="Nayla Alkaabi" userId="1fbd0e4e-7836-4105-afba-cb0a80a4a7aa" providerId="ADAL" clId="{FCEA23A9-3809-4770-9167-864396C9F4BE}" dt="2024-12-03T08:45:54.483" v="1310" actId="34135"/>
          <ac:picMkLst>
            <pc:docMk/>
            <pc:sldMk cId="1647459780" sldId="15825"/>
            <ac:picMk id="11" creationId="{7E574A6B-B9D5-B513-DA52-A1CADBE5A48B}"/>
          </ac:picMkLst>
        </pc:picChg>
        <pc:picChg chg="add mod">
          <ac:chgData name="Nayla Alkaabi" userId="1fbd0e4e-7836-4105-afba-cb0a80a4a7aa" providerId="ADAL" clId="{FCEA23A9-3809-4770-9167-864396C9F4BE}" dt="2024-12-03T08:35:42.818" v="1076" actId="14100"/>
          <ac:picMkLst>
            <pc:docMk/>
            <pc:sldMk cId="1647459780" sldId="15825"/>
            <ac:picMk id="12" creationId="{54C202CE-7412-7D2C-FF09-FDE011CD55DC}"/>
          </ac:picMkLst>
        </pc:picChg>
      </pc:sldChg>
      <pc:sldChg chg="addSp delSp modSp add mod">
        <pc:chgData name="Nayla Alkaabi" userId="1fbd0e4e-7836-4105-afba-cb0a80a4a7aa" providerId="ADAL" clId="{FCEA23A9-3809-4770-9167-864396C9F4BE}" dt="2024-12-03T08:47:21.802" v="1337" actId="34135"/>
        <pc:sldMkLst>
          <pc:docMk/>
          <pc:sldMk cId="540505888" sldId="15826"/>
        </pc:sldMkLst>
        <pc:spChg chg="mod">
          <ac:chgData name="Nayla Alkaabi" userId="1fbd0e4e-7836-4105-afba-cb0a80a4a7aa" providerId="ADAL" clId="{FCEA23A9-3809-4770-9167-864396C9F4BE}" dt="2024-12-03T08:39:39.970" v="1145" actId="20577"/>
          <ac:spMkLst>
            <pc:docMk/>
            <pc:sldMk cId="540505888" sldId="15826"/>
            <ac:spMk id="8" creationId="{DBBDDDC9-D882-CB3B-60DB-3AA4A66E21CE}"/>
          </ac:spMkLst>
        </pc:spChg>
        <pc:spChg chg="add mod">
          <ac:chgData name="Nayla Alkaabi" userId="1fbd0e4e-7836-4105-afba-cb0a80a4a7aa" providerId="ADAL" clId="{FCEA23A9-3809-4770-9167-864396C9F4BE}" dt="2024-12-03T08:46:36.994" v="1324" actId="34135"/>
          <ac:spMkLst>
            <pc:docMk/>
            <pc:sldMk cId="540505888" sldId="15826"/>
            <ac:spMk id="13" creationId="{B042BD74-1567-8029-0B09-CB076DA65393}"/>
          </ac:spMkLst>
        </pc:spChg>
        <pc:spChg chg="add mod">
          <ac:chgData name="Nayla Alkaabi" userId="1fbd0e4e-7836-4105-afba-cb0a80a4a7aa" providerId="ADAL" clId="{FCEA23A9-3809-4770-9167-864396C9F4BE}" dt="2024-12-03T08:47:21.802" v="1337" actId="34135"/>
          <ac:spMkLst>
            <pc:docMk/>
            <pc:sldMk cId="540505888" sldId="15826"/>
            <ac:spMk id="15" creationId="{6CD9C078-EB9C-8365-7BF8-59FB10EE8CA0}"/>
          </ac:spMkLst>
        </pc:spChg>
        <pc:spChg chg="mod">
          <ac:chgData name="Nayla Alkaabi" userId="1fbd0e4e-7836-4105-afba-cb0a80a4a7aa" providerId="ADAL" clId="{FCEA23A9-3809-4770-9167-864396C9F4BE}" dt="2024-12-03T08:41:43.479" v="1267" actId="20577"/>
          <ac:spMkLst>
            <pc:docMk/>
            <pc:sldMk cId="540505888" sldId="15826"/>
            <ac:spMk id="22" creationId="{1110DB68-B451-7428-B857-60215500AABB}"/>
          </ac:spMkLst>
        </pc:spChg>
        <pc:spChg chg="mod">
          <ac:chgData name="Nayla Alkaabi" userId="1fbd0e4e-7836-4105-afba-cb0a80a4a7aa" providerId="ADAL" clId="{FCEA23A9-3809-4770-9167-864396C9F4BE}" dt="2024-12-03T08:40:40.418" v="1188" actId="20577"/>
          <ac:spMkLst>
            <pc:docMk/>
            <pc:sldMk cId="540505888" sldId="15826"/>
            <ac:spMk id="23" creationId="{CBB8037A-5408-D2B4-C8D9-CB48F8046E43}"/>
          </ac:spMkLst>
        </pc:spChg>
        <pc:spChg chg="mod">
          <ac:chgData name="Nayla Alkaabi" userId="1fbd0e4e-7836-4105-afba-cb0a80a4a7aa" providerId="ADAL" clId="{FCEA23A9-3809-4770-9167-864396C9F4BE}" dt="2024-12-03T08:40:58.031" v="1191" actId="313"/>
          <ac:spMkLst>
            <pc:docMk/>
            <pc:sldMk cId="540505888" sldId="15826"/>
            <ac:spMk id="24" creationId="{3528C5A5-C8FD-12A3-87EB-9C7E0BD6B0A4}"/>
          </ac:spMkLst>
        </pc:spChg>
        <pc:grpChg chg="add mod">
          <ac:chgData name="Nayla Alkaabi" userId="1fbd0e4e-7836-4105-afba-cb0a80a4a7aa" providerId="ADAL" clId="{FCEA23A9-3809-4770-9167-864396C9F4BE}" dt="2024-12-03T08:46:31.584" v="1323" actId="164"/>
          <ac:grpSpMkLst>
            <pc:docMk/>
            <pc:sldMk cId="540505888" sldId="15826"/>
            <ac:grpSpMk id="14" creationId="{C2B2212A-E04C-5EED-C3E6-F9E84DFA8678}"/>
          </ac:grpSpMkLst>
        </pc:grpChg>
        <pc:grpChg chg="add mod">
          <ac:chgData name="Nayla Alkaabi" userId="1fbd0e4e-7836-4105-afba-cb0a80a4a7aa" providerId="ADAL" clId="{FCEA23A9-3809-4770-9167-864396C9F4BE}" dt="2024-12-03T08:47:18.332" v="1336" actId="164"/>
          <ac:grpSpMkLst>
            <pc:docMk/>
            <pc:sldMk cId="540505888" sldId="15826"/>
            <ac:grpSpMk id="16" creationId="{53FD755F-BFD3-34F2-DC96-397CCE09A555}"/>
          </ac:grpSpMkLst>
        </pc:grpChg>
        <pc:picChg chg="add mod">
          <ac:chgData name="Nayla Alkaabi" userId="1fbd0e4e-7836-4105-afba-cb0a80a4a7aa" providerId="ADAL" clId="{FCEA23A9-3809-4770-9167-864396C9F4BE}" dt="2024-12-03T08:47:21.802" v="1337" actId="34135"/>
          <ac:picMkLst>
            <pc:docMk/>
            <pc:sldMk cId="540505888" sldId="15826"/>
            <ac:picMk id="4" creationId="{6F88C29E-CCFA-DB3F-E679-8F5406AA145F}"/>
          </ac:picMkLst>
        </pc:picChg>
        <pc:picChg chg="add mod">
          <ac:chgData name="Nayla Alkaabi" userId="1fbd0e4e-7836-4105-afba-cb0a80a4a7aa" providerId="ADAL" clId="{FCEA23A9-3809-4770-9167-864396C9F4BE}" dt="2024-12-03T08:46:31.584" v="1323" actId="164"/>
          <ac:picMkLst>
            <pc:docMk/>
            <pc:sldMk cId="540505888" sldId="15826"/>
            <ac:picMk id="6" creationId="{2F5AF8A2-7A0F-4F32-2910-4FF52D50010A}"/>
          </ac:picMkLst>
        </pc:picChg>
        <pc:picChg chg="add mod">
          <ac:chgData name="Nayla Alkaabi" userId="1fbd0e4e-7836-4105-afba-cb0a80a4a7aa" providerId="ADAL" clId="{FCEA23A9-3809-4770-9167-864396C9F4BE}" dt="2024-12-03T08:44:36.234" v="1295" actId="1076"/>
          <ac:picMkLst>
            <pc:docMk/>
            <pc:sldMk cId="540505888" sldId="15826"/>
            <ac:picMk id="10" creationId="{2FBB01C2-57CA-6355-3B80-111D898DC2A7}"/>
          </ac:picMkLst>
        </pc:picChg>
      </pc:sldChg>
      <pc:sldChg chg="addSp delSp modSp add del mod delAnim modAnim modNotesTx">
        <pc:chgData name="Nayla Alkaabi" userId="1fbd0e4e-7836-4105-afba-cb0a80a4a7aa" providerId="ADAL" clId="{FCEA23A9-3809-4770-9167-864396C9F4BE}" dt="2024-12-03T08:53:32.450" v="1449" actId="47"/>
        <pc:sldMkLst>
          <pc:docMk/>
          <pc:sldMk cId="2295800941" sldId="15827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FECDA0-C635-450D-ACD6-4D0E946D6843}" type="doc">
      <dgm:prSet loTypeId="urn:microsoft.com/office/officeart/2005/8/layout/lProcess1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843FA2C-E1B2-45E0-8BC5-BAB4488967D9}">
      <dgm:prSet phldrT="[Text]"/>
      <dgm:spPr>
        <a:solidFill>
          <a:schemeClr val="accent2"/>
        </a:solidFill>
      </dgm:spPr>
      <dgm:t>
        <a:bodyPr/>
        <a:lstStyle/>
        <a:p>
          <a:r>
            <a:rPr lang="en-GB" b="1" dirty="0">
              <a:latin typeface="Graphik Arabic Regular" pitchFamily="2" charset="-78"/>
              <a:cs typeface="Graphik Arabic Regular" pitchFamily="2" charset="-78"/>
            </a:rPr>
            <a:t>Aspect 1:</a:t>
          </a:r>
        </a:p>
        <a:p>
          <a:r>
            <a:rPr lang="en-GB" b="1" dirty="0">
              <a:latin typeface="Graphik Arabic Regular" pitchFamily="2" charset="-78"/>
              <a:cs typeface="Graphik Arabic Regular" pitchFamily="2" charset="-78"/>
            </a:rPr>
            <a:t/>
          </a:r>
          <a:r>
            <a:rPr lang="en-GB" b="1" dirty="0">
              <a:latin typeface="+mn-lt"/>
              <a:cs typeface="Graphik Arabic Regular" pitchFamily="2" charset="-78"/>
            </a:rPr>
            <a:t>Children’s Growth and Development </a:t>
          </a:r>
          <a:endParaRPr lang="en-US" dirty="0">
            <a:latin typeface="+mn-lt"/>
            <a:cs typeface="Graphik Arabic Regular" pitchFamily="2" charset="-78"/>
          </a:endParaRPr>
        </a:p>
      </dgm:t>
    </dgm:pt>
    <dgm:pt modelId="{A5EDD503-04E0-497D-A823-B7A979442352}" type="parTrans" cxnId="{8335BA6C-EF6C-41AE-A1E2-55AC1C232A03}">
      <dgm:prSet/>
      <dgm:spPr/>
      <dgm:t>
        <a:bodyPr/>
        <a:lstStyle/>
        <a:p>
          <a:endParaRPr lang="en-US">
            <a:latin typeface="Graphik Arabic Regular" pitchFamily="2" charset="-78"/>
            <a:cs typeface="Graphik Arabic Regular" pitchFamily="2" charset="-78"/>
          </a:endParaRPr>
        </a:p>
      </dgm:t>
    </dgm:pt>
    <dgm:pt modelId="{ADA8D670-C3C5-4C2B-8A17-5DA2CED9A2CC}" type="sibTrans" cxnId="{8335BA6C-EF6C-41AE-A1E2-55AC1C232A03}">
      <dgm:prSet/>
      <dgm:spPr/>
      <dgm:t>
        <a:bodyPr/>
        <a:lstStyle/>
        <a:p>
          <a:endParaRPr lang="en-US">
            <a:latin typeface="Graphik Arabic Regular" pitchFamily="2" charset="-78"/>
            <a:cs typeface="Graphik Arabic Regular" pitchFamily="2" charset="-78"/>
          </a:endParaRPr>
        </a:p>
      </dgm:t>
    </dgm:pt>
    <dgm:pt modelId="{0C08F0B9-B66B-416A-AD80-601F2FC85C90}">
      <dgm:prSet phldrT="[Text]"/>
      <dgm:spPr>
        <a:solidFill>
          <a:schemeClr val="bg1"/>
        </a:solidFill>
        <a:ln>
          <a:solidFill>
            <a:schemeClr val="accent2"/>
          </a:solidFill>
        </a:ln>
      </dgm:spPr>
      <dgm:t>
        <a:bodyPr/>
        <a:lstStyle/>
        <a:p>
          <a:r>
            <a:rPr lang="en-GB" dirty="0">
              <a:latin typeface="Graphik Arabic Regular" pitchFamily="2" charset="-78"/>
              <a:cs typeface="Graphik Arabic Regular" pitchFamily="2" charset="-78"/>
            </a:rPr>
            <a:t>1.1 Children's Social and Emotional Development</a:t>
          </a:r>
          <a:endParaRPr lang="en-US" dirty="0">
            <a:latin typeface="Graphik Arabic Regular" pitchFamily="2" charset="-78"/>
            <a:cs typeface="Graphik Arabic Regular" pitchFamily="2" charset="-78"/>
          </a:endParaRPr>
        </a:p>
      </dgm:t>
    </dgm:pt>
    <dgm:pt modelId="{A74BDF4F-7C4F-4703-BD91-0F4B5A10C9F9}" type="parTrans" cxnId="{A31B348E-8C58-430D-AA65-A2409C43A9DB}">
      <dgm:prSet/>
      <dgm:spPr>
        <a:solidFill>
          <a:schemeClr val="accent2"/>
        </a:solidFill>
      </dgm:spPr>
      <dgm:t>
        <a:bodyPr/>
        <a:lstStyle/>
        <a:p>
          <a:endParaRPr lang="en-US">
            <a:latin typeface="Graphik Arabic Regular" pitchFamily="2" charset="-78"/>
            <a:cs typeface="Graphik Arabic Regular" pitchFamily="2" charset="-78"/>
          </a:endParaRPr>
        </a:p>
      </dgm:t>
    </dgm:pt>
    <dgm:pt modelId="{943CB42E-22AF-4672-A689-F0DFEA36F569}" type="sibTrans" cxnId="{A31B348E-8C58-430D-AA65-A2409C43A9DB}">
      <dgm:prSet/>
      <dgm:spPr>
        <a:solidFill>
          <a:schemeClr val="accent2"/>
        </a:solidFill>
      </dgm:spPr>
      <dgm:t>
        <a:bodyPr/>
        <a:lstStyle/>
        <a:p>
          <a:endParaRPr lang="en-US">
            <a:latin typeface="Graphik Arabic Regular" pitchFamily="2" charset="-78"/>
            <a:cs typeface="Graphik Arabic Regular" pitchFamily="2" charset="-78"/>
          </a:endParaRPr>
        </a:p>
      </dgm:t>
    </dgm:pt>
    <dgm:pt modelId="{344FF24B-BD7C-494E-9FF7-ECCA098D8A94}">
      <dgm:prSet phldrT="[Text]"/>
      <dgm:spPr>
        <a:solidFill>
          <a:schemeClr val="bg1"/>
        </a:solidFill>
        <a:ln>
          <a:solidFill>
            <a:schemeClr val="accent2"/>
          </a:solidFill>
        </a:ln>
      </dgm:spPr>
      <dgm:t>
        <a:bodyPr/>
        <a:lstStyle/>
        <a:p>
          <a:r>
            <a:rPr lang="en-GB" dirty="0">
              <a:latin typeface="Graphik Arabic Regular" pitchFamily="2" charset="-78"/>
              <a:cs typeface="Graphik Arabic Regular" pitchFamily="2" charset="-78"/>
            </a:rPr>
            <a:t>1.2 Children's Physical Development</a:t>
          </a:r>
          <a:endParaRPr lang="en-US" dirty="0">
            <a:latin typeface="Graphik Arabic Regular" pitchFamily="2" charset="-78"/>
            <a:cs typeface="Graphik Arabic Regular" pitchFamily="2" charset="-78"/>
          </a:endParaRPr>
        </a:p>
      </dgm:t>
    </dgm:pt>
    <dgm:pt modelId="{1B27689D-E86F-45A7-BB22-AF0D81692128}" type="parTrans" cxnId="{0FC70DB3-EA91-463D-AC10-416FAC916C15}">
      <dgm:prSet/>
      <dgm:spPr/>
      <dgm:t>
        <a:bodyPr/>
        <a:lstStyle/>
        <a:p>
          <a:endParaRPr lang="en-US">
            <a:latin typeface="Graphik Arabic Regular" pitchFamily="2" charset="-78"/>
            <a:cs typeface="Graphik Arabic Regular" pitchFamily="2" charset="-78"/>
          </a:endParaRPr>
        </a:p>
      </dgm:t>
    </dgm:pt>
    <dgm:pt modelId="{8A08435E-70F1-46B3-BE94-201F25F66777}" type="sibTrans" cxnId="{0FC70DB3-EA91-463D-AC10-416FAC916C15}">
      <dgm:prSet/>
      <dgm:spPr>
        <a:solidFill>
          <a:schemeClr val="accent2"/>
        </a:solidFill>
      </dgm:spPr>
      <dgm:t>
        <a:bodyPr/>
        <a:lstStyle/>
        <a:p>
          <a:endParaRPr lang="en-US">
            <a:latin typeface="Graphik Arabic Regular" pitchFamily="2" charset="-78"/>
            <a:cs typeface="Graphik Arabic Regular" pitchFamily="2" charset="-78"/>
          </a:endParaRPr>
        </a:p>
      </dgm:t>
    </dgm:pt>
    <dgm:pt modelId="{4D343D47-D295-4AC9-92CA-EB2E51F765AA}">
      <dgm:prSet phldrT="[Text]"/>
      <dgm:spPr>
        <a:solidFill>
          <a:srgbClr val="203864"/>
        </a:solidFill>
      </dgm:spPr>
      <dgm:t>
        <a:bodyPr/>
        <a:lstStyle/>
        <a:p>
          <a:r>
            <a:rPr lang="en-GB" b="1" dirty="0">
              <a:latin typeface="Graphik Arabic Regular" pitchFamily="2" charset="-78"/>
              <a:cs typeface="Graphik Arabic Regular" pitchFamily="2" charset="-78"/>
            </a:rPr>
            <a:t>Aspect 2:</a:t>
          </a:r>
        </a:p>
        <a:p>
          <a:r>
            <a:rPr lang="en-GB" b="1" dirty="0">
              <a:latin typeface="+mn-lt"/>
              <a:cs typeface="Graphik Arabic Regular" pitchFamily="2" charset="-78"/>
            </a:rPr>
            <a:t> Child Initiated Learning</a:t>
          </a:r>
          <a:endParaRPr lang="en-US" dirty="0">
            <a:latin typeface="+mn-lt"/>
            <a:cs typeface="Graphik Arabic Regular" pitchFamily="2" charset="-78"/>
          </a:endParaRPr>
        </a:p>
      </dgm:t>
    </dgm:pt>
    <dgm:pt modelId="{612D79B5-0C44-4BEA-96B6-E533227B93B3}" type="parTrans" cxnId="{C50561F6-F3D7-4655-BABC-52E03B74C649}">
      <dgm:prSet/>
      <dgm:spPr/>
      <dgm:t>
        <a:bodyPr/>
        <a:lstStyle/>
        <a:p>
          <a:endParaRPr lang="en-US">
            <a:latin typeface="Graphik Arabic Regular" pitchFamily="2" charset="-78"/>
            <a:cs typeface="Graphik Arabic Regular" pitchFamily="2" charset="-78"/>
          </a:endParaRPr>
        </a:p>
      </dgm:t>
    </dgm:pt>
    <dgm:pt modelId="{82F96B34-06BB-4962-A86D-329CFE601450}" type="sibTrans" cxnId="{C50561F6-F3D7-4655-BABC-52E03B74C649}">
      <dgm:prSet/>
      <dgm:spPr/>
      <dgm:t>
        <a:bodyPr/>
        <a:lstStyle/>
        <a:p>
          <a:endParaRPr lang="en-US">
            <a:latin typeface="Graphik Arabic Regular" pitchFamily="2" charset="-78"/>
            <a:cs typeface="Graphik Arabic Regular" pitchFamily="2" charset="-78"/>
          </a:endParaRPr>
        </a:p>
      </dgm:t>
    </dgm:pt>
    <dgm:pt modelId="{0EE3CFF2-2845-4EA7-A65A-3DE7668A1685}">
      <dgm:prSet phldrT="[Text]"/>
      <dgm:spPr>
        <a:solidFill>
          <a:schemeClr val="bg1"/>
        </a:solidFill>
        <a:ln>
          <a:solidFill>
            <a:srgbClr val="203864"/>
          </a:solidFill>
        </a:ln>
      </dgm:spPr>
      <dgm:t>
        <a:bodyPr/>
        <a:lstStyle/>
        <a:p>
          <a:r>
            <a:rPr lang="en-GB" dirty="0">
              <a:latin typeface="Graphik Arabic Regular" pitchFamily="2" charset="-78"/>
              <a:cs typeface="Graphik Arabic Regular" pitchFamily="2" charset="-78"/>
            </a:rPr>
            <a:t>2.1 Areas of Learning</a:t>
          </a:r>
          <a:endParaRPr lang="en-US" dirty="0">
            <a:latin typeface="Graphik Arabic Regular" pitchFamily="2" charset="-78"/>
            <a:cs typeface="Graphik Arabic Regular" pitchFamily="2" charset="-78"/>
          </a:endParaRPr>
        </a:p>
      </dgm:t>
    </dgm:pt>
    <dgm:pt modelId="{75034A85-4EF3-499E-889B-3821B3E1F2E2}" type="parTrans" cxnId="{DF9DDB10-FBBF-4D31-A0C2-76764B3E4B38}">
      <dgm:prSet/>
      <dgm:spPr>
        <a:solidFill>
          <a:srgbClr val="203864"/>
        </a:solidFill>
      </dgm:spPr>
      <dgm:t>
        <a:bodyPr/>
        <a:lstStyle/>
        <a:p>
          <a:endParaRPr lang="en-US">
            <a:latin typeface="Graphik Arabic Regular" pitchFamily="2" charset="-78"/>
            <a:cs typeface="Graphik Arabic Regular" pitchFamily="2" charset="-78"/>
          </a:endParaRPr>
        </a:p>
      </dgm:t>
    </dgm:pt>
    <dgm:pt modelId="{FF0F2CB6-8F81-425F-A468-35B703692E67}" type="sibTrans" cxnId="{DF9DDB10-FBBF-4D31-A0C2-76764B3E4B38}">
      <dgm:prSet/>
      <dgm:spPr>
        <a:solidFill>
          <a:srgbClr val="203864"/>
        </a:solidFill>
      </dgm:spPr>
      <dgm:t>
        <a:bodyPr/>
        <a:lstStyle/>
        <a:p>
          <a:endParaRPr lang="en-US">
            <a:latin typeface="Graphik Arabic Regular" pitchFamily="2" charset="-78"/>
            <a:cs typeface="Graphik Arabic Regular" pitchFamily="2" charset="-78"/>
          </a:endParaRPr>
        </a:p>
      </dgm:t>
    </dgm:pt>
    <dgm:pt modelId="{F8C6B9EB-26F7-4AE2-BB9F-2C186F063090}">
      <dgm:prSet phldrT="[Text]"/>
      <dgm:spPr>
        <a:solidFill>
          <a:schemeClr val="bg1"/>
        </a:solidFill>
        <a:ln>
          <a:solidFill>
            <a:srgbClr val="203864"/>
          </a:solidFill>
        </a:ln>
      </dgm:spPr>
      <dgm:t>
        <a:bodyPr/>
        <a:lstStyle/>
        <a:p>
          <a:r>
            <a:rPr lang="en-GB" dirty="0">
              <a:latin typeface="Graphik Arabic Regular" pitchFamily="2" charset="-78"/>
              <a:cs typeface="Graphik Arabic Regular" pitchFamily="2" charset="-78"/>
            </a:rPr>
            <a:t>2.2 Curriculum Experiences</a:t>
          </a:r>
          <a:endParaRPr lang="en-US" dirty="0">
            <a:latin typeface="Graphik Arabic Regular" pitchFamily="2" charset="-78"/>
            <a:cs typeface="Graphik Arabic Regular" pitchFamily="2" charset="-78"/>
          </a:endParaRPr>
        </a:p>
      </dgm:t>
    </dgm:pt>
    <dgm:pt modelId="{3971855A-F3FE-4115-A904-826BE0213F4C}" type="parTrans" cxnId="{E08F1746-5857-4FF1-9CAA-1DBBD1868BB5}">
      <dgm:prSet/>
      <dgm:spPr/>
      <dgm:t>
        <a:bodyPr/>
        <a:lstStyle/>
        <a:p>
          <a:endParaRPr lang="en-US">
            <a:latin typeface="Graphik Arabic Regular" pitchFamily="2" charset="-78"/>
            <a:cs typeface="Graphik Arabic Regular" pitchFamily="2" charset="-78"/>
          </a:endParaRPr>
        </a:p>
      </dgm:t>
    </dgm:pt>
    <dgm:pt modelId="{87C0DD38-6A6A-4131-84ED-4CF690077BAA}" type="sibTrans" cxnId="{E08F1746-5857-4FF1-9CAA-1DBBD1868BB5}">
      <dgm:prSet/>
      <dgm:spPr/>
      <dgm:t>
        <a:bodyPr/>
        <a:lstStyle/>
        <a:p>
          <a:endParaRPr lang="en-US">
            <a:latin typeface="Graphik Arabic Regular" pitchFamily="2" charset="-78"/>
            <a:cs typeface="Graphik Arabic Regular" pitchFamily="2" charset="-78"/>
          </a:endParaRPr>
        </a:p>
      </dgm:t>
    </dgm:pt>
    <dgm:pt modelId="{AB63DA8E-2EE3-4285-A4AA-57CEB4C187BB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GB" b="1" dirty="0">
              <a:latin typeface="Graphik Arabic Regular" pitchFamily="2" charset="-78"/>
              <a:cs typeface="Graphik Arabic Regular" pitchFamily="2" charset="-78"/>
            </a:rPr>
            <a:t>Aspect</a:t>
          </a:r>
          <a:r>
            <a:rPr lang="ar-BH" b="1" dirty="0">
              <a:latin typeface="Graphik Arabic Regular" pitchFamily="2" charset="-78"/>
              <a:cs typeface="Graphik Arabic Regular" pitchFamily="2" charset="-78"/>
            </a:rPr>
            <a:t/>
          </a:r>
          <a:r>
            <a:rPr lang="en-GB" b="1" dirty="0">
              <a:latin typeface="Graphik Arabic Regular" pitchFamily="2" charset="-78"/>
              <a:cs typeface="Graphik Arabic Regular" pitchFamily="2" charset="-78"/>
            </a:rPr>
            <a:t>3: </a:t>
          </a:r>
        </a:p>
        <a:p>
          <a:r>
            <a:rPr lang="en-GB" b="1" dirty="0">
              <a:latin typeface="+mn-lt"/>
              <a:cs typeface="Graphik Arabic Regular" pitchFamily="2" charset="-78"/>
            </a:rPr>
            <a:t>Leadership and Management </a:t>
          </a:r>
          <a:endParaRPr lang="en-US" dirty="0">
            <a:latin typeface="+mn-lt"/>
            <a:cs typeface="Graphik Arabic Regular" pitchFamily="2" charset="-78"/>
          </a:endParaRPr>
        </a:p>
      </dgm:t>
    </dgm:pt>
    <dgm:pt modelId="{98EAAC02-864D-47BC-8DCE-F7653BBC7F4B}" type="parTrans" cxnId="{A3A7342F-C483-4538-BCC8-6115E83FDE69}">
      <dgm:prSet/>
      <dgm:spPr/>
      <dgm:t>
        <a:bodyPr/>
        <a:lstStyle/>
        <a:p>
          <a:endParaRPr lang="en-US">
            <a:latin typeface="Graphik Arabic Regular" pitchFamily="2" charset="-78"/>
            <a:cs typeface="Graphik Arabic Regular" pitchFamily="2" charset="-78"/>
          </a:endParaRPr>
        </a:p>
      </dgm:t>
    </dgm:pt>
    <dgm:pt modelId="{9F4EEBFE-46D6-40BB-BEF3-710318D95ED7}" type="sibTrans" cxnId="{A3A7342F-C483-4538-BCC8-6115E83FDE69}">
      <dgm:prSet/>
      <dgm:spPr/>
      <dgm:t>
        <a:bodyPr/>
        <a:lstStyle/>
        <a:p>
          <a:endParaRPr lang="en-US">
            <a:latin typeface="Graphik Arabic Regular" pitchFamily="2" charset="-78"/>
            <a:cs typeface="Graphik Arabic Regular" pitchFamily="2" charset="-78"/>
          </a:endParaRPr>
        </a:p>
      </dgm:t>
    </dgm:pt>
    <dgm:pt modelId="{ED2F4EE8-400A-4AC9-94E8-4E2B7D2110CC}">
      <dgm:prSet phldrT="[Text]"/>
      <dgm:spPr>
        <a:solidFill>
          <a:schemeClr val="bg1"/>
        </a:solidFill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r>
            <a:rPr lang="en-GB" dirty="0">
              <a:latin typeface="Graphik Arabic Regular" pitchFamily="2" charset="-78"/>
              <a:cs typeface="Graphik Arabic Regular" pitchFamily="2" charset="-78"/>
            </a:rPr>
            <a:t>3.1 Leadership Effectiveness </a:t>
          </a:r>
          <a:endParaRPr lang="en-US" dirty="0">
            <a:latin typeface="Graphik Arabic Regular" pitchFamily="2" charset="-78"/>
            <a:cs typeface="Graphik Arabic Regular" pitchFamily="2" charset="-78"/>
          </a:endParaRPr>
        </a:p>
      </dgm:t>
    </dgm:pt>
    <dgm:pt modelId="{F2BF1638-460F-40B5-A768-1A1028A7CA3E}" type="parTrans" cxnId="{CA639374-9468-4766-8847-1737590ED2BB}">
      <dgm:prSet/>
      <dgm:spPr>
        <a:solidFill>
          <a:srgbClr val="FFC000"/>
        </a:solidFill>
      </dgm:spPr>
      <dgm:t>
        <a:bodyPr/>
        <a:lstStyle/>
        <a:p>
          <a:endParaRPr lang="en-US">
            <a:latin typeface="Graphik Arabic Regular" pitchFamily="2" charset="-78"/>
            <a:cs typeface="Graphik Arabic Regular" pitchFamily="2" charset="-78"/>
          </a:endParaRPr>
        </a:p>
      </dgm:t>
    </dgm:pt>
    <dgm:pt modelId="{BA8887D0-C821-4AC4-A9B8-030EFF1ED6B3}" type="sibTrans" cxnId="{CA639374-9468-4766-8847-1737590ED2BB}">
      <dgm:prSet/>
      <dgm:spPr>
        <a:solidFill>
          <a:srgbClr val="FFC000"/>
        </a:solidFill>
      </dgm:spPr>
      <dgm:t>
        <a:bodyPr/>
        <a:lstStyle/>
        <a:p>
          <a:endParaRPr lang="en-US">
            <a:latin typeface="Graphik Arabic Regular" pitchFamily="2" charset="-78"/>
            <a:cs typeface="Graphik Arabic Regular" pitchFamily="2" charset="-78"/>
          </a:endParaRPr>
        </a:p>
      </dgm:t>
    </dgm:pt>
    <dgm:pt modelId="{F736202D-5C1A-44EC-B3A4-4D6CBF18C08A}">
      <dgm:prSet phldrT="[Text]"/>
      <dgm:spPr>
        <a:solidFill>
          <a:schemeClr val="bg1"/>
        </a:solidFill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r>
            <a:rPr lang="en-GB" dirty="0">
              <a:latin typeface="Graphik Arabic Regular" pitchFamily="2" charset="-78"/>
              <a:cs typeface="Graphik Arabic Regular" pitchFamily="2" charset="-78"/>
            </a:rPr>
            <a:t>3.2 Family and Community Engagement</a:t>
          </a:r>
          <a:endParaRPr lang="en-US" dirty="0">
            <a:latin typeface="Graphik Arabic Regular" pitchFamily="2" charset="-78"/>
            <a:cs typeface="Graphik Arabic Regular" pitchFamily="2" charset="-78"/>
          </a:endParaRPr>
        </a:p>
      </dgm:t>
    </dgm:pt>
    <dgm:pt modelId="{1217B575-4244-41F1-8EA8-2CC4AB72A980}" type="parTrans" cxnId="{91E3F8A3-B796-4B9C-BD46-A6D55C580AC2}">
      <dgm:prSet/>
      <dgm:spPr/>
      <dgm:t>
        <a:bodyPr/>
        <a:lstStyle/>
        <a:p>
          <a:endParaRPr lang="en-US">
            <a:latin typeface="Graphik Arabic Regular" pitchFamily="2" charset="-78"/>
            <a:cs typeface="Graphik Arabic Regular" pitchFamily="2" charset="-78"/>
          </a:endParaRPr>
        </a:p>
      </dgm:t>
    </dgm:pt>
    <dgm:pt modelId="{0E7D1829-8188-42C8-A871-4B17E554EAAA}" type="sibTrans" cxnId="{91E3F8A3-B796-4B9C-BD46-A6D55C580AC2}">
      <dgm:prSet/>
      <dgm:spPr/>
      <dgm:t>
        <a:bodyPr/>
        <a:lstStyle/>
        <a:p>
          <a:endParaRPr lang="en-US">
            <a:latin typeface="Graphik Arabic Regular" pitchFamily="2" charset="-78"/>
            <a:cs typeface="Graphik Arabic Regular" pitchFamily="2" charset="-78"/>
          </a:endParaRPr>
        </a:p>
      </dgm:t>
    </dgm:pt>
    <dgm:pt modelId="{2916D0AB-6DF0-4BCB-98FE-B82F3F73C143}">
      <dgm:prSet custT="1"/>
      <dgm:spPr>
        <a:solidFill>
          <a:schemeClr val="bg1"/>
        </a:solidFill>
        <a:ln>
          <a:solidFill>
            <a:schemeClr val="accent2"/>
          </a:solidFill>
        </a:ln>
      </dgm:spPr>
      <dgm:t>
        <a:bodyPr/>
        <a:lstStyle/>
        <a:p>
          <a:r>
            <a:rPr lang="en-GB" sz="1800" dirty="0">
              <a:latin typeface="Graphik Arabic Regular" pitchFamily="2" charset="-78"/>
              <a:cs typeface="Graphik Arabic Regular" pitchFamily="2" charset="-78"/>
            </a:rPr>
            <a:t>1.3 Meeting Special Needs </a:t>
          </a:r>
          <a:r>
            <a:rPr lang="en-GB" sz="1800" dirty="0">
              <a:solidFill>
                <a:srgbClr val="FF0000"/>
              </a:solidFill>
              <a:latin typeface="Graphik Arabic Regular" pitchFamily="2" charset="-78"/>
              <a:cs typeface="Graphik Arabic Regular" pitchFamily="2" charset="-78"/>
            </a:rPr>
            <a:t>*</a:t>
          </a:r>
          <a:endParaRPr lang="en-US" sz="1800" dirty="0">
            <a:solidFill>
              <a:srgbClr val="FF0000"/>
            </a:solidFill>
            <a:latin typeface="Graphik Arabic Regular" pitchFamily="2" charset="-78"/>
            <a:cs typeface="Graphik Arabic Regular" pitchFamily="2" charset="-78"/>
          </a:endParaRPr>
        </a:p>
      </dgm:t>
    </dgm:pt>
    <dgm:pt modelId="{50C4A5C7-4A60-4C24-874A-69180166123E}" type="parTrans" cxnId="{45D838BC-8F2D-423B-A784-1F9618BE0EE6}">
      <dgm:prSet/>
      <dgm:spPr/>
      <dgm:t>
        <a:bodyPr/>
        <a:lstStyle/>
        <a:p>
          <a:endParaRPr lang="en-US">
            <a:latin typeface="Graphik Arabic Regular" pitchFamily="2" charset="-78"/>
            <a:cs typeface="Graphik Arabic Regular" pitchFamily="2" charset="-78"/>
          </a:endParaRPr>
        </a:p>
      </dgm:t>
    </dgm:pt>
    <dgm:pt modelId="{D5D0E4FD-F178-4AAA-9DA1-E34D36F9A019}" type="sibTrans" cxnId="{45D838BC-8F2D-423B-A784-1F9618BE0EE6}">
      <dgm:prSet/>
      <dgm:spPr/>
      <dgm:t>
        <a:bodyPr/>
        <a:lstStyle/>
        <a:p>
          <a:endParaRPr lang="en-US">
            <a:latin typeface="Graphik Arabic Regular" pitchFamily="2" charset="-78"/>
            <a:cs typeface="Graphik Arabic Regular" pitchFamily="2" charset="-78"/>
          </a:endParaRPr>
        </a:p>
      </dgm:t>
    </dgm:pt>
    <dgm:pt modelId="{E660FC7B-2620-4930-A7D3-99FD526E63DD}" type="pres">
      <dgm:prSet presAssocID="{80FECDA0-C635-450D-ACD6-4D0E946D6843}" presName="Name0" presStyleCnt="0">
        <dgm:presLayoutVars>
          <dgm:dir/>
          <dgm:animLvl val="lvl"/>
          <dgm:resizeHandles val="exact"/>
        </dgm:presLayoutVars>
      </dgm:prSet>
      <dgm:spPr/>
    </dgm:pt>
    <dgm:pt modelId="{82F67484-025F-4421-A33D-557226626664}" type="pres">
      <dgm:prSet presAssocID="{A843FA2C-E1B2-45E0-8BC5-BAB4488967D9}" presName="vertFlow" presStyleCnt="0"/>
      <dgm:spPr/>
    </dgm:pt>
    <dgm:pt modelId="{CCBEA022-078E-4694-9695-CDC8CF4E5D9E}" type="pres">
      <dgm:prSet presAssocID="{A843FA2C-E1B2-45E0-8BC5-BAB4488967D9}" presName="header" presStyleLbl="node1" presStyleIdx="0" presStyleCnt="3" custScaleY="152539"/>
      <dgm:spPr/>
    </dgm:pt>
    <dgm:pt modelId="{5C8416F2-2D75-45AC-904B-06DB4134228C}" type="pres">
      <dgm:prSet presAssocID="{A74BDF4F-7C4F-4703-BD91-0F4B5A10C9F9}" presName="parTrans" presStyleLbl="sibTrans2D1" presStyleIdx="0" presStyleCnt="7"/>
      <dgm:spPr/>
    </dgm:pt>
    <dgm:pt modelId="{03F40AFB-0FC7-4313-BAAA-329BA36BA5E6}" type="pres">
      <dgm:prSet presAssocID="{0C08F0B9-B66B-416A-AD80-601F2FC85C90}" presName="child" presStyleLbl="alignAccFollowNode1" presStyleIdx="0" presStyleCnt="7">
        <dgm:presLayoutVars>
          <dgm:chMax val="0"/>
          <dgm:bulletEnabled val="1"/>
        </dgm:presLayoutVars>
      </dgm:prSet>
      <dgm:spPr/>
    </dgm:pt>
    <dgm:pt modelId="{A47A0641-2AE1-4794-BC9E-5DE262659077}" type="pres">
      <dgm:prSet presAssocID="{943CB42E-22AF-4672-A689-F0DFEA36F569}" presName="sibTrans" presStyleLbl="sibTrans2D1" presStyleIdx="1" presStyleCnt="7"/>
      <dgm:spPr/>
    </dgm:pt>
    <dgm:pt modelId="{AB5FA3EC-C2DB-4210-A415-72F39FEA4F03}" type="pres">
      <dgm:prSet presAssocID="{344FF24B-BD7C-494E-9FF7-ECCA098D8A94}" presName="child" presStyleLbl="alignAccFollowNode1" presStyleIdx="1" presStyleCnt="7">
        <dgm:presLayoutVars>
          <dgm:chMax val="0"/>
          <dgm:bulletEnabled val="1"/>
        </dgm:presLayoutVars>
      </dgm:prSet>
      <dgm:spPr/>
    </dgm:pt>
    <dgm:pt modelId="{31D097C4-950F-4EFC-9752-B37339F3EA07}" type="pres">
      <dgm:prSet presAssocID="{8A08435E-70F1-46B3-BE94-201F25F66777}" presName="sibTrans" presStyleLbl="sibTrans2D1" presStyleIdx="2" presStyleCnt="7"/>
      <dgm:spPr/>
    </dgm:pt>
    <dgm:pt modelId="{2901F566-93B4-4631-B7FE-4EE2D80A6C54}" type="pres">
      <dgm:prSet presAssocID="{2916D0AB-6DF0-4BCB-98FE-B82F3F73C143}" presName="child" presStyleLbl="alignAccFollowNode1" presStyleIdx="2" presStyleCnt="7">
        <dgm:presLayoutVars>
          <dgm:chMax val="0"/>
          <dgm:bulletEnabled val="1"/>
        </dgm:presLayoutVars>
      </dgm:prSet>
      <dgm:spPr/>
    </dgm:pt>
    <dgm:pt modelId="{5921BAC7-4816-44F6-AE0B-942BF5CF8246}" type="pres">
      <dgm:prSet presAssocID="{A843FA2C-E1B2-45E0-8BC5-BAB4488967D9}" presName="hSp" presStyleCnt="0"/>
      <dgm:spPr/>
    </dgm:pt>
    <dgm:pt modelId="{ABFBF1DC-7917-46FF-B7B4-377B08689F1F}" type="pres">
      <dgm:prSet presAssocID="{4D343D47-D295-4AC9-92CA-EB2E51F765AA}" presName="vertFlow" presStyleCnt="0"/>
      <dgm:spPr/>
    </dgm:pt>
    <dgm:pt modelId="{E0ADD309-136A-4B61-A360-634222F3E3A8}" type="pres">
      <dgm:prSet presAssocID="{4D343D47-D295-4AC9-92CA-EB2E51F765AA}" presName="header" presStyleLbl="node1" presStyleIdx="1" presStyleCnt="3" custScaleY="152759"/>
      <dgm:spPr/>
    </dgm:pt>
    <dgm:pt modelId="{7BA90CC7-912B-4EE2-9251-E9B7E044B624}" type="pres">
      <dgm:prSet presAssocID="{75034A85-4EF3-499E-889B-3821B3E1F2E2}" presName="parTrans" presStyleLbl="sibTrans2D1" presStyleIdx="3" presStyleCnt="7"/>
      <dgm:spPr/>
    </dgm:pt>
    <dgm:pt modelId="{1CAC5807-6768-4825-8675-F5FCFC41D57E}" type="pres">
      <dgm:prSet presAssocID="{0EE3CFF2-2845-4EA7-A65A-3DE7668A1685}" presName="child" presStyleLbl="alignAccFollowNode1" presStyleIdx="3" presStyleCnt="7">
        <dgm:presLayoutVars>
          <dgm:chMax val="0"/>
          <dgm:bulletEnabled val="1"/>
        </dgm:presLayoutVars>
      </dgm:prSet>
      <dgm:spPr/>
    </dgm:pt>
    <dgm:pt modelId="{589F3546-2844-42E1-9113-63FC10E7C88D}" type="pres">
      <dgm:prSet presAssocID="{FF0F2CB6-8F81-425F-A468-35B703692E67}" presName="sibTrans" presStyleLbl="sibTrans2D1" presStyleIdx="4" presStyleCnt="7"/>
      <dgm:spPr/>
    </dgm:pt>
    <dgm:pt modelId="{30DF7232-4FA4-4E23-84AB-F57B9D6E47BA}" type="pres">
      <dgm:prSet presAssocID="{F8C6B9EB-26F7-4AE2-BB9F-2C186F063090}" presName="child" presStyleLbl="alignAccFollowNode1" presStyleIdx="4" presStyleCnt="7">
        <dgm:presLayoutVars>
          <dgm:chMax val="0"/>
          <dgm:bulletEnabled val="1"/>
        </dgm:presLayoutVars>
      </dgm:prSet>
      <dgm:spPr/>
    </dgm:pt>
    <dgm:pt modelId="{F3731FC3-081B-4908-8890-90504FEECF66}" type="pres">
      <dgm:prSet presAssocID="{4D343D47-D295-4AC9-92CA-EB2E51F765AA}" presName="hSp" presStyleCnt="0"/>
      <dgm:spPr/>
    </dgm:pt>
    <dgm:pt modelId="{B29B032C-862D-4B1F-9D19-9C0FB2D34BC7}" type="pres">
      <dgm:prSet presAssocID="{AB63DA8E-2EE3-4285-A4AA-57CEB4C187BB}" presName="vertFlow" presStyleCnt="0"/>
      <dgm:spPr/>
    </dgm:pt>
    <dgm:pt modelId="{6C9FF8D4-A74E-478D-8464-A80995177DC0}" type="pres">
      <dgm:prSet presAssocID="{AB63DA8E-2EE3-4285-A4AA-57CEB4C187BB}" presName="header" presStyleLbl="node1" presStyleIdx="2" presStyleCnt="3" custScaleY="150359"/>
      <dgm:spPr/>
    </dgm:pt>
    <dgm:pt modelId="{6494391B-E9FE-4994-851D-3CC4754D7939}" type="pres">
      <dgm:prSet presAssocID="{F2BF1638-460F-40B5-A768-1A1028A7CA3E}" presName="parTrans" presStyleLbl="sibTrans2D1" presStyleIdx="5" presStyleCnt="7"/>
      <dgm:spPr/>
    </dgm:pt>
    <dgm:pt modelId="{CB0D7EF2-8BD0-4B6F-B58D-03AA2088A186}" type="pres">
      <dgm:prSet presAssocID="{ED2F4EE8-400A-4AC9-94E8-4E2B7D2110CC}" presName="child" presStyleLbl="alignAccFollowNode1" presStyleIdx="5" presStyleCnt="7">
        <dgm:presLayoutVars>
          <dgm:chMax val="0"/>
          <dgm:bulletEnabled val="1"/>
        </dgm:presLayoutVars>
      </dgm:prSet>
      <dgm:spPr/>
    </dgm:pt>
    <dgm:pt modelId="{86E30E1D-57E9-47D9-B73E-1CA30E3B5B63}" type="pres">
      <dgm:prSet presAssocID="{BA8887D0-C821-4AC4-A9B8-030EFF1ED6B3}" presName="sibTrans" presStyleLbl="sibTrans2D1" presStyleIdx="6" presStyleCnt="7"/>
      <dgm:spPr/>
    </dgm:pt>
    <dgm:pt modelId="{3DDE2C1A-F896-44D3-9510-B8252C02E909}" type="pres">
      <dgm:prSet presAssocID="{F736202D-5C1A-44EC-B3A4-4D6CBF18C08A}" presName="child" presStyleLbl="alignAccFollowNode1" presStyleIdx="6" presStyleCnt="7">
        <dgm:presLayoutVars>
          <dgm:chMax val="0"/>
          <dgm:bulletEnabled val="1"/>
        </dgm:presLayoutVars>
      </dgm:prSet>
      <dgm:spPr/>
    </dgm:pt>
  </dgm:ptLst>
  <dgm:cxnLst>
    <dgm:cxn modelId="{DF9DDB10-FBBF-4D31-A0C2-76764B3E4B38}" srcId="{4D343D47-D295-4AC9-92CA-EB2E51F765AA}" destId="{0EE3CFF2-2845-4EA7-A65A-3DE7668A1685}" srcOrd="0" destOrd="0" parTransId="{75034A85-4EF3-499E-889B-3821B3E1F2E2}" sibTransId="{FF0F2CB6-8F81-425F-A468-35B703692E67}"/>
    <dgm:cxn modelId="{535DBF1A-99D8-4D19-BB4D-D137716EEFA2}" type="presOf" srcId="{A843FA2C-E1B2-45E0-8BC5-BAB4488967D9}" destId="{CCBEA022-078E-4694-9695-CDC8CF4E5D9E}" srcOrd="0" destOrd="0" presId="urn:microsoft.com/office/officeart/2005/8/layout/lProcess1"/>
    <dgm:cxn modelId="{18216C20-8BE1-489A-A337-C289775CEA91}" type="presOf" srcId="{BA8887D0-C821-4AC4-A9B8-030EFF1ED6B3}" destId="{86E30E1D-57E9-47D9-B73E-1CA30E3B5B63}" srcOrd="0" destOrd="0" presId="urn:microsoft.com/office/officeart/2005/8/layout/lProcess1"/>
    <dgm:cxn modelId="{25440F22-6E62-45C6-BDAF-5BA43BAA2331}" type="presOf" srcId="{0EE3CFF2-2845-4EA7-A65A-3DE7668A1685}" destId="{1CAC5807-6768-4825-8675-F5FCFC41D57E}" srcOrd="0" destOrd="0" presId="urn:microsoft.com/office/officeart/2005/8/layout/lProcess1"/>
    <dgm:cxn modelId="{A3A7342F-C483-4538-BCC8-6115E83FDE69}" srcId="{80FECDA0-C635-450D-ACD6-4D0E946D6843}" destId="{AB63DA8E-2EE3-4285-A4AA-57CEB4C187BB}" srcOrd="2" destOrd="0" parTransId="{98EAAC02-864D-47BC-8DCE-F7653BBC7F4B}" sibTransId="{9F4EEBFE-46D6-40BB-BEF3-710318D95ED7}"/>
    <dgm:cxn modelId="{655C0C35-0B30-43BC-93A7-1C24ED73FD11}" type="presOf" srcId="{75034A85-4EF3-499E-889B-3821B3E1F2E2}" destId="{7BA90CC7-912B-4EE2-9251-E9B7E044B624}" srcOrd="0" destOrd="0" presId="urn:microsoft.com/office/officeart/2005/8/layout/lProcess1"/>
    <dgm:cxn modelId="{FB800D3B-A727-4F85-B225-593B7AD07903}" type="presOf" srcId="{344FF24B-BD7C-494E-9FF7-ECCA098D8A94}" destId="{AB5FA3EC-C2DB-4210-A415-72F39FEA4F03}" srcOrd="0" destOrd="0" presId="urn:microsoft.com/office/officeart/2005/8/layout/lProcess1"/>
    <dgm:cxn modelId="{11891265-FBB7-4E39-99CE-FBD9F7454FC1}" type="presOf" srcId="{AB63DA8E-2EE3-4285-A4AA-57CEB4C187BB}" destId="{6C9FF8D4-A74E-478D-8464-A80995177DC0}" srcOrd="0" destOrd="0" presId="urn:microsoft.com/office/officeart/2005/8/layout/lProcess1"/>
    <dgm:cxn modelId="{E08F1746-5857-4FF1-9CAA-1DBBD1868BB5}" srcId="{4D343D47-D295-4AC9-92CA-EB2E51F765AA}" destId="{F8C6B9EB-26F7-4AE2-BB9F-2C186F063090}" srcOrd="1" destOrd="0" parTransId="{3971855A-F3FE-4115-A904-826BE0213F4C}" sibTransId="{87C0DD38-6A6A-4131-84ED-4CF690077BAA}"/>
    <dgm:cxn modelId="{8335BA6C-EF6C-41AE-A1E2-55AC1C232A03}" srcId="{80FECDA0-C635-450D-ACD6-4D0E946D6843}" destId="{A843FA2C-E1B2-45E0-8BC5-BAB4488967D9}" srcOrd="0" destOrd="0" parTransId="{A5EDD503-04E0-497D-A823-B7A979442352}" sibTransId="{ADA8D670-C3C5-4C2B-8A17-5DA2CED9A2CC}"/>
    <dgm:cxn modelId="{CA639374-9468-4766-8847-1737590ED2BB}" srcId="{AB63DA8E-2EE3-4285-A4AA-57CEB4C187BB}" destId="{ED2F4EE8-400A-4AC9-94E8-4E2B7D2110CC}" srcOrd="0" destOrd="0" parTransId="{F2BF1638-460F-40B5-A768-1A1028A7CA3E}" sibTransId="{BA8887D0-C821-4AC4-A9B8-030EFF1ED6B3}"/>
    <dgm:cxn modelId="{676C9158-EC1F-449D-8CD5-61BE47DC20A4}" type="presOf" srcId="{0C08F0B9-B66B-416A-AD80-601F2FC85C90}" destId="{03F40AFB-0FC7-4313-BAAA-329BA36BA5E6}" srcOrd="0" destOrd="0" presId="urn:microsoft.com/office/officeart/2005/8/layout/lProcess1"/>
    <dgm:cxn modelId="{A31B348E-8C58-430D-AA65-A2409C43A9DB}" srcId="{A843FA2C-E1B2-45E0-8BC5-BAB4488967D9}" destId="{0C08F0B9-B66B-416A-AD80-601F2FC85C90}" srcOrd="0" destOrd="0" parTransId="{A74BDF4F-7C4F-4703-BD91-0F4B5A10C9F9}" sibTransId="{943CB42E-22AF-4672-A689-F0DFEA36F569}"/>
    <dgm:cxn modelId="{EF5CBC8F-AA57-4014-9029-670532E100F8}" type="presOf" srcId="{2916D0AB-6DF0-4BCB-98FE-B82F3F73C143}" destId="{2901F566-93B4-4631-B7FE-4EE2D80A6C54}" srcOrd="0" destOrd="0" presId="urn:microsoft.com/office/officeart/2005/8/layout/lProcess1"/>
    <dgm:cxn modelId="{47D71297-6B7A-4CC6-A7DC-3DE71AACB97B}" type="presOf" srcId="{ED2F4EE8-400A-4AC9-94E8-4E2B7D2110CC}" destId="{CB0D7EF2-8BD0-4B6F-B58D-03AA2088A186}" srcOrd="0" destOrd="0" presId="urn:microsoft.com/office/officeart/2005/8/layout/lProcess1"/>
    <dgm:cxn modelId="{91E3F8A3-B796-4B9C-BD46-A6D55C580AC2}" srcId="{AB63DA8E-2EE3-4285-A4AA-57CEB4C187BB}" destId="{F736202D-5C1A-44EC-B3A4-4D6CBF18C08A}" srcOrd="1" destOrd="0" parTransId="{1217B575-4244-41F1-8EA8-2CC4AB72A980}" sibTransId="{0E7D1829-8188-42C8-A871-4B17E554EAAA}"/>
    <dgm:cxn modelId="{98703AA9-F8B4-4528-99DC-05B90E3C9070}" type="presOf" srcId="{80FECDA0-C635-450D-ACD6-4D0E946D6843}" destId="{E660FC7B-2620-4930-A7D3-99FD526E63DD}" srcOrd="0" destOrd="0" presId="urn:microsoft.com/office/officeart/2005/8/layout/lProcess1"/>
    <dgm:cxn modelId="{0FC70DB3-EA91-463D-AC10-416FAC916C15}" srcId="{A843FA2C-E1B2-45E0-8BC5-BAB4488967D9}" destId="{344FF24B-BD7C-494E-9FF7-ECCA098D8A94}" srcOrd="1" destOrd="0" parTransId="{1B27689D-E86F-45A7-BB22-AF0D81692128}" sibTransId="{8A08435E-70F1-46B3-BE94-201F25F66777}"/>
    <dgm:cxn modelId="{09BE28B6-1F0C-4709-8DE1-A959799F6E55}" type="presOf" srcId="{F736202D-5C1A-44EC-B3A4-4D6CBF18C08A}" destId="{3DDE2C1A-F896-44D3-9510-B8252C02E909}" srcOrd="0" destOrd="0" presId="urn:microsoft.com/office/officeart/2005/8/layout/lProcess1"/>
    <dgm:cxn modelId="{45D838BC-8F2D-423B-A784-1F9618BE0EE6}" srcId="{A843FA2C-E1B2-45E0-8BC5-BAB4488967D9}" destId="{2916D0AB-6DF0-4BCB-98FE-B82F3F73C143}" srcOrd="2" destOrd="0" parTransId="{50C4A5C7-4A60-4C24-874A-69180166123E}" sibTransId="{D5D0E4FD-F178-4AAA-9DA1-E34D36F9A019}"/>
    <dgm:cxn modelId="{D5C47FC5-4958-468B-8D86-B73F7A36A0C2}" type="presOf" srcId="{4D343D47-D295-4AC9-92CA-EB2E51F765AA}" destId="{E0ADD309-136A-4B61-A360-634222F3E3A8}" srcOrd="0" destOrd="0" presId="urn:microsoft.com/office/officeart/2005/8/layout/lProcess1"/>
    <dgm:cxn modelId="{463743C8-C250-42A8-A573-9959BF4367EF}" type="presOf" srcId="{F2BF1638-460F-40B5-A768-1A1028A7CA3E}" destId="{6494391B-E9FE-4994-851D-3CC4754D7939}" srcOrd="0" destOrd="0" presId="urn:microsoft.com/office/officeart/2005/8/layout/lProcess1"/>
    <dgm:cxn modelId="{601615CA-A25B-4EBB-A9ED-586D638E0C4A}" type="presOf" srcId="{8A08435E-70F1-46B3-BE94-201F25F66777}" destId="{31D097C4-950F-4EFC-9752-B37339F3EA07}" srcOrd="0" destOrd="0" presId="urn:microsoft.com/office/officeart/2005/8/layout/lProcess1"/>
    <dgm:cxn modelId="{75C9EDD6-8A64-47C9-A370-490FD0CDD995}" type="presOf" srcId="{FF0F2CB6-8F81-425F-A468-35B703692E67}" destId="{589F3546-2844-42E1-9113-63FC10E7C88D}" srcOrd="0" destOrd="0" presId="urn:microsoft.com/office/officeart/2005/8/layout/lProcess1"/>
    <dgm:cxn modelId="{B69201E5-2865-4EBC-8035-56B5D628565B}" type="presOf" srcId="{943CB42E-22AF-4672-A689-F0DFEA36F569}" destId="{A47A0641-2AE1-4794-BC9E-5DE262659077}" srcOrd="0" destOrd="0" presId="urn:microsoft.com/office/officeart/2005/8/layout/lProcess1"/>
    <dgm:cxn modelId="{108F17E6-7FDA-41DA-8ED5-22072A1E6158}" type="presOf" srcId="{A74BDF4F-7C4F-4703-BD91-0F4B5A10C9F9}" destId="{5C8416F2-2D75-45AC-904B-06DB4134228C}" srcOrd="0" destOrd="0" presId="urn:microsoft.com/office/officeart/2005/8/layout/lProcess1"/>
    <dgm:cxn modelId="{9D3774ED-848C-4E2B-B1C8-D0E0B8DF7432}" type="presOf" srcId="{F8C6B9EB-26F7-4AE2-BB9F-2C186F063090}" destId="{30DF7232-4FA4-4E23-84AB-F57B9D6E47BA}" srcOrd="0" destOrd="0" presId="urn:microsoft.com/office/officeart/2005/8/layout/lProcess1"/>
    <dgm:cxn modelId="{C50561F6-F3D7-4655-BABC-52E03B74C649}" srcId="{80FECDA0-C635-450D-ACD6-4D0E946D6843}" destId="{4D343D47-D295-4AC9-92CA-EB2E51F765AA}" srcOrd="1" destOrd="0" parTransId="{612D79B5-0C44-4BEA-96B6-E533227B93B3}" sibTransId="{82F96B34-06BB-4962-A86D-329CFE601450}"/>
    <dgm:cxn modelId="{21E17B2E-5AE1-4558-851A-9F9CE3F74ED7}" type="presParOf" srcId="{E660FC7B-2620-4930-A7D3-99FD526E63DD}" destId="{82F67484-025F-4421-A33D-557226626664}" srcOrd="0" destOrd="0" presId="urn:microsoft.com/office/officeart/2005/8/layout/lProcess1"/>
    <dgm:cxn modelId="{EFFBF361-FAA9-4A23-8C99-0140C1CF512B}" type="presParOf" srcId="{82F67484-025F-4421-A33D-557226626664}" destId="{CCBEA022-078E-4694-9695-CDC8CF4E5D9E}" srcOrd="0" destOrd="0" presId="urn:microsoft.com/office/officeart/2005/8/layout/lProcess1"/>
    <dgm:cxn modelId="{ABB70107-7698-4292-884A-781315161B40}" type="presParOf" srcId="{82F67484-025F-4421-A33D-557226626664}" destId="{5C8416F2-2D75-45AC-904B-06DB4134228C}" srcOrd="1" destOrd="0" presId="urn:microsoft.com/office/officeart/2005/8/layout/lProcess1"/>
    <dgm:cxn modelId="{21B265C1-2963-4375-AC25-3A7E0531E1C3}" type="presParOf" srcId="{82F67484-025F-4421-A33D-557226626664}" destId="{03F40AFB-0FC7-4313-BAAA-329BA36BA5E6}" srcOrd="2" destOrd="0" presId="urn:microsoft.com/office/officeart/2005/8/layout/lProcess1"/>
    <dgm:cxn modelId="{B608E19D-5464-4B60-AC5E-B336A82A84D2}" type="presParOf" srcId="{82F67484-025F-4421-A33D-557226626664}" destId="{A47A0641-2AE1-4794-BC9E-5DE262659077}" srcOrd="3" destOrd="0" presId="urn:microsoft.com/office/officeart/2005/8/layout/lProcess1"/>
    <dgm:cxn modelId="{5568BCD7-B543-4A5F-ACC8-689AE6222213}" type="presParOf" srcId="{82F67484-025F-4421-A33D-557226626664}" destId="{AB5FA3EC-C2DB-4210-A415-72F39FEA4F03}" srcOrd="4" destOrd="0" presId="urn:microsoft.com/office/officeart/2005/8/layout/lProcess1"/>
    <dgm:cxn modelId="{B114272F-5868-4838-AF45-0A3A204657DA}" type="presParOf" srcId="{82F67484-025F-4421-A33D-557226626664}" destId="{31D097C4-950F-4EFC-9752-B37339F3EA07}" srcOrd="5" destOrd="0" presId="urn:microsoft.com/office/officeart/2005/8/layout/lProcess1"/>
    <dgm:cxn modelId="{963619B2-01F0-4FD2-98EF-403A0FB0D466}" type="presParOf" srcId="{82F67484-025F-4421-A33D-557226626664}" destId="{2901F566-93B4-4631-B7FE-4EE2D80A6C54}" srcOrd="6" destOrd="0" presId="urn:microsoft.com/office/officeart/2005/8/layout/lProcess1"/>
    <dgm:cxn modelId="{58925125-BB49-4A70-BE14-09CA2317CD9C}" type="presParOf" srcId="{E660FC7B-2620-4930-A7D3-99FD526E63DD}" destId="{5921BAC7-4816-44F6-AE0B-942BF5CF8246}" srcOrd="1" destOrd="0" presId="urn:microsoft.com/office/officeart/2005/8/layout/lProcess1"/>
    <dgm:cxn modelId="{AA0A7DA0-0D41-4812-9A91-5ACC82F306C7}" type="presParOf" srcId="{E660FC7B-2620-4930-A7D3-99FD526E63DD}" destId="{ABFBF1DC-7917-46FF-B7B4-377B08689F1F}" srcOrd="2" destOrd="0" presId="urn:microsoft.com/office/officeart/2005/8/layout/lProcess1"/>
    <dgm:cxn modelId="{C70EE1E3-9F24-4442-9D18-7C78F2548375}" type="presParOf" srcId="{ABFBF1DC-7917-46FF-B7B4-377B08689F1F}" destId="{E0ADD309-136A-4B61-A360-634222F3E3A8}" srcOrd="0" destOrd="0" presId="urn:microsoft.com/office/officeart/2005/8/layout/lProcess1"/>
    <dgm:cxn modelId="{A00FF588-E077-4CEE-9CDA-DC74D6FA91D0}" type="presParOf" srcId="{ABFBF1DC-7917-46FF-B7B4-377B08689F1F}" destId="{7BA90CC7-912B-4EE2-9251-E9B7E044B624}" srcOrd="1" destOrd="0" presId="urn:microsoft.com/office/officeart/2005/8/layout/lProcess1"/>
    <dgm:cxn modelId="{A6612049-4199-4E29-8D21-42EB93601A3A}" type="presParOf" srcId="{ABFBF1DC-7917-46FF-B7B4-377B08689F1F}" destId="{1CAC5807-6768-4825-8675-F5FCFC41D57E}" srcOrd="2" destOrd="0" presId="urn:microsoft.com/office/officeart/2005/8/layout/lProcess1"/>
    <dgm:cxn modelId="{FD8ED53F-D01A-4F5F-9705-B95AE0CE9185}" type="presParOf" srcId="{ABFBF1DC-7917-46FF-B7B4-377B08689F1F}" destId="{589F3546-2844-42E1-9113-63FC10E7C88D}" srcOrd="3" destOrd="0" presId="urn:microsoft.com/office/officeart/2005/8/layout/lProcess1"/>
    <dgm:cxn modelId="{EFB78D58-4F0D-4B89-89E2-D4A74895DDB4}" type="presParOf" srcId="{ABFBF1DC-7917-46FF-B7B4-377B08689F1F}" destId="{30DF7232-4FA4-4E23-84AB-F57B9D6E47BA}" srcOrd="4" destOrd="0" presId="urn:microsoft.com/office/officeart/2005/8/layout/lProcess1"/>
    <dgm:cxn modelId="{0F6218BE-74DD-4683-8A60-3A6B1C9FD3C0}" type="presParOf" srcId="{E660FC7B-2620-4930-A7D3-99FD526E63DD}" destId="{F3731FC3-081B-4908-8890-90504FEECF66}" srcOrd="3" destOrd="0" presId="urn:microsoft.com/office/officeart/2005/8/layout/lProcess1"/>
    <dgm:cxn modelId="{A4262BEB-BECF-4125-8BFF-F3D3964D9695}" type="presParOf" srcId="{E660FC7B-2620-4930-A7D3-99FD526E63DD}" destId="{B29B032C-862D-4B1F-9D19-9C0FB2D34BC7}" srcOrd="4" destOrd="0" presId="urn:microsoft.com/office/officeart/2005/8/layout/lProcess1"/>
    <dgm:cxn modelId="{993AA17E-AE08-4363-A1F2-5F3E776A7D56}" type="presParOf" srcId="{B29B032C-862D-4B1F-9D19-9C0FB2D34BC7}" destId="{6C9FF8D4-A74E-478D-8464-A80995177DC0}" srcOrd="0" destOrd="0" presId="urn:microsoft.com/office/officeart/2005/8/layout/lProcess1"/>
    <dgm:cxn modelId="{CC022BF5-4FC6-47B5-BDE1-D69BD286CB35}" type="presParOf" srcId="{B29B032C-862D-4B1F-9D19-9C0FB2D34BC7}" destId="{6494391B-E9FE-4994-851D-3CC4754D7939}" srcOrd="1" destOrd="0" presId="urn:microsoft.com/office/officeart/2005/8/layout/lProcess1"/>
    <dgm:cxn modelId="{63777CE8-8BC6-421E-BAAE-7E83FB11C006}" type="presParOf" srcId="{B29B032C-862D-4B1F-9D19-9C0FB2D34BC7}" destId="{CB0D7EF2-8BD0-4B6F-B58D-03AA2088A186}" srcOrd="2" destOrd="0" presId="urn:microsoft.com/office/officeart/2005/8/layout/lProcess1"/>
    <dgm:cxn modelId="{089AF8A0-0EE9-41C9-A7AC-5A80670AD89F}" type="presParOf" srcId="{B29B032C-862D-4B1F-9D19-9C0FB2D34BC7}" destId="{86E30E1D-57E9-47D9-B73E-1CA30E3B5B63}" srcOrd="3" destOrd="0" presId="urn:microsoft.com/office/officeart/2005/8/layout/lProcess1"/>
    <dgm:cxn modelId="{6A9ADE69-7CD2-48A8-84E6-43750A5FA133}" type="presParOf" srcId="{B29B032C-862D-4B1F-9D19-9C0FB2D34BC7}" destId="{3DDE2C1A-F896-44D3-9510-B8252C02E909}" srcOrd="4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BEA022-078E-4694-9695-CDC8CF4E5D9E}">
      <dsp:nvSpPr>
        <dsp:cNvPr id="0" name=""/>
        <dsp:cNvSpPr/>
      </dsp:nvSpPr>
      <dsp:spPr>
        <a:xfrm>
          <a:off x="813" y="940795"/>
          <a:ext cx="2903568" cy="1107268"/>
        </a:xfrm>
        <a:prstGeom prst="roundRect">
          <a:avLst>
            <a:gd name="adj" fmla="val 10000"/>
          </a:avLst>
        </a:prstGeom>
        <a:solidFill>
          <a:schemeClr val="accent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latin typeface="Graphik Arabic Regular" pitchFamily="2" charset="-78"/>
              <a:cs typeface="Graphik Arabic Regular" pitchFamily="2" charset="-78"/>
            </a:rPr>
            <a:t>Aspect 1: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latin typeface="Graphik Arabic Regular" pitchFamily="2" charset="-78"/>
              <a:cs typeface="Graphik Arabic Regular" pitchFamily="2" charset="-78"/>
            </a:rPr>
            <a:t/>
          </a:r>
          <a:r>
            <a:rPr lang="en-GB" sz="1600" b="1" kern="1200" dirty="0">
              <a:latin typeface="+mn-lt"/>
              <a:cs typeface="Graphik Arabic Regular" pitchFamily="2" charset="-78"/>
            </a:rPr>
            <a:t>Children’s Growth and Development </a:t>
          </a:r>
          <a:endParaRPr lang="en-US" sz="1600" kern="1200" dirty="0">
            <a:latin typeface="+mn-lt"/>
            <a:cs typeface="Graphik Arabic Regular" pitchFamily="2" charset="-78"/>
          </a:endParaRPr>
        </a:p>
      </dsp:txBody>
      <dsp:txXfrm>
        <a:off x="33244" y="973226"/>
        <a:ext cx="2838706" cy="1042406"/>
      </dsp:txXfrm>
    </dsp:sp>
    <dsp:sp modelId="{5C8416F2-2D75-45AC-904B-06DB4134228C}">
      <dsp:nvSpPr>
        <dsp:cNvPr id="0" name=""/>
        <dsp:cNvSpPr/>
      </dsp:nvSpPr>
      <dsp:spPr>
        <a:xfrm rot="5400000">
          <a:off x="1389081" y="2111579"/>
          <a:ext cx="127031" cy="127031"/>
        </a:xfrm>
        <a:prstGeom prst="rightArrow">
          <a:avLst>
            <a:gd name="adj1" fmla="val 66700"/>
            <a:gd name="adj2" fmla="val 50000"/>
          </a:avLst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F40AFB-0FC7-4313-BAAA-329BA36BA5E6}">
      <dsp:nvSpPr>
        <dsp:cNvPr id="0" name=""/>
        <dsp:cNvSpPr/>
      </dsp:nvSpPr>
      <dsp:spPr>
        <a:xfrm>
          <a:off x="813" y="2302125"/>
          <a:ext cx="2903568" cy="725892"/>
        </a:xfrm>
        <a:prstGeom prst="roundRect">
          <a:avLst>
            <a:gd name="adj" fmla="val 10000"/>
          </a:avLst>
        </a:prstGeom>
        <a:solidFill>
          <a:schemeClr val="bg1"/>
        </a:solidFill>
        <a:ln w="190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>
              <a:latin typeface="Graphik Arabic Regular" pitchFamily="2" charset="-78"/>
              <a:cs typeface="Graphik Arabic Regular" pitchFamily="2" charset="-78"/>
            </a:rPr>
            <a:t>1.1 Children's Social and Emotional Development</a:t>
          </a:r>
          <a:endParaRPr lang="en-US" sz="1700" kern="1200" dirty="0">
            <a:latin typeface="Graphik Arabic Regular" pitchFamily="2" charset="-78"/>
            <a:cs typeface="Graphik Arabic Regular" pitchFamily="2" charset="-78"/>
          </a:endParaRPr>
        </a:p>
      </dsp:txBody>
      <dsp:txXfrm>
        <a:off x="22074" y="2323386"/>
        <a:ext cx="2861046" cy="683370"/>
      </dsp:txXfrm>
    </dsp:sp>
    <dsp:sp modelId="{A47A0641-2AE1-4794-BC9E-5DE262659077}">
      <dsp:nvSpPr>
        <dsp:cNvPr id="0" name=""/>
        <dsp:cNvSpPr/>
      </dsp:nvSpPr>
      <dsp:spPr>
        <a:xfrm rot="5400000">
          <a:off x="1389081" y="3091533"/>
          <a:ext cx="127031" cy="127031"/>
        </a:xfrm>
        <a:prstGeom prst="rightArrow">
          <a:avLst>
            <a:gd name="adj1" fmla="val 66700"/>
            <a:gd name="adj2" fmla="val 50000"/>
          </a:avLst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5FA3EC-C2DB-4210-A415-72F39FEA4F03}">
      <dsp:nvSpPr>
        <dsp:cNvPr id="0" name=""/>
        <dsp:cNvSpPr/>
      </dsp:nvSpPr>
      <dsp:spPr>
        <a:xfrm>
          <a:off x="813" y="3282080"/>
          <a:ext cx="2903568" cy="725892"/>
        </a:xfrm>
        <a:prstGeom prst="roundRect">
          <a:avLst>
            <a:gd name="adj" fmla="val 10000"/>
          </a:avLst>
        </a:prstGeom>
        <a:solidFill>
          <a:schemeClr val="bg1"/>
        </a:solidFill>
        <a:ln w="190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>
              <a:latin typeface="Graphik Arabic Regular" pitchFamily="2" charset="-78"/>
              <a:cs typeface="Graphik Arabic Regular" pitchFamily="2" charset="-78"/>
            </a:rPr>
            <a:t>1.2 Children's Physical Development</a:t>
          </a:r>
          <a:endParaRPr lang="en-US" sz="1700" kern="1200" dirty="0">
            <a:latin typeface="Graphik Arabic Regular" pitchFamily="2" charset="-78"/>
            <a:cs typeface="Graphik Arabic Regular" pitchFamily="2" charset="-78"/>
          </a:endParaRPr>
        </a:p>
      </dsp:txBody>
      <dsp:txXfrm>
        <a:off x="22074" y="3303341"/>
        <a:ext cx="2861046" cy="683370"/>
      </dsp:txXfrm>
    </dsp:sp>
    <dsp:sp modelId="{31D097C4-950F-4EFC-9752-B37339F3EA07}">
      <dsp:nvSpPr>
        <dsp:cNvPr id="0" name=""/>
        <dsp:cNvSpPr/>
      </dsp:nvSpPr>
      <dsp:spPr>
        <a:xfrm rot="5400000">
          <a:off x="1389081" y="4071488"/>
          <a:ext cx="127031" cy="127031"/>
        </a:xfrm>
        <a:prstGeom prst="rightArrow">
          <a:avLst>
            <a:gd name="adj1" fmla="val 66700"/>
            <a:gd name="adj2" fmla="val 50000"/>
          </a:avLst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01F566-93B4-4631-B7FE-4EE2D80A6C54}">
      <dsp:nvSpPr>
        <dsp:cNvPr id="0" name=""/>
        <dsp:cNvSpPr/>
      </dsp:nvSpPr>
      <dsp:spPr>
        <a:xfrm>
          <a:off x="813" y="4262034"/>
          <a:ext cx="2903568" cy="725892"/>
        </a:xfrm>
        <a:prstGeom prst="roundRect">
          <a:avLst>
            <a:gd name="adj" fmla="val 10000"/>
          </a:avLst>
        </a:prstGeom>
        <a:solidFill>
          <a:schemeClr val="bg1"/>
        </a:solidFill>
        <a:ln w="190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latin typeface="Graphik Arabic Regular" pitchFamily="2" charset="-78"/>
              <a:cs typeface="Graphik Arabic Regular" pitchFamily="2" charset="-78"/>
            </a:rPr>
            <a:t>1.3 Meeting Special Needs </a:t>
          </a:r>
          <a:r>
            <a:rPr lang="en-GB" sz="1800" kern="1200" dirty="0">
              <a:solidFill>
                <a:srgbClr val="FF0000"/>
              </a:solidFill>
              <a:latin typeface="Graphik Arabic Regular" pitchFamily="2" charset="-78"/>
              <a:cs typeface="Graphik Arabic Regular" pitchFamily="2" charset="-78"/>
            </a:rPr>
            <a:t>*</a:t>
          </a:r>
          <a:endParaRPr lang="en-US" sz="1800" kern="1200" dirty="0">
            <a:solidFill>
              <a:srgbClr val="FF0000"/>
            </a:solidFill>
            <a:latin typeface="Graphik Arabic Regular" pitchFamily="2" charset="-78"/>
            <a:cs typeface="Graphik Arabic Regular" pitchFamily="2" charset="-78"/>
          </a:endParaRPr>
        </a:p>
      </dsp:txBody>
      <dsp:txXfrm>
        <a:off x="22074" y="4283295"/>
        <a:ext cx="2861046" cy="683370"/>
      </dsp:txXfrm>
    </dsp:sp>
    <dsp:sp modelId="{E0ADD309-136A-4B61-A360-634222F3E3A8}">
      <dsp:nvSpPr>
        <dsp:cNvPr id="0" name=""/>
        <dsp:cNvSpPr/>
      </dsp:nvSpPr>
      <dsp:spPr>
        <a:xfrm>
          <a:off x="3310881" y="940795"/>
          <a:ext cx="2903568" cy="1108865"/>
        </a:xfrm>
        <a:prstGeom prst="roundRect">
          <a:avLst>
            <a:gd name="adj" fmla="val 10000"/>
          </a:avLst>
        </a:prstGeom>
        <a:solidFill>
          <a:srgbClr val="203864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latin typeface="Graphik Arabic Regular" pitchFamily="2" charset="-78"/>
              <a:cs typeface="Graphik Arabic Regular" pitchFamily="2" charset="-78"/>
            </a:rPr>
            <a:t>Aspect 2: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latin typeface="+mn-lt"/>
              <a:cs typeface="Graphik Arabic Regular" pitchFamily="2" charset="-78"/>
            </a:rPr>
            <a:t> Child Initiated Learning</a:t>
          </a:r>
          <a:endParaRPr lang="en-US" sz="1600" kern="1200" dirty="0">
            <a:latin typeface="+mn-lt"/>
            <a:cs typeface="Graphik Arabic Regular" pitchFamily="2" charset="-78"/>
          </a:endParaRPr>
        </a:p>
      </dsp:txBody>
      <dsp:txXfrm>
        <a:off x="3343359" y="973273"/>
        <a:ext cx="2838612" cy="1043909"/>
      </dsp:txXfrm>
    </dsp:sp>
    <dsp:sp modelId="{7BA90CC7-912B-4EE2-9251-E9B7E044B624}">
      <dsp:nvSpPr>
        <dsp:cNvPr id="0" name=""/>
        <dsp:cNvSpPr/>
      </dsp:nvSpPr>
      <dsp:spPr>
        <a:xfrm rot="5400000">
          <a:off x="4699149" y="2113176"/>
          <a:ext cx="127031" cy="127031"/>
        </a:xfrm>
        <a:prstGeom prst="rightArrow">
          <a:avLst>
            <a:gd name="adj1" fmla="val 66700"/>
            <a:gd name="adj2" fmla="val 50000"/>
          </a:avLst>
        </a:prstGeom>
        <a:solidFill>
          <a:srgbClr val="20386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AC5807-6768-4825-8675-F5FCFC41D57E}">
      <dsp:nvSpPr>
        <dsp:cNvPr id="0" name=""/>
        <dsp:cNvSpPr/>
      </dsp:nvSpPr>
      <dsp:spPr>
        <a:xfrm>
          <a:off x="3310881" y="2303722"/>
          <a:ext cx="2903568" cy="725892"/>
        </a:xfrm>
        <a:prstGeom prst="roundRect">
          <a:avLst>
            <a:gd name="adj" fmla="val 10000"/>
          </a:avLst>
        </a:prstGeom>
        <a:solidFill>
          <a:schemeClr val="bg1"/>
        </a:solidFill>
        <a:ln w="19050" cap="flat" cmpd="sng" algn="ctr">
          <a:solidFill>
            <a:srgbClr val="20386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>
              <a:latin typeface="Graphik Arabic Regular" pitchFamily="2" charset="-78"/>
              <a:cs typeface="Graphik Arabic Regular" pitchFamily="2" charset="-78"/>
            </a:rPr>
            <a:t>2.1 Areas of Learning</a:t>
          </a:r>
          <a:endParaRPr lang="en-US" sz="1700" kern="1200" dirty="0">
            <a:latin typeface="Graphik Arabic Regular" pitchFamily="2" charset="-78"/>
            <a:cs typeface="Graphik Arabic Regular" pitchFamily="2" charset="-78"/>
          </a:endParaRPr>
        </a:p>
      </dsp:txBody>
      <dsp:txXfrm>
        <a:off x="3332142" y="2324983"/>
        <a:ext cx="2861046" cy="683370"/>
      </dsp:txXfrm>
    </dsp:sp>
    <dsp:sp modelId="{589F3546-2844-42E1-9113-63FC10E7C88D}">
      <dsp:nvSpPr>
        <dsp:cNvPr id="0" name=""/>
        <dsp:cNvSpPr/>
      </dsp:nvSpPr>
      <dsp:spPr>
        <a:xfrm rot="5400000">
          <a:off x="4699149" y="3093130"/>
          <a:ext cx="127031" cy="127031"/>
        </a:xfrm>
        <a:prstGeom prst="rightArrow">
          <a:avLst>
            <a:gd name="adj1" fmla="val 66700"/>
            <a:gd name="adj2" fmla="val 50000"/>
          </a:avLst>
        </a:prstGeom>
        <a:solidFill>
          <a:srgbClr val="20386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DF7232-4FA4-4E23-84AB-F57B9D6E47BA}">
      <dsp:nvSpPr>
        <dsp:cNvPr id="0" name=""/>
        <dsp:cNvSpPr/>
      </dsp:nvSpPr>
      <dsp:spPr>
        <a:xfrm>
          <a:off x="3310881" y="3283677"/>
          <a:ext cx="2903568" cy="725892"/>
        </a:xfrm>
        <a:prstGeom prst="roundRect">
          <a:avLst>
            <a:gd name="adj" fmla="val 10000"/>
          </a:avLst>
        </a:prstGeom>
        <a:solidFill>
          <a:schemeClr val="bg1"/>
        </a:solidFill>
        <a:ln w="19050" cap="flat" cmpd="sng" algn="ctr">
          <a:solidFill>
            <a:srgbClr val="20386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>
              <a:latin typeface="Graphik Arabic Regular" pitchFamily="2" charset="-78"/>
              <a:cs typeface="Graphik Arabic Regular" pitchFamily="2" charset="-78"/>
            </a:rPr>
            <a:t>2.2 Curriculum Experiences</a:t>
          </a:r>
          <a:endParaRPr lang="en-US" sz="1700" kern="1200" dirty="0">
            <a:latin typeface="Graphik Arabic Regular" pitchFamily="2" charset="-78"/>
            <a:cs typeface="Graphik Arabic Regular" pitchFamily="2" charset="-78"/>
          </a:endParaRPr>
        </a:p>
      </dsp:txBody>
      <dsp:txXfrm>
        <a:off x="3332142" y="3304938"/>
        <a:ext cx="2861046" cy="683370"/>
      </dsp:txXfrm>
    </dsp:sp>
    <dsp:sp modelId="{6C9FF8D4-A74E-478D-8464-A80995177DC0}">
      <dsp:nvSpPr>
        <dsp:cNvPr id="0" name=""/>
        <dsp:cNvSpPr/>
      </dsp:nvSpPr>
      <dsp:spPr>
        <a:xfrm>
          <a:off x="6620949" y="940795"/>
          <a:ext cx="2903568" cy="1091444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latin typeface="Graphik Arabic Regular" pitchFamily="2" charset="-78"/>
              <a:cs typeface="Graphik Arabic Regular" pitchFamily="2" charset="-78"/>
            </a:rPr>
            <a:t>Aspect</a:t>
          </a:r>
          <a:r>
            <a:rPr lang="ar-BH" sz="1600" b="1" kern="1200" dirty="0">
              <a:latin typeface="Graphik Arabic Regular" pitchFamily="2" charset="-78"/>
              <a:cs typeface="Graphik Arabic Regular" pitchFamily="2" charset="-78"/>
            </a:rPr>
            <a:t/>
          </a:r>
          <a:r>
            <a:rPr lang="en-GB" sz="1600" b="1" kern="1200" dirty="0">
              <a:latin typeface="Graphik Arabic Regular" pitchFamily="2" charset="-78"/>
              <a:cs typeface="Graphik Arabic Regular" pitchFamily="2" charset="-78"/>
            </a:rPr>
            <a:t>3: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latin typeface="+mn-lt"/>
              <a:cs typeface="Graphik Arabic Regular" pitchFamily="2" charset="-78"/>
            </a:rPr>
            <a:t>Leadership and Management </a:t>
          </a:r>
          <a:endParaRPr lang="en-US" sz="1600" kern="1200" dirty="0">
            <a:latin typeface="+mn-lt"/>
            <a:cs typeface="Graphik Arabic Regular" pitchFamily="2" charset="-78"/>
          </a:endParaRPr>
        </a:p>
      </dsp:txBody>
      <dsp:txXfrm>
        <a:off x="6652916" y="972762"/>
        <a:ext cx="2839634" cy="1027510"/>
      </dsp:txXfrm>
    </dsp:sp>
    <dsp:sp modelId="{6494391B-E9FE-4994-851D-3CC4754D7939}">
      <dsp:nvSpPr>
        <dsp:cNvPr id="0" name=""/>
        <dsp:cNvSpPr/>
      </dsp:nvSpPr>
      <dsp:spPr>
        <a:xfrm rot="5400000">
          <a:off x="8009217" y="2095754"/>
          <a:ext cx="127031" cy="127031"/>
        </a:xfrm>
        <a:prstGeom prst="rightArrow">
          <a:avLst>
            <a:gd name="adj1" fmla="val 66700"/>
            <a:gd name="adj2" fmla="val 50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0D7EF2-8BD0-4B6F-B58D-03AA2088A186}">
      <dsp:nvSpPr>
        <dsp:cNvPr id="0" name=""/>
        <dsp:cNvSpPr/>
      </dsp:nvSpPr>
      <dsp:spPr>
        <a:xfrm>
          <a:off x="6620949" y="2286301"/>
          <a:ext cx="2903568" cy="725892"/>
        </a:xfrm>
        <a:prstGeom prst="roundRect">
          <a:avLst>
            <a:gd name="adj" fmla="val 10000"/>
          </a:avLst>
        </a:prstGeom>
        <a:solidFill>
          <a:schemeClr val="bg1"/>
        </a:solidFill>
        <a:ln w="19050" cap="flat" cmpd="sng" algn="ctr">
          <a:solidFill>
            <a:schemeClr val="accent3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>
              <a:latin typeface="Graphik Arabic Regular" pitchFamily="2" charset="-78"/>
              <a:cs typeface="Graphik Arabic Regular" pitchFamily="2" charset="-78"/>
            </a:rPr>
            <a:t>3.1 Leadership Effectiveness </a:t>
          </a:r>
          <a:endParaRPr lang="en-US" sz="1700" kern="1200" dirty="0">
            <a:latin typeface="Graphik Arabic Regular" pitchFamily="2" charset="-78"/>
            <a:cs typeface="Graphik Arabic Regular" pitchFamily="2" charset="-78"/>
          </a:endParaRPr>
        </a:p>
      </dsp:txBody>
      <dsp:txXfrm>
        <a:off x="6642210" y="2307562"/>
        <a:ext cx="2861046" cy="683370"/>
      </dsp:txXfrm>
    </dsp:sp>
    <dsp:sp modelId="{86E30E1D-57E9-47D9-B73E-1CA30E3B5B63}">
      <dsp:nvSpPr>
        <dsp:cNvPr id="0" name=""/>
        <dsp:cNvSpPr/>
      </dsp:nvSpPr>
      <dsp:spPr>
        <a:xfrm rot="5400000">
          <a:off x="8009217" y="3075709"/>
          <a:ext cx="127031" cy="127031"/>
        </a:xfrm>
        <a:prstGeom prst="rightArrow">
          <a:avLst>
            <a:gd name="adj1" fmla="val 66700"/>
            <a:gd name="adj2" fmla="val 50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DE2C1A-F896-44D3-9510-B8252C02E909}">
      <dsp:nvSpPr>
        <dsp:cNvPr id="0" name=""/>
        <dsp:cNvSpPr/>
      </dsp:nvSpPr>
      <dsp:spPr>
        <a:xfrm>
          <a:off x="6620949" y="3266255"/>
          <a:ext cx="2903568" cy="725892"/>
        </a:xfrm>
        <a:prstGeom prst="roundRect">
          <a:avLst>
            <a:gd name="adj" fmla="val 10000"/>
          </a:avLst>
        </a:prstGeom>
        <a:solidFill>
          <a:schemeClr val="bg1"/>
        </a:solidFill>
        <a:ln w="19050" cap="flat" cmpd="sng" algn="ctr">
          <a:solidFill>
            <a:schemeClr val="accent3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>
              <a:latin typeface="Graphik Arabic Regular" pitchFamily="2" charset="-78"/>
              <a:cs typeface="Graphik Arabic Regular" pitchFamily="2" charset="-78"/>
            </a:rPr>
            <a:t>3.2 Family and Community Engagement</a:t>
          </a:r>
          <a:endParaRPr lang="en-US" sz="1700" kern="1200" dirty="0">
            <a:latin typeface="Graphik Arabic Regular" pitchFamily="2" charset="-78"/>
            <a:cs typeface="Graphik Arabic Regular" pitchFamily="2" charset="-78"/>
          </a:endParaRPr>
        </a:p>
      </dsp:txBody>
      <dsp:txXfrm>
        <a:off x="6642210" y="3287516"/>
        <a:ext cx="2861046" cy="6833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588080-A125-4581-B24A-86272343CA54}" type="datetimeFigureOut">
              <a:rPr lang="en-GB" smtClean="0"/>
              <a:t>26/02/2025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8C7D41-AB4A-4FCA-8306-4FA4225DC8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9779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8C7D41-AB4A-4FCA-8306-4FA4225DC82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66266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4CBACE-C495-42BE-5013-994EAE31B8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60DDD8-CA13-B3AE-6BB3-B1D91F2D1E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86E799-979F-7473-3A9C-A83B62AA1B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 rtl="0">
              <a:buFont typeface="Arial" panose="020B0604020202020204" pitchFamily="34" charset="0"/>
              <a:buNone/>
            </a:pPr>
            <a:r>
              <a:rPr lang="en-US" dirty="0"/>
              <a:t>A video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3CA123-6E93-EBBE-4EF4-DF31C64848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8C7D41-AB4A-4FCA-8306-4FA4225DC82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74328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Explore and Discover</a:t>
            </a:r>
            <a:r>
              <a:rPr lang="en-US" dirty="0"/>
              <a:t>: Play allows children to explore the world around them, ask questions, and satisfy their natural curiosity.</a:t>
            </a:r>
          </a:p>
          <a:p>
            <a:r>
              <a:rPr lang="en-US" b="1" dirty="0"/>
              <a:t>Solve Problems</a:t>
            </a:r>
            <a:r>
              <a:rPr lang="en-US" dirty="0"/>
              <a:t>: Whether building with blocks or solving a puzzle, play helps children think critically and figure things out on their own.</a:t>
            </a:r>
          </a:p>
          <a:p>
            <a:r>
              <a:rPr lang="en-US" b="1" dirty="0"/>
              <a:t>Develop Social Skills</a:t>
            </a:r>
            <a:r>
              <a:rPr lang="en-US" dirty="0"/>
              <a:t>: Playing with others teaches sharing, cooperation, and how to take turns, helping children build friendships.</a:t>
            </a:r>
          </a:p>
          <a:p>
            <a:r>
              <a:rPr lang="en-US" b="1" dirty="0"/>
              <a:t>Express Emotions</a:t>
            </a:r>
            <a:r>
              <a:rPr lang="en-US" dirty="0"/>
              <a:t>: Through pretend play, art, or role-playing, children can express how they feel and make sense of their experiences.</a:t>
            </a:r>
          </a:p>
          <a:p>
            <a:r>
              <a:rPr lang="en-US" b="1" dirty="0"/>
              <a:t>Build Confidence</a:t>
            </a:r>
            <a:r>
              <a:rPr lang="en-US" dirty="0"/>
              <a:t>: When children try new things and succeed, they feel proud, which builds their self-esteem and independence.</a:t>
            </a:r>
          </a:p>
          <a:p>
            <a:r>
              <a:rPr lang="en-US" b="1" dirty="0"/>
              <a:t>Enhance Creativity</a:t>
            </a:r>
            <a:r>
              <a:rPr lang="en-US" dirty="0"/>
              <a:t>: Play encourages imagination, from creating stories to building their own worlds with toys, helping them think creatively.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8C7D41-AB4A-4FCA-8306-4FA4225DC82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18660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Supports cognitive, physical, social, and emotional development.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Allows children to explore their world and learn problem-solving.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Promotes critical thinking skills.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Encourages creativity, imagination, and resilience.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Central to effective early childhood education and a key method of learning.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8C7D41-AB4A-4FCA-8306-4FA4225DC821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01540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Focus on nurturing overall development of children.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Recognizes each child as unique, with individual needs and interests.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 err="1"/>
              <a:t>Personalised</a:t>
            </a:r>
            <a:r>
              <a:rPr lang="en-US" b="0" dirty="0"/>
              <a:t> learning experiences tailored to developmental levels.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Supportive environment that allows children to thrive.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Encourages growth at their own pace, based on ability and interests.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8C7D41-AB4A-4FCA-8306-4FA4225DC821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36365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Enriched by family and community involvement in activities and learning experiences.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All children are engaged and involved regardless of needs, conditions and backgrounds.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Fundamental for holistic development.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Safe, inclusive, and supportive atmosphere helps children feel valued and secure.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8C7D41-AB4A-4FCA-8306-4FA4225DC821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05447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DFAB96-2154-4136-BD1E-E10D20042534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86037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DFAB96-2154-4136-BD1E-E10D20042534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46713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8C7D41-AB4A-4FCA-8306-4FA4225DC82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61764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8C7D41-AB4A-4FCA-8306-4FA4225DC82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337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4CBACE-C495-42BE-5013-994EAE31B8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60DDD8-CA13-B3AE-6BB3-B1D91F2D1E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86E799-979F-7473-3A9C-A83B62AA1B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 rtl="0">
              <a:buFont typeface="Arial" panose="020B0604020202020204" pitchFamily="34" charset="0"/>
              <a:buNone/>
            </a:pPr>
            <a:r>
              <a:rPr lang="en-US" dirty="0"/>
              <a:t>A video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3CA123-6E93-EBBE-4EF4-DF31C64848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8C7D41-AB4A-4FCA-8306-4FA4225DC82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94575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/>
              <a:t>Cognitive Development: </a:t>
            </a:r>
            <a:r>
              <a:rPr lang="en-US" b="0" dirty="0"/>
              <a:t>Thinking, learning, Creativity, Imaginative and problem-solving skills (e.g., curiosity, exploring, asking questions).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Physical Development: </a:t>
            </a:r>
            <a:r>
              <a:rPr lang="en-US" b="0" dirty="0"/>
              <a:t>Strengthening muscles through movement, balance, and coordination (e.g., running, jumping, drawing, building blocks).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Language and Communication: </a:t>
            </a:r>
            <a:r>
              <a:rPr lang="en-US" b="0" dirty="0"/>
              <a:t>Understanding and using language (e.g., talking, listening, understanding stories).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Social and Emotional Development: </a:t>
            </a:r>
            <a:r>
              <a:rPr lang="en-US" b="0" dirty="0"/>
              <a:t>Learning to manage feelings, build relationships, and develop self identity and self-confidence.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8C7D41-AB4A-4FCA-8306-4FA4225DC82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64948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08909C-16BB-E81E-AD28-FD8F2833DA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6B001B-C445-62DA-7EE6-141BE6CE6A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1A4652-8891-DCCC-6D2D-40C5B97D6A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r" rtl="1">
              <a:buFont typeface="Arial" panose="020B0604020202020204" pitchFamily="34" charset="0"/>
              <a:buNone/>
            </a:pPr>
            <a:endParaRPr lang="ar-B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3ED58A-583F-7121-1A7D-2C4777E952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8C7D41-AB4A-4FCA-8306-4FA4225DC82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43548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FC4396-81DA-9D31-293B-4D43F029B9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8EAC24-6256-8A0B-5546-7917158448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EC0941-0F83-1EED-EC68-8DC41C2CC2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r" rtl="1">
              <a:buFont typeface="Arial" panose="020B0604020202020204" pitchFamily="34" charset="0"/>
              <a:buNone/>
            </a:pPr>
            <a:endParaRPr lang="ar-B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C9B58C-7774-438B-1FAA-C5E117CEA0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8C7D41-AB4A-4FCA-8306-4FA4225DC82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03175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A242FE-3C2D-78B4-ED43-92B61E98C5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FD1852-C943-62E5-DD9A-DB05E3C76E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4B3C0F-CAAE-B3C4-74A4-F40FFA2E7C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r" rtl="1">
              <a:buFont typeface="Arial" panose="020B0604020202020204" pitchFamily="34" charset="0"/>
              <a:buNone/>
            </a:pPr>
            <a:endParaRPr lang="ar-B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2DD624-4325-1158-4A2F-8147AD62B3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8C7D41-AB4A-4FCA-8306-4FA4225DC82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91347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A3E199-E18E-24A5-0284-11C6CC1FFB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971936-3ED7-1BA1-3412-B2DF2A02F0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38AD03-1C8F-5CFF-AEFF-51A9D8918E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r" rtl="1">
              <a:buFont typeface="Arial" panose="020B0604020202020204" pitchFamily="34" charset="0"/>
              <a:buNone/>
            </a:pPr>
            <a:endParaRPr lang="ar-B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D1E1B5-99F1-9800-B501-3A26BC49C4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8C7D41-AB4A-4FCA-8306-4FA4225DC82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1381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4">
            <a:extLst>
              <a:ext uri="{FF2B5EF4-FFF2-40B4-BE49-F238E27FC236}">
                <a16:creationId xmlns:a16="http://schemas.microsoft.com/office/drawing/2014/main" id="{0841150E-2181-8DD4-EDC0-31D8FE8C05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0224" y="5384281"/>
            <a:ext cx="9516122" cy="682442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E6AF28-EA10-780B-BCA1-13B14053C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525" y="5384281"/>
            <a:ext cx="827758" cy="8277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1BBD40-AEBC-B40E-521E-6F415D56A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2219" y="573747"/>
            <a:ext cx="3900256" cy="71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6933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E10B7-312F-188C-B467-D21507AD8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196744" cy="7445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F6E610-C51B-3281-18CC-36AABA348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3889" y="240838"/>
            <a:ext cx="407232" cy="40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4582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9E6947-0A36-0F75-7633-D720E3615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50C3CA-8D11-E096-F43D-9BD146ABC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6174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bqa-material.s3.me-south-1.amazonaws.com/DSR/KG/Play+and+child+development.mp4" TargetMode="External"/><Relationship Id="rId4" Type="http://schemas.openxmlformats.org/officeDocument/2006/relationships/image" Target="../media/image2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26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4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46.png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48.png"/><Relationship Id="rId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confinder.com/icons/1292468/circle_country_finland_flag_national_icon" TargetMode="External"/><Relationship Id="rId13" Type="http://schemas.openxmlformats.org/officeDocument/2006/relationships/hyperlink" Target="https://www.plc-city.com/shop/es/contactenos" TargetMode="External"/><Relationship Id="rId18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12" Type="http://schemas.openxmlformats.org/officeDocument/2006/relationships/image" Target="../media/image16.svg"/><Relationship Id="rId17" Type="http://schemas.openxmlformats.org/officeDocument/2006/relationships/image" Target="../media/image18.png"/><Relationship Id="rId2" Type="http://schemas.openxmlformats.org/officeDocument/2006/relationships/image" Target="../media/image9.jpeg"/><Relationship Id="rId16" Type="http://schemas.openxmlformats.org/officeDocument/2006/relationships/hyperlink" Target="https://www.goodfreephotos.com/sweden/other-sweden/the-flag-of-sweden.png.php" TargetMode="External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5" Type="http://schemas.microsoft.com/office/2007/relationships/hdphoto" Target="../media/hdphoto2.wdp"/><Relationship Id="rId10" Type="http://schemas.openxmlformats.org/officeDocument/2006/relationships/hyperlink" Target="https://openclipart.org/detail/76507/key-west---mallory---square-by-nkinkade-177732" TargetMode="External"/><Relationship Id="rId19" Type="http://schemas.openxmlformats.org/officeDocument/2006/relationships/image" Target="../media/image20.png"/><Relationship Id="rId4" Type="http://schemas.microsoft.com/office/2007/relationships/hdphoto" Target="../media/hdphoto1.wdp"/><Relationship Id="rId9" Type="http://schemas.openxmlformats.org/officeDocument/2006/relationships/image" Target="../media/image14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bqa-material.s3.me-south-1.amazonaws.com/DSR/KG/Whole+Child+Development.mp4" TargetMode="External"/><Relationship Id="rId4" Type="http://schemas.openxmlformats.org/officeDocument/2006/relationships/image" Target="../media/image2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345274E-8CE7-B02D-94EC-4898B101C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0756" y="4704301"/>
            <a:ext cx="9516122" cy="682442"/>
          </a:xfr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en-US" dirty="0"/>
              <a:t>Introduction to Early Childhood Education and Child Development</a:t>
            </a:r>
            <a:br>
              <a:rPr lang="en-US" dirty="0"/>
            </a:br>
            <a:br>
              <a:rPr lang="en-US" dirty="0"/>
            </a:br>
            <a:r>
              <a:rPr lang="en-US" sz="2800" b="1" dirty="0"/>
              <a:t>For Parents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3104106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33D900-E4B8-D4E2-A216-E4650E63B7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297EB1D-3FDB-E924-49CB-17183FEA6827}"/>
              </a:ext>
            </a:extLst>
          </p:cNvPr>
          <p:cNvSpPr/>
          <p:nvPr/>
        </p:nvSpPr>
        <p:spPr>
          <a:xfrm>
            <a:off x="-457200" y="1219200"/>
            <a:ext cx="13144500" cy="3022600"/>
          </a:xfrm>
          <a:prstGeom prst="rect">
            <a:avLst/>
          </a:prstGeom>
          <a:solidFill>
            <a:srgbClr val="F37C1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BDDDC9-D882-CB3B-60DB-3AA4A66E21CE}"/>
              </a:ext>
            </a:extLst>
          </p:cNvPr>
          <p:cNvSpPr txBox="1"/>
          <p:nvPr/>
        </p:nvSpPr>
        <p:spPr>
          <a:xfrm>
            <a:off x="3563386" y="5696076"/>
            <a:ext cx="4808662" cy="677108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Graphik Semibold" panose="020B0703030202060203" pitchFamily="34" charset="0"/>
              </a:rPr>
              <a:t>Cognitive Development </a:t>
            </a:r>
            <a:endParaRPr lang="ar-BH" sz="2800" b="1" dirty="0">
              <a:solidFill>
                <a:schemeClr val="bg1"/>
              </a:solidFill>
              <a:latin typeface="Graphik Semibold" panose="020B0703030202060203" pitchFamily="34" charset="0"/>
            </a:endParaRPr>
          </a:p>
          <a:p>
            <a:pPr algn="ctr"/>
            <a:endParaRPr lang="ar-BH" sz="900" b="1" dirty="0">
              <a:solidFill>
                <a:schemeClr val="bg1"/>
              </a:solidFill>
              <a:latin typeface="Graphik Semibold" panose="020B0703030202060203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110DB68-B451-7428-B857-60215500AABB}"/>
              </a:ext>
            </a:extLst>
          </p:cNvPr>
          <p:cNvSpPr txBox="1"/>
          <p:nvPr/>
        </p:nvSpPr>
        <p:spPr>
          <a:xfrm>
            <a:off x="8668957" y="4269782"/>
            <a:ext cx="3055573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Graphik Arabic Regular" pitchFamily="2" charset="-78"/>
                <a:cs typeface="Graphik Arabic Regular" pitchFamily="2" charset="-78"/>
              </a:rPr>
              <a:t>Learning different skills and knowledge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B8037A-5408-D2B4-C8D9-CB48F8046E43}"/>
              </a:ext>
            </a:extLst>
          </p:cNvPr>
          <p:cNvSpPr txBox="1"/>
          <p:nvPr/>
        </p:nvSpPr>
        <p:spPr>
          <a:xfrm>
            <a:off x="4439930" y="4269782"/>
            <a:ext cx="3055573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Graphik Arabic Regular" pitchFamily="2" charset="-78"/>
                <a:cs typeface="Graphik Arabic Regular" pitchFamily="2" charset="-78"/>
              </a:rPr>
              <a:t>Imagination and creativity </a:t>
            </a:r>
            <a:endParaRPr lang="ar-BH" b="1" dirty="0">
              <a:solidFill>
                <a:schemeClr val="tx1">
                  <a:lumMod val="75000"/>
                  <a:lumOff val="25000"/>
                </a:schemeClr>
              </a:solidFill>
              <a:latin typeface="Graphik Arabic Regular" pitchFamily="2" charset="-78"/>
              <a:cs typeface="Graphik Arabic Regular" pitchFamily="2" charset="-78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528C5A5-C8FD-12A3-87EB-9C7E0BD6B0A4}"/>
              </a:ext>
            </a:extLst>
          </p:cNvPr>
          <p:cNvSpPr txBox="1"/>
          <p:nvPr/>
        </p:nvSpPr>
        <p:spPr>
          <a:xfrm>
            <a:off x="507813" y="4221475"/>
            <a:ext cx="3055573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Graphik Arabic Regular" pitchFamily="2" charset="-78"/>
                <a:cs typeface="Graphik Arabic Regular" pitchFamily="2" charset="-78"/>
              </a:rPr>
              <a:t>Exploring and solving problems </a:t>
            </a:r>
            <a:endParaRPr lang="ar-BH" b="1" dirty="0">
              <a:solidFill>
                <a:schemeClr val="tx1">
                  <a:lumMod val="75000"/>
                  <a:lumOff val="25000"/>
                </a:schemeClr>
              </a:solidFill>
              <a:latin typeface="Graphik Arabic Regular" pitchFamily="2" charset="-78"/>
              <a:cs typeface="Graphik Arabic Regular" pitchFamily="2" charset="-78"/>
            </a:endParaRPr>
          </a:p>
        </p:txBody>
      </p:sp>
      <p:pic>
        <p:nvPicPr>
          <p:cNvPr id="10" name="Picture 9" descr="A child playing with a building set&#10;&#10;Description automatically generated">
            <a:extLst>
              <a:ext uri="{FF2B5EF4-FFF2-40B4-BE49-F238E27FC236}">
                <a16:creationId xmlns:a16="http://schemas.microsoft.com/office/drawing/2014/main" id="{2FBB01C2-57CA-6355-3B80-111D898DC2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237" y="1623056"/>
            <a:ext cx="3633524" cy="2417543"/>
          </a:xfrm>
          <a:prstGeom prst="rect">
            <a:avLst/>
          </a:prstGeom>
          <a:ln w="28575">
            <a:solidFill>
              <a:srgbClr val="397B26"/>
            </a:solidFill>
          </a:ln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2B2212A-E04C-5EED-C3E6-F9E84DFA8678}"/>
              </a:ext>
            </a:extLst>
          </p:cNvPr>
          <p:cNvGrpSpPr/>
          <p:nvPr/>
        </p:nvGrpSpPr>
        <p:grpSpPr>
          <a:xfrm>
            <a:off x="8353001" y="1623056"/>
            <a:ext cx="3606800" cy="2399762"/>
            <a:chOff x="8353001" y="1623056"/>
            <a:chExt cx="3606800" cy="2399762"/>
          </a:xfrm>
        </p:grpSpPr>
        <p:pic>
          <p:nvPicPr>
            <p:cNvPr id="6" name="Picture 5" descr="A child playing in a sandbox&#10;&#10;Description automatically generated">
              <a:extLst>
                <a:ext uri="{FF2B5EF4-FFF2-40B4-BE49-F238E27FC236}">
                  <a16:creationId xmlns:a16="http://schemas.microsoft.com/office/drawing/2014/main" id="{2F5AF8A2-7A0F-4F32-2910-4FF52D5001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3001" y="1623056"/>
              <a:ext cx="3606800" cy="2399762"/>
            </a:xfrm>
            <a:prstGeom prst="rect">
              <a:avLst/>
            </a:prstGeom>
            <a:ln w="28575">
              <a:solidFill>
                <a:srgbClr val="397B26"/>
              </a:solidFill>
            </a:ln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042BD74-1567-8029-0B09-CB076DA6539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21138819">
              <a:off x="10385959" y="3073841"/>
              <a:ext cx="116238" cy="154983"/>
            </a:xfrm>
            <a:prstGeom prst="rect">
              <a:avLst/>
            </a:prstGeom>
            <a:solidFill>
              <a:srgbClr val="B2AE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3FD755F-BFD3-34F2-DC96-397CCE09A555}"/>
              </a:ext>
            </a:extLst>
          </p:cNvPr>
          <p:cNvGrpSpPr/>
          <p:nvPr/>
        </p:nvGrpSpPr>
        <p:grpSpPr>
          <a:xfrm>
            <a:off x="232199" y="1623056"/>
            <a:ext cx="3606799" cy="2399762"/>
            <a:chOff x="232199" y="1623056"/>
            <a:chExt cx="3606799" cy="2399762"/>
          </a:xfrm>
        </p:grpSpPr>
        <p:pic>
          <p:nvPicPr>
            <p:cNvPr id="4" name="Picture 3" descr="A young child playing with a game&#10;&#10;Description automatically generated">
              <a:extLst>
                <a:ext uri="{FF2B5EF4-FFF2-40B4-BE49-F238E27FC236}">
                  <a16:creationId xmlns:a16="http://schemas.microsoft.com/office/drawing/2014/main" id="{6F88C29E-CCFA-DB3F-E679-8F5406AA145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199" y="1623056"/>
              <a:ext cx="3606799" cy="2399762"/>
            </a:xfrm>
            <a:prstGeom prst="rect">
              <a:avLst/>
            </a:prstGeom>
            <a:ln w="28575">
              <a:solidFill>
                <a:srgbClr val="397B26"/>
              </a:solidFill>
            </a:ln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CD9C078-EB9C-8365-7BF8-59FB10EE8CA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829532">
              <a:off x="2154264" y="3345697"/>
              <a:ext cx="147234" cy="197603"/>
            </a:xfrm>
            <a:prstGeom prst="rect">
              <a:avLst/>
            </a:prstGeom>
            <a:solidFill>
              <a:srgbClr val="9693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4886E265-924F-8876-F1D6-AFBB74AE3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199" y="119770"/>
            <a:ext cx="10196744" cy="744584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chemeClr val="accent1"/>
                </a:solidFill>
              </a:rPr>
              <a:t>How do children grow? </a:t>
            </a:r>
          </a:p>
        </p:txBody>
      </p:sp>
    </p:spTree>
    <p:extLst>
      <p:ext uri="{BB962C8B-B14F-4D97-AF65-F5344CB8AC3E}">
        <p14:creationId xmlns:p14="http://schemas.microsoft.com/office/powerpoint/2010/main" val="5405058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BF1B05-0710-D0BE-FEB5-5976E36CA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Video camera outline">
            <a:extLst>
              <a:ext uri="{FF2B5EF4-FFF2-40B4-BE49-F238E27FC236}">
                <a16:creationId xmlns:a16="http://schemas.microsoft.com/office/drawing/2014/main" id="{EF5C25E6-6910-ADE5-4E81-4CF03F5657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75082" y="435806"/>
            <a:ext cx="914400" cy="9144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AB92F6C-6162-9BD6-C3A9-37D3CBAA8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849" y="2116951"/>
            <a:ext cx="10196744" cy="744584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2"/>
                </a:solidFill>
              </a:rPr>
              <a:t>Children grow through play ..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281E67D-C2B2-74B9-D107-D1B424C492B2}"/>
              </a:ext>
            </a:extLst>
          </p:cNvPr>
          <p:cNvSpPr/>
          <p:nvPr/>
        </p:nvSpPr>
        <p:spPr>
          <a:xfrm>
            <a:off x="0" y="1417983"/>
            <a:ext cx="12192000" cy="119269"/>
          </a:xfrm>
          <a:prstGeom prst="rect">
            <a:avLst/>
          </a:prstGeom>
          <a:solidFill>
            <a:srgbClr val="00477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BH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42901D-3740-30A4-D500-6C21270D3CC3}"/>
              </a:ext>
            </a:extLst>
          </p:cNvPr>
          <p:cNvSpPr txBox="1"/>
          <p:nvPr/>
        </p:nvSpPr>
        <p:spPr>
          <a:xfrm>
            <a:off x="359719" y="3118068"/>
            <a:ext cx="70067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hlinkClick r:id="rId5"/>
              </a:rPr>
              <a:t>Watch the video on Children grow through play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923851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1A9D93F-E34C-28D0-2340-65F7CD1CDCB3}"/>
              </a:ext>
            </a:extLst>
          </p:cNvPr>
          <p:cNvSpPr/>
          <p:nvPr/>
        </p:nvSpPr>
        <p:spPr>
          <a:xfrm>
            <a:off x="9689700" y="4871376"/>
            <a:ext cx="1816600" cy="186431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DAE88A1-0401-D4E0-98D1-C9A499ED134F}"/>
              </a:ext>
            </a:extLst>
          </p:cNvPr>
          <p:cNvSpPr/>
          <p:nvPr/>
        </p:nvSpPr>
        <p:spPr>
          <a:xfrm>
            <a:off x="9689700" y="3054158"/>
            <a:ext cx="1801847" cy="173708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EB1BAFD-77BA-82D2-600D-3748FAA068FB}"/>
              </a:ext>
            </a:extLst>
          </p:cNvPr>
          <p:cNvSpPr/>
          <p:nvPr/>
        </p:nvSpPr>
        <p:spPr>
          <a:xfrm>
            <a:off x="9677400" y="1029810"/>
            <a:ext cx="1801847" cy="1944209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714EB6B-BE79-80A6-0D0E-9BEBE8D419E5}"/>
              </a:ext>
            </a:extLst>
          </p:cNvPr>
          <p:cNvSpPr/>
          <p:nvPr/>
        </p:nvSpPr>
        <p:spPr>
          <a:xfrm>
            <a:off x="706896" y="4871376"/>
            <a:ext cx="1816600" cy="186431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D9125A9-2536-3DB6-8AB1-878FDAB89BE6}"/>
              </a:ext>
            </a:extLst>
          </p:cNvPr>
          <p:cNvSpPr/>
          <p:nvPr/>
        </p:nvSpPr>
        <p:spPr>
          <a:xfrm>
            <a:off x="706896" y="3054158"/>
            <a:ext cx="1801847" cy="1737079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113C850-6119-2590-DFDA-FC881ACA8075}"/>
              </a:ext>
            </a:extLst>
          </p:cNvPr>
          <p:cNvSpPr/>
          <p:nvPr/>
        </p:nvSpPr>
        <p:spPr>
          <a:xfrm>
            <a:off x="712753" y="1029810"/>
            <a:ext cx="1801847" cy="1944209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855B21D-4C8C-F598-A380-F4C0D5780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" y="155629"/>
            <a:ext cx="10196744" cy="744584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2"/>
                </a:solidFill>
              </a:rPr>
              <a:t>Children grow through play ..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0B9A6E-FCB9-5899-857E-7F309B3AB6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255514"/>
            <a:ext cx="1539240" cy="153924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softEdge rad="889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BA968A-1DD4-9A46-F1A1-F9BF8DD01564}"/>
              </a:ext>
            </a:extLst>
          </p:cNvPr>
          <p:cNvSpPr txBox="1"/>
          <p:nvPr/>
        </p:nvSpPr>
        <p:spPr>
          <a:xfrm>
            <a:off x="2926080" y="1885855"/>
            <a:ext cx="2895600" cy="369332"/>
          </a:xfrm>
          <a:prstGeom prst="rect">
            <a:avLst/>
          </a:prstGeom>
          <a:solidFill>
            <a:srgbClr val="203864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Explore and discover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5BC9DF-2AA5-B277-DDE1-907A697D4D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547" y="3279001"/>
            <a:ext cx="1670544" cy="128739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softEdge rad="889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9405AF0-0D56-E98F-E430-1B2BD9066114}"/>
              </a:ext>
            </a:extLst>
          </p:cNvPr>
          <p:cNvSpPr txBox="1"/>
          <p:nvPr/>
        </p:nvSpPr>
        <p:spPr>
          <a:xfrm>
            <a:off x="2926080" y="3727921"/>
            <a:ext cx="2895600" cy="369332"/>
          </a:xfrm>
          <a:prstGeom prst="rect">
            <a:avLst/>
          </a:prstGeom>
          <a:solidFill>
            <a:srgbClr val="203864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Solve problems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5639FA-E2BB-D4E9-0DBB-6B43DA25BB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5011926"/>
            <a:ext cx="1539240" cy="1539240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3BEA01-8B25-95A3-86A3-0690868BE2C7}"/>
              </a:ext>
            </a:extLst>
          </p:cNvPr>
          <p:cNvSpPr txBox="1"/>
          <p:nvPr/>
        </p:nvSpPr>
        <p:spPr>
          <a:xfrm>
            <a:off x="2926080" y="5552440"/>
            <a:ext cx="2895600" cy="369332"/>
          </a:xfrm>
          <a:prstGeom prst="rect">
            <a:avLst/>
          </a:prstGeom>
          <a:solidFill>
            <a:srgbClr val="203864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Develop social skills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34A4F5-0493-0F9F-B002-9C0209AFCE18}"/>
              </a:ext>
            </a:extLst>
          </p:cNvPr>
          <p:cNvSpPr txBox="1"/>
          <p:nvPr/>
        </p:nvSpPr>
        <p:spPr>
          <a:xfrm>
            <a:off x="6507480" y="1885855"/>
            <a:ext cx="2895600" cy="369332"/>
          </a:xfrm>
          <a:prstGeom prst="rect">
            <a:avLst/>
          </a:prstGeom>
          <a:solidFill>
            <a:srgbClr val="203864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Express emotions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1C9B59-15E2-C40F-BFFA-F39D019B7C02}"/>
              </a:ext>
            </a:extLst>
          </p:cNvPr>
          <p:cNvSpPr txBox="1"/>
          <p:nvPr/>
        </p:nvSpPr>
        <p:spPr>
          <a:xfrm>
            <a:off x="6507480" y="3727921"/>
            <a:ext cx="2895600" cy="369332"/>
          </a:xfrm>
          <a:prstGeom prst="rect">
            <a:avLst/>
          </a:prstGeom>
          <a:solidFill>
            <a:srgbClr val="203864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Build confidence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C7DADE-D2A1-46BB-8356-BADF6D2126AE}"/>
              </a:ext>
            </a:extLst>
          </p:cNvPr>
          <p:cNvSpPr txBox="1"/>
          <p:nvPr/>
        </p:nvSpPr>
        <p:spPr>
          <a:xfrm>
            <a:off x="6507480" y="5552440"/>
            <a:ext cx="2895600" cy="369332"/>
          </a:xfrm>
          <a:prstGeom prst="rect">
            <a:avLst/>
          </a:prstGeom>
          <a:solidFill>
            <a:srgbClr val="203864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Enhance creativity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EF77929-7100-7B80-AFB9-0B33001308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14560" y="1232294"/>
            <a:ext cx="1539240" cy="153924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softEdge rad="889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FCD6A72-3C94-EE46-D1B1-A86B62F3E1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08703" y="3176503"/>
            <a:ext cx="1539240" cy="153924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softEdge rad="889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E932ACA-2FC6-BD87-9205-AA5F89A2A5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14560" y="5011926"/>
            <a:ext cx="1539240" cy="153924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2440233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9" grpId="0" animBg="1"/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F0DBB6F5-CE14-A544-0086-93D270D970C8}"/>
              </a:ext>
            </a:extLst>
          </p:cNvPr>
          <p:cNvSpPr txBox="1"/>
          <p:nvPr/>
        </p:nvSpPr>
        <p:spPr>
          <a:xfrm>
            <a:off x="3985319" y="1306380"/>
            <a:ext cx="4221362" cy="52322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en-US" sz="2800" b="1" dirty="0">
                <a:solidFill>
                  <a:schemeClr val="bg1"/>
                </a:solidFill>
                <a:latin typeface="Graphik Semibold" panose="020B0703030202060203" pitchFamily="34" charset="0"/>
                <a:cs typeface="Graphik Arabic Regular" pitchFamily="2" charset="-78"/>
              </a:rPr>
              <a:t>Learning through PLAY</a:t>
            </a:r>
            <a:endParaRPr lang="en-GB" sz="2800" b="1" dirty="0">
              <a:solidFill>
                <a:schemeClr val="bg1"/>
              </a:solidFill>
              <a:latin typeface="Graphik Semibold" panose="020B0703030202060203" pitchFamily="34" charset="0"/>
              <a:cs typeface="Graphik Arabic Regular" pitchFamily="2" charset="-7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4F785F-FDD8-D604-19E6-F17A61724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628" y="388632"/>
            <a:ext cx="10196744" cy="744584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chemeClr val="accent2"/>
                </a:solidFill>
              </a:rPr>
              <a:t>Through Kindergartens’ evaluations, we will focus on .. </a:t>
            </a:r>
          </a:p>
        </p:txBody>
      </p:sp>
      <p:pic>
        <p:nvPicPr>
          <p:cNvPr id="5" name="Picture 4" descr="A child painting on a plate&#10;&#10;Description automatically generated">
            <a:extLst>
              <a:ext uri="{FF2B5EF4-FFF2-40B4-BE49-F238E27FC236}">
                <a16:creationId xmlns:a16="http://schemas.microsoft.com/office/drawing/2014/main" id="{8446683A-1E87-93A4-38D7-86B1CBCF66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83" y="2189725"/>
            <a:ext cx="5797941" cy="3857625"/>
          </a:xfrm>
          <a:prstGeom prst="rect">
            <a:avLst/>
          </a:prstGeom>
        </p:spPr>
      </p:pic>
      <p:pic>
        <p:nvPicPr>
          <p:cNvPr id="8" name="Picture 7" descr="A group of children playing in sand&#10;&#10;Description automatically generated">
            <a:extLst>
              <a:ext uri="{FF2B5EF4-FFF2-40B4-BE49-F238E27FC236}">
                <a16:creationId xmlns:a16="http://schemas.microsoft.com/office/drawing/2014/main" id="{FC5F9292-0059-6033-B63E-91FD9A2F4F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159" y="2189724"/>
            <a:ext cx="5797942" cy="385762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C569EA2-D6ED-F8B5-1A49-20B822BB4F39}"/>
              </a:ext>
            </a:extLst>
          </p:cNvPr>
          <p:cNvSpPr/>
          <p:nvPr/>
        </p:nvSpPr>
        <p:spPr>
          <a:xfrm>
            <a:off x="198782" y="6365551"/>
            <a:ext cx="5797941" cy="102967"/>
          </a:xfrm>
          <a:prstGeom prst="rect">
            <a:avLst/>
          </a:prstGeom>
          <a:solidFill>
            <a:srgbClr val="00477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BH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3DBF40-0FA0-268B-5566-8DB9EDC60502}"/>
              </a:ext>
            </a:extLst>
          </p:cNvPr>
          <p:cNvSpPr/>
          <p:nvPr/>
        </p:nvSpPr>
        <p:spPr>
          <a:xfrm>
            <a:off x="6205160" y="6365550"/>
            <a:ext cx="5797941" cy="102967"/>
          </a:xfrm>
          <a:prstGeom prst="rect">
            <a:avLst/>
          </a:prstGeom>
          <a:solidFill>
            <a:srgbClr val="00477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BH"/>
          </a:p>
        </p:txBody>
      </p:sp>
    </p:spTree>
    <p:extLst>
      <p:ext uri="{BB962C8B-B14F-4D97-AF65-F5344CB8AC3E}">
        <p14:creationId xmlns:p14="http://schemas.microsoft.com/office/powerpoint/2010/main" val="15890258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F0DBB6F5-CE14-A544-0086-93D270D970C8}"/>
              </a:ext>
            </a:extLst>
          </p:cNvPr>
          <p:cNvSpPr txBox="1"/>
          <p:nvPr/>
        </p:nvSpPr>
        <p:spPr>
          <a:xfrm>
            <a:off x="2421408" y="1208286"/>
            <a:ext cx="7581098" cy="52322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en-US" sz="2800" b="1" dirty="0">
                <a:solidFill>
                  <a:schemeClr val="bg1"/>
                </a:solidFill>
                <a:latin typeface="Graphik Semibold" panose="020B0703030202060203" pitchFamily="34" charset="0"/>
                <a:cs typeface="Graphik Arabic Regular" pitchFamily="2" charset="-78"/>
              </a:rPr>
              <a:t>Children at the center of learning and care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03892FF-F302-E8F4-E6DB-C45FE75F5A9F}"/>
              </a:ext>
            </a:extLst>
          </p:cNvPr>
          <p:cNvGrpSpPr/>
          <p:nvPr/>
        </p:nvGrpSpPr>
        <p:grpSpPr>
          <a:xfrm>
            <a:off x="6211957" y="2195209"/>
            <a:ext cx="5860774" cy="3899430"/>
            <a:chOff x="6184899" y="2861212"/>
            <a:chExt cx="6007101" cy="3996788"/>
          </a:xfrm>
        </p:grpSpPr>
        <p:pic>
          <p:nvPicPr>
            <p:cNvPr id="12" name="Picture 11" descr="A group of children in a classroom&#10;&#10;Description automatically generated">
              <a:extLst>
                <a:ext uri="{FF2B5EF4-FFF2-40B4-BE49-F238E27FC236}">
                  <a16:creationId xmlns:a16="http://schemas.microsoft.com/office/drawing/2014/main" id="{687B8481-6070-430A-5AB1-9ECF3B65AB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4899" y="2861212"/>
              <a:ext cx="6007101" cy="3996788"/>
            </a:xfrm>
            <a:prstGeom prst="rect">
              <a:avLst/>
            </a:prstGeom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3CE9237-D9FC-F291-6CBF-89BC8587DCA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840438" y="4633474"/>
              <a:ext cx="451273" cy="351461"/>
            </a:xfrm>
            <a:prstGeom prst="ellipse">
              <a:avLst/>
            </a:prstGeom>
            <a:solidFill>
              <a:srgbClr val="B4B7B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B6BF8AB-2A03-1316-6662-6C9BD14E3A49}"/>
              </a:ext>
            </a:extLst>
          </p:cNvPr>
          <p:cNvGrpSpPr/>
          <p:nvPr/>
        </p:nvGrpSpPr>
        <p:grpSpPr>
          <a:xfrm>
            <a:off x="235224" y="2195209"/>
            <a:ext cx="5860774" cy="3899430"/>
            <a:chOff x="0" y="2877478"/>
            <a:chExt cx="6007101" cy="3996788"/>
          </a:xfrm>
        </p:grpSpPr>
        <p:pic>
          <p:nvPicPr>
            <p:cNvPr id="18" name="Picture 17" descr="A young child holding a paper with a sun and a pen&#10;&#10;Description automatically generated">
              <a:extLst>
                <a:ext uri="{FF2B5EF4-FFF2-40B4-BE49-F238E27FC236}">
                  <a16:creationId xmlns:a16="http://schemas.microsoft.com/office/drawing/2014/main" id="{516F5390-CA57-FCAF-9468-36461BBC80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877478"/>
              <a:ext cx="6007101" cy="3996788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83EE638-3B81-1263-95B4-CF7D0489BE8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760477">
              <a:off x="3591099" y="5429183"/>
              <a:ext cx="253772" cy="28696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2C5057E9-087B-EB3E-4346-6DE965AF817F}"/>
              </a:ext>
            </a:extLst>
          </p:cNvPr>
          <p:cNvSpPr/>
          <p:nvPr/>
        </p:nvSpPr>
        <p:spPr>
          <a:xfrm>
            <a:off x="235223" y="6430617"/>
            <a:ext cx="5860775" cy="72769"/>
          </a:xfrm>
          <a:prstGeom prst="rect">
            <a:avLst/>
          </a:prstGeom>
          <a:solidFill>
            <a:srgbClr val="00477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BH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4177E4-42B1-AC3A-143C-467F9D033497}"/>
              </a:ext>
            </a:extLst>
          </p:cNvPr>
          <p:cNvSpPr/>
          <p:nvPr/>
        </p:nvSpPr>
        <p:spPr>
          <a:xfrm>
            <a:off x="6211957" y="6430616"/>
            <a:ext cx="5860775" cy="72769"/>
          </a:xfrm>
          <a:prstGeom prst="rect">
            <a:avLst/>
          </a:prstGeom>
          <a:solidFill>
            <a:srgbClr val="00477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BH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F053808-EE73-FCB7-07A1-559E990E0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628" y="388632"/>
            <a:ext cx="10196744" cy="744584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chemeClr val="accent2"/>
                </a:solidFill>
              </a:rPr>
              <a:t>Through Kindergartens’ evaluations, we will focus on .. </a:t>
            </a:r>
          </a:p>
        </p:txBody>
      </p:sp>
    </p:spTree>
    <p:extLst>
      <p:ext uri="{BB962C8B-B14F-4D97-AF65-F5344CB8AC3E}">
        <p14:creationId xmlns:p14="http://schemas.microsoft.com/office/powerpoint/2010/main" val="26907576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F0DBB6F5-CE14-A544-0086-93D270D970C8}"/>
              </a:ext>
            </a:extLst>
          </p:cNvPr>
          <p:cNvSpPr txBox="1"/>
          <p:nvPr/>
        </p:nvSpPr>
        <p:spPr>
          <a:xfrm>
            <a:off x="2731276" y="1093240"/>
            <a:ext cx="6729445" cy="52322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en-US" sz="2800" b="1" dirty="0">
                <a:solidFill>
                  <a:schemeClr val="bg1"/>
                </a:solidFill>
                <a:latin typeface="Graphik Semibold" panose="020B0703030202060203" pitchFamily="34" charset="0"/>
                <a:cs typeface="Graphik Arabic Regular" pitchFamily="2" charset="-78"/>
              </a:rPr>
              <a:t>Including family and the community </a:t>
            </a:r>
          </a:p>
        </p:txBody>
      </p:sp>
      <p:pic>
        <p:nvPicPr>
          <p:cNvPr id="10" name="Picture 9" descr="A group of girls playing in the sand&#10;&#10;Description automatically generated">
            <a:extLst>
              <a:ext uri="{FF2B5EF4-FFF2-40B4-BE49-F238E27FC236}">
                <a16:creationId xmlns:a16="http://schemas.microsoft.com/office/drawing/2014/main" id="{F168D134-9E64-BA24-E417-0555E29F18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65" y="1984896"/>
            <a:ext cx="5770605" cy="383943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9B163F9-7B39-C57B-3EF6-AF70FEB9D78A}"/>
              </a:ext>
            </a:extLst>
          </p:cNvPr>
          <p:cNvGrpSpPr/>
          <p:nvPr/>
        </p:nvGrpSpPr>
        <p:grpSpPr>
          <a:xfrm>
            <a:off x="6095999" y="1984895"/>
            <a:ext cx="5770605" cy="3839437"/>
            <a:chOff x="6410550" y="3000048"/>
            <a:chExt cx="5770605" cy="3839437"/>
          </a:xfrm>
        </p:grpSpPr>
        <p:pic>
          <p:nvPicPr>
            <p:cNvPr id="12" name="Picture 11" descr="A group of children sitting at a table&#10;&#10;Description automatically generated">
              <a:extLst>
                <a:ext uri="{FF2B5EF4-FFF2-40B4-BE49-F238E27FC236}">
                  <a16:creationId xmlns:a16="http://schemas.microsoft.com/office/drawing/2014/main" id="{993F86BD-6538-5639-DF2C-2F0F13F20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550" y="3000048"/>
              <a:ext cx="5770605" cy="3839437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E5609A7-C3F3-1DF9-9BA4-F1DA8F31F9D9}"/>
                </a:ext>
              </a:extLst>
            </p:cNvPr>
            <p:cNvSpPr/>
            <p:nvPr/>
          </p:nvSpPr>
          <p:spPr>
            <a:xfrm rot="2363542">
              <a:off x="10991932" y="5348291"/>
              <a:ext cx="81773" cy="14558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0095417-6045-C4B4-92C7-58874F75712E}"/>
                </a:ext>
              </a:extLst>
            </p:cNvPr>
            <p:cNvSpPr/>
            <p:nvPr/>
          </p:nvSpPr>
          <p:spPr>
            <a:xfrm rot="2363542">
              <a:off x="10026974" y="4772926"/>
              <a:ext cx="92161" cy="1027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C79B774-BE81-DF25-DE06-CB934CA26EEC}"/>
              </a:ext>
            </a:extLst>
          </p:cNvPr>
          <p:cNvSpPr/>
          <p:nvPr/>
        </p:nvSpPr>
        <p:spPr>
          <a:xfrm>
            <a:off x="168965" y="6337977"/>
            <a:ext cx="5797941" cy="102967"/>
          </a:xfrm>
          <a:prstGeom prst="rect">
            <a:avLst/>
          </a:prstGeom>
          <a:solidFill>
            <a:srgbClr val="00477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BH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27712E5-F987-F892-4601-4B402CCA514C}"/>
              </a:ext>
            </a:extLst>
          </p:cNvPr>
          <p:cNvSpPr/>
          <p:nvPr/>
        </p:nvSpPr>
        <p:spPr>
          <a:xfrm>
            <a:off x="6095999" y="6337978"/>
            <a:ext cx="5797941" cy="102967"/>
          </a:xfrm>
          <a:prstGeom prst="rect">
            <a:avLst/>
          </a:prstGeom>
          <a:solidFill>
            <a:srgbClr val="00477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BH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8BDC968-0F2D-BCF1-0C69-E2B2CA5CD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627" y="353443"/>
            <a:ext cx="10196744" cy="744584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chemeClr val="accent2"/>
                </a:solidFill>
              </a:rPr>
              <a:t>Through Kindergartens’ evaluations, we will focus on .. </a:t>
            </a:r>
          </a:p>
        </p:txBody>
      </p:sp>
    </p:spTree>
    <p:extLst>
      <p:ext uri="{BB962C8B-B14F-4D97-AF65-F5344CB8AC3E}">
        <p14:creationId xmlns:p14="http://schemas.microsoft.com/office/powerpoint/2010/main" val="37645459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61502-6023-209C-6CB3-5C499A503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660" y="254000"/>
            <a:ext cx="10196744" cy="744584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2"/>
                </a:solidFill>
              </a:rPr>
              <a:t>Kindergartens Areas of Evaluation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26D5F85E-6606-D648-A940-E72CF6F3FC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2613976"/>
              </p:ext>
            </p:extLst>
          </p:nvPr>
        </p:nvGraphicFramePr>
        <p:xfrm>
          <a:off x="1506054" y="820239"/>
          <a:ext cx="9525331" cy="59287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016923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31F77DF2-F745-9A6C-722D-D0B6CAFAA6F5}"/>
              </a:ext>
            </a:extLst>
          </p:cNvPr>
          <p:cNvSpPr txBox="1">
            <a:spLocks/>
          </p:cNvSpPr>
          <p:nvPr/>
        </p:nvSpPr>
        <p:spPr>
          <a:xfrm>
            <a:off x="3628589" y="1506589"/>
            <a:ext cx="5000626" cy="263842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GB" sz="5400" dirty="0">
                <a:solidFill>
                  <a:srgbClr val="203864"/>
                </a:solidFill>
                <a:latin typeface="Graphik Semibold" panose="020B0703030202060203" pitchFamily="34" charset="0"/>
                <a:ea typeface="Calibri" panose="020F0502020204030204" pitchFamily="34" charset="0"/>
              </a:rPr>
              <a:t>Thank you </a:t>
            </a:r>
            <a:endParaRPr lang="en-US" sz="8000" dirty="0">
              <a:solidFill>
                <a:srgbClr val="203864"/>
              </a:solidFill>
              <a:latin typeface="Graphik Semibold" panose="020B0703030202060203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2A65909-8798-8430-FEB3-CDB9DBD6A1DE}"/>
              </a:ext>
            </a:extLst>
          </p:cNvPr>
          <p:cNvGrpSpPr/>
          <p:nvPr/>
        </p:nvGrpSpPr>
        <p:grpSpPr>
          <a:xfrm>
            <a:off x="1356921" y="5380887"/>
            <a:ext cx="9478157" cy="875191"/>
            <a:chOff x="-1199628" y="5212406"/>
            <a:chExt cx="9478157" cy="87519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35F0A3E-4341-C6EE-599D-D81A5BB046B5}"/>
                </a:ext>
              </a:extLst>
            </p:cNvPr>
            <p:cNvGrpSpPr/>
            <p:nvPr/>
          </p:nvGrpSpPr>
          <p:grpSpPr>
            <a:xfrm>
              <a:off x="-1199628" y="5416107"/>
              <a:ext cx="9478157" cy="457137"/>
              <a:chOff x="-1099309" y="5456551"/>
              <a:chExt cx="10081077" cy="544001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93A3FF4-1D0D-9025-06B5-50BF4EB9093D}"/>
                  </a:ext>
                </a:extLst>
              </p:cNvPr>
              <p:cNvSpPr/>
              <p:nvPr/>
            </p:nvSpPr>
            <p:spPr>
              <a:xfrm>
                <a:off x="-1099309" y="5500608"/>
                <a:ext cx="6442407" cy="4999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5000"/>
                  </a:lnSpc>
                  <a:spcBef>
                    <a:spcPct val="0"/>
                  </a:spcBef>
                </a:pPr>
                <a:r>
                  <a:rPr lang="en-US" sz="2400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www.bqa.gov.bh</a:t>
                </a: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B7904F49-1DE1-E2F7-1932-EA63F0E82B29}"/>
                  </a:ext>
                </a:extLst>
              </p:cNvPr>
              <p:cNvGrpSpPr/>
              <p:nvPr/>
            </p:nvGrpSpPr>
            <p:grpSpPr>
              <a:xfrm>
                <a:off x="4179291" y="5456551"/>
                <a:ext cx="4802477" cy="484580"/>
                <a:chOff x="4179291" y="5456551"/>
                <a:chExt cx="4802477" cy="484580"/>
              </a:xfrm>
            </p:grpSpPr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E4DA6BD2-7472-554E-AA53-1CD8DF6DF81A}"/>
                    </a:ext>
                  </a:extLst>
                </p:cNvPr>
                <p:cNvSpPr/>
                <p:nvPr/>
              </p:nvSpPr>
              <p:spPr>
                <a:xfrm>
                  <a:off x="4179291" y="5456551"/>
                  <a:ext cx="2085465" cy="474785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 err="1">
                      <a:solidFill>
                        <a:schemeClr val="tx1"/>
                      </a:solidFill>
                      <a:latin typeface="Sakkal Majalla" panose="02000000000000000000" pitchFamily="2" charset="-78"/>
                      <a:cs typeface="Sakkal Majalla" panose="02000000000000000000" pitchFamily="2" charset="-78"/>
                    </a:rPr>
                    <a:t>bqa</a:t>
                  </a:r>
                  <a:r>
                    <a:rPr lang="en-US" sz="2400" dirty="0">
                      <a:solidFill>
                        <a:schemeClr val="tx1"/>
                      </a:solidFill>
                      <a:latin typeface="Sakkal Majalla" panose="02000000000000000000" pitchFamily="2" charset="-78"/>
                      <a:cs typeface="Sakkal Majalla" panose="02000000000000000000" pitchFamily="2" charset="-78"/>
                    </a:rPr>
                    <a:t> Bahrain</a:t>
                  </a:r>
                </a:p>
              </p:txBody>
            </p: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8133C5BC-381A-1013-7ED1-A0234740A515}"/>
                    </a:ext>
                  </a:extLst>
                </p:cNvPr>
                <p:cNvSpPr/>
                <p:nvPr/>
              </p:nvSpPr>
              <p:spPr>
                <a:xfrm>
                  <a:off x="7085891" y="5466346"/>
                  <a:ext cx="1895877" cy="474785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>
                      <a:solidFill>
                        <a:schemeClr val="tx1"/>
                      </a:solidFill>
                      <a:latin typeface="Sakkal Majalla" panose="02000000000000000000" pitchFamily="2" charset="-78"/>
                      <a:cs typeface="Sakkal Majalla" panose="02000000000000000000" pitchFamily="2" charset="-78"/>
                    </a:rPr>
                    <a:t>@</a:t>
                  </a:r>
                  <a:r>
                    <a:rPr lang="en-US" sz="2400" dirty="0" err="1">
                      <a:solidFill>
                        <a:schemeClr val="tx1"/>
                      </a:solidFill>
                      <a:latin typeface="Sakkal Majalla" panose="02000000000000000000" pitchFamily="2" charset="-78"/>
                      <a:cs typeface="Sakkal Majalla" panose="02000000000000000000" pitchFamily="2" charset="-78"/>
                    </a:rPr>
                    <a:t>bqa_bh</a:t>
                  </a:r>
                  <a:endParaRPr lang="en-US" sz="2400" dirty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endParaRPr>
                </a:p>
              </p:txBody>
            </p:sp>
          </p:grpSp>
        </p:grpSp>
        <p:pic>
          <p:nvPicPr>
            <p:cNvPr id="9" name="Picture 4" descr="Instagram Logo - Free Vectors &amp; PSDs to Download">
              <a:extLst>
                <a:ext uri="{FF2B5EF4-FFF2-40B4-BE49-F238E27FC236}">
                  <a16:creationId xmlns:a16="http://schemas.microsoft.com/office/drawing/2014/main" id="{F7394206-2F06-F3F6-1D89-C05A8C4780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4893" y="5249493"/>
              <a:ext cx="821715" cy="8217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 descr="Youtube Logo - Free Vectors &amp; PSDs to Download">
              <a:extLst>
                <a:ext uri="{FF2B5EF4-FFF2-40B4-BE49-F238E27FC236}">
                  <a16:creationId xmlns:a16="http://schemas.microsoft.com/office/drawing/2014/main" id="{A2BFF461-D69C-0500-0A0F-903AFD0E8A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4758" y="5212406"/>
              <a:ext cx="875191" cy="8751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8" descr="Website logo Vectors &amp; Illustrations for Free Download | Freepik">
              <a:extLst>
                <a:ext uri="{FF2B5EF4-FFF2-40B4-BE49-F238E27FC236}">
                  <a16:creationId xmlns:a16="http://schemas.microsoft.com/office/drawing/2014/main" id="{087F03BC-C4C1-17C4-83DB-F3F9D65D46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910" y="5265880"/>
              <a:ext cx="831007" cy="8217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620179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78E86A8-EA04-17CC-A557-3EC4F52041CD}"/>
              </a:ext>
            </a:extLst>
          </p:cNvPr>
          <p:cNvSpPr/>
          <p:nvPr/>
        </p:nvSpPr>
        <p:spPr>
          <a:xfrm>
            <a:off x="1208831" y="870012"/>
            <a:ext cx="3531845" cy="3468783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5F34B46-22C5-2371-E6C5-F212C6194BA6}"/>
              </a:ext>
            </a:extLst>
          </p:cNvPr>
          <p:cNvSpPr/>
          <p:nvPr/>
        </p:nvSpPr>
        <p:spPr>
          <a:xfrm>
            <a:off x="7412208" y="907857"/>
            <a:ext cx="3531845" cy="3468783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80E78-F4A2-09CB-61EE-A9E815858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4" y="23645"/>
            <a:ext cx="10196744" cy="744584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chemeClr val="accent1"/>
                </a:solidFill>
              </a:rPr>
              <a:t>Early Childhood Education (ECE)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B50A79-C26A-0789-064E-18035D6E6B08}"/>
              </a:ext>
            </a:extLst>
          </p:cNvPr>
          <p:cNvSpPr txBox="1"/>
          <p:nvPr/>
        </p:nvSpPr>
        <p:spPr>
          <a:xfrm>
            <a:off x="773776" y="5077937"/>
            <a:ext cx="5384368" cy="161582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Graphik Arabic Regular" pitchFamily="2" charset="-78"/>
                <a:cs typeface="Graphik Arabic Regular" pitchFamily="2" charset="-78"/>
              </a:rPr>
              <a:t>The </a:t>
            </a:r>
            <a:r>
              <a:rPr lang="en-US" b="1" dirty="0">
                <a:solidFill>
                  <a:schemeClr val="accent2"/>
                </a:solidFill>
                <a:latin typeface="Graphik Arabic Regular" pitchFamily="2" charset="-78"/>
                <a:cs typeface="Graphik Arabic Regular" pitchFamily="2" charset="-78"/>
              </a:rPr>
              <a:t>learning and development </a:t>
            </a:r>
            <a:r>
              <a:rPr lang="en-US" dirty="0">
                <a:latin typeface="Graphik Arabic Regular" pitchFamily="2" charset="-78"/>
                <a:cs typeface="Graphik Arabic Regular" pitchFamily="2" charset="-78"/>
              </a:rPr>
              <a:t>that happens from birth to around the age of 6. </a:t>
            </a:r>
          </a:p>
          <a:p>
            <a:endParaRPr lang="en-US" sz="900" dirty="0">
              <a:latin typeface="Graphik Arabic Regular" pitchFamily="2" charset="-78"/>
              <a:cs typeface="Graphik Arabic Regular" pitchFamily="2" charset="-78"/>
            </a:endParaRPr>
          </a:p>
          <a:p>
            <a:r>
              <a:rPr lang="en-US" dirty="0">
                <a:latin typeface="Graphik Arabic Regular" pitchFamily="2" charset="-78"/>
                <a:cs typeface="Graphik Arabic Regular" pitchFamily="2" charset="-78"/>
              </a:rPr>
              <a:t>It focuses on </a:t>
            </a:r>
            <a:r>
              <a:rPr lang="en-US" b="1" dirty="0">
                <a:solidFill>
                  <a:schemeClr val="accent2"/>
                </a:solidFill>
                <a:latin typeface="Graphik Arabic Regular" pitchFamily="2" charset="-78"/>
                <a:cs typeface="Graphik Arabic Regular" pitchFamily="2" charset="-78"/>
              </a:rPr>
              <a:t>building strong foundations</a:t>
            </a:r>
            <a:r>
              <a:rPr lang="en-US" b="1" dirty="0">
                <a:solidFill>
                  <a:srgbClr val="203864"/>
                </a:solidFill>
                <a:latin typeface="Graphik Arabic Regular" pitchFamily="2" charset="-78"/>
                <a:cs typeface="Graphik Arabic Regular" pitchFamily="2" charset="-78"/>
              </a:rPr>
              <a:t/>
            </a:r>
            <a:r>
              <a:rPr lang="en-US" dirty="0">
                <a:latin typeface="Graphik Arabic Regular" pitchFamily="2" charset="-78"/>
                <a:cs typeface="Graphik Arabic Regular" pitchFamily="2" charset="-78"/>
              </a:rPr>
              <a:t>for children's future learning.</a:t>
            </a:r>
          </a:p>
          <a:p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341957-1EE1-6C3F-71B4-1C219200316B}"/>
              </a:ext>
            </a:extLst>
          </p:cNvPr>
          <p:cNvSpPr txBox="1"/>
          <p:nvPr/>
        </p:nvSpPr>
        <p:spPr>
          <a:xfrm>
            <a:off x="6807632" y="5103674"/>
            <a:ext cx="5384368" cy="17543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Graphik Arabic Regular" pitchFamily="2" charset="-78"/>
                <a:cs typeface="Graphik Arabic Regular" pitchFamily="2" charset="-78"/>
              </a:rPr>
              <a:t>To support children in growing into </a:t>
            </a:r>
            <a:r>
              <a:rPr lang="en-US" b="1" dirty="0">
                <a:solidFill>
                  <a:schemeClr val="accent2"/>
                </a:solidFill>
                <a:latin typeface="Graphik Arabic Regular" pitchFamily="2" charset="-78"/>
                <a:cs typeface="Graphik Arabic Regular" pitchFamily="2" charset="-78"/>
              </a:rPr>
              <a:t>confident, capable and curious learners</a:t>
            </a:r>
            <a:r>
              <a:rPr lang="en-US" dirty="0">
                <a:solidFill>
                  <a:schemeClr val="accent2"/>
                </a:solidFill>
                <a:latin typeface="Graphik Arabic Regular" pitchFamily="2" charset="-78"/>
                <a:cs typeface="Graphik Arabic Regular" pitchFamily="2" charset="-78"/>
              </a:rPr>
              <a:t>, </a:t>
            </a:r>
            <a:r>
              <a:rPr lang="en-US" dirty="0">
                <a:latin typeface="Graphik Arabic Regular" pitchFamily="2" charset="-78"/>
                <a:cs typeface="Graphik Arabic Regular" pitchFamily="2" charset="-78"/>
              </a:rPr>
              <a:t>by focusing on their needs during these early important years.</a:t>
            </a:r>
          </a:p>
          <a:p>
            <a:endParaRPr lang="en-US" dirty="0">
              <a:latin typeface="Graphik Arabic Regular" pitchFamily="2" charset="-78"/>
              <a:cs typeface="Graphik Arabic Regular" pitchFamily="2" charset="-78"/>
            </a:endParaRPr>
          </a:p>
          <a:p>
            <a:endParaRPr lang="en-US" dirty="0">
              <a:latin typeface="Graphik Arabic Regular" pitchFamily="2" charset="-78"/>
              <a:cs typeface="Graphik Arabic Regular" pitchFamily="2" charset="-78"/>
            </a:endParaRPr>
          </a:p>
          <a:p>
            <a:endParaRPr lang="en-US" dirty="0">
              <a:latin typeface="Graphik Arabic Regular" pitchFamily="2" charset="-78"/>
              <a:cs typeface="Graphik Arabic Regular" pitchFamily="2" charset="-7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02F93E-869A-EB79-42EB-742B5DB17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5382" y="1013763"/>
            <a:ext cx="3193473" cy="3193473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49BAAB-C856-710D-B0E5-64C8525540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9271" y="1153389"/>
            <a:ext cx="2977717" cy="2977717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57C444-1AD3-EAFA-BB62-93E3A6642772}"/>
              </a:ext>
            </a:extLst>
          </p:cNvPr>
          <p:cNvSpPr txBox="1"/>
          <p:nvPr/>
        </p:nvSpPr>
        <p:spPr>
          <a:xfrm>
            <a:off x="866888" y="4553784"/>
            <a:ext cx="4852594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raphik Semibold" panose="020B0703030202060203" pitchFamily="34" charset="0"/>
              </a:rPr>
              <a:t>What?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2462DD-A58C-99CD-E8B5-C1F9D6E087A0}"/>
              </a:ext>
            </a:extLst>
          </p:cNvPr>
          <p:cNvSpPr txBox="1"/>
          <p:nvPr/>
        </p:nvSpPr>
        <p:spPr>
          <a:xfrm>
            <a:off x="6901441" y="4553784"/>
            <a:ext cx="4852594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raphik Semibold" panose="020B0703030202060203" pitchFamily="34" charset="0"/>
              </a:rPr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37476864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EA7005D-EAEB-F9E2-7FCF-37964C4E0DD6}"/>
              </a:ext>
            </a:extLst>
          </p:cNvPr>
          <p:cNvSpPr/>
          <p:nvPr/>
        </p:nvSpPr>
        <p:spPr>
          <a:xfrm>
            <a:off x="8745721" y="1274668"/>
            <a:ext cx="2810660" cy="2362988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CEE532D-43C0-C0FC-A923-D4CE9A219DA2}"/>
              </a:ext>
            </a:extLst>
          </p:cNvPr>
          <p:cNvSpPr/>
          <p:nvPr/>
        </p:nvSpPr>
        <p:spPr>
          <a:xfrm>
            <a:off x="4670140" y="1265768"/>
            <a:ext cx="2810660" cy="2362988"/>
          </a:xfrm>
          <a:prstGeom prst="roundRect">
            <a:avLst/>
          </a:prstGeom>
          <a:solidFill>
            <a:schemeClr val="bg1">
              <a:lumMod val="95000"/>
              <a:alpha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6E0ED91-A614-CA17-489B-233D490D2D71}"/>
              </a:ext>
            </a:extLst>
          </p:cNvPr>
          <p:cNvSpPr/>
          <p:nvPr/>
        </p:nvSpPr>
        <p:spPr>
          <a:xfrm>
            <a:off x="594559" y="1265768"/>
            <a:ext cx="2810660" cy="2362988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80E78-F4A2-09CB-61EE-A9E815858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40730"/>
            <a:ext cx="10196744" cy="744584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2"/>
                </a:solidFill>
              </a:rPr>
              <a:t>Why is </a:t>
            </a:r>
            <a:r>
              <a:rPr lang="en-GB" sz="3200" b="1" dirty="0">
                <a:solidFill>
                  <a:schemeClr val="tx2"/>
                </a:solidFill>
              </a:rPr>
              <a:t>ECE important?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B50A79-C26A-0789-064E-18035D6E6B08}"/>
              </a:ext>
            </a:extLst>
          </p:cNvPr>
          <p:cNvSpPr txBox="1"/>
          <p:nvPr/>
        </p:nvSpPr>
        <p:spPr>
          <a:xfrm>
            <a:off x="454601" y="4214290"/>
            <a:ext cx="3090576" cy="203132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endParaRPr lang="en-GB" b="1" dirty="0">
              <a:solidFill>
                <a:schemeClr val="bg2"/>
              </a:solidFill>
            </a:endParaRPr>
          </a:p>
          <a:p>
            <a:pPr algn="ctr"/>
            <a:r>
              <a:rPr lang="en-GB" dirty="0">
                <a:solidFill>
                  <a:schemeClr val="bg2"/>
                </a:solidFill>
                <a:latin typeface="Graphik" panose="020B0503030202060203" pitchFamily="34" charset="0"/>
                <a:cs typeface="Graphik Arabic Regular" pitchFamily="2" charset="-78"/>
              </a:rPr>
              <a:t>The first five years are when children's brains grow the fastest. What they learn now shapes their future thinking, skills, and social behaviours</a:t>
            </a:r>
            <a:r>
              <a:rPr lang="en-GB" b="1" dirty="0">
                <a:solidFill>
                  <a:schemeClr val="bg2"/>
                </a:solidFill>
                <a:latin typeface="Graphik Arabic Regular" pitchFamily="2" charset="-78"/>
                <a:cs typeface="Graphik Arabic Regular" pitchFamily="2" charset="-78"/>
              </a:rPr>
              <a:t>. </a:t>
            </a:r>
            <a:endParaRPr lang="en-GB" dirty="0">
              <a:solidFill>
                <a:schemeClr val="bg2"/>
              </a:solidFill>
              <a:latin typeface="Graphik Arabic Regular" pitchFamily="2" charset="-78"/>
              <a:cs typeface="Graphik Arabic Regular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F8488D-89B6-2672-7BD4-F42971018776}"/>
              </a:ext>
            </a:extLst>
          </p:cNvPr>
          <p:cNvSpPr txBox="1"/>
          <p:nvPr/>
        </p:nvSpPr>
        <p:spPr>
          <a:xfrm>
            <a:off x="8435685" y="4238364"/>
            <a:ext cx="343073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>
              <a:solidFill>
                <a:schemeClr val="bg2"/>
              </a:solidFill>
            </a:endParaRPr>
          </a:p>
          <a:p>
            <a:pPr algn="ctr"/>
            <a:r>
              <a:rPr lang="en-GB" dirty="0">
                <a:solidFill>
                  <a:schemeClr val="bg2"/>
                </a:solidFill>
              </a:rPr>
              <a:t/>
            </a:r>
            <a:r>
              <a:rPr lang="en-GB" dirty="0">
                <a:solidFill>
                  <a:schemeClr val="bg2"/>
                </a:solidFill>
                <a:latin typeface="Graphik" panose="020B0503030202060203" pitchFamily="34" charset="0"/>
                <a:cs typeface="Graphik Arabic Regular" pitchFamily="2" charset="-78"/>
              </a:rPr>
              <a:t>ECE helps children develop early skills and concepts, such as problem-solving and language acquisition, so they are ready to succeed when they start school.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033B9C-5DFF-339A-1392-E44BB3A2A3B3}"/>
              </a:ext>
            </a:extLst>
          </p:cNvPr>
          <p:cNvSpPr txBox="1"/>
          <p:nvPr/>
        </p:nvSpPr>
        <p:spPr>
          <a:xfrm>
            <a:off x="4445143" y="4214290"/>
            <a:ext cx="309057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GB" dirty="0">
              <a:solidFill>
                <a:schemeClr val="bg2"/>
              </a:solidFill>
            </a:endParaRPr>
          </a:p>
          <a:p>
            <a:pPr algn="ctr"/>
            <a:r>
              <a:rPr lang="en-GB" dirty="0">
                <a:solidFill>
                  <a:schemeClr val="bg2"/>
                </a:solidFill>
              </a:rPr>
              <a:t/>
            </a:r>
            <a:r>
              <a:rPr lang="en-GB" dirty="0">
                <a:solidFill>
                  <a:schemeClr val="bg2"/>
                </a:solidFill>
                <a:latin typeface="Graphik" panose="020B0503030202060203" pitchFamily="34" charset="0"/>
                <a:cs typeface="Graphik Arabic Regular" pitchFamily="2" charset="-78"/>
              </a:rPr>
              <a:t>It helps children learn to communicate, share, make friends, and get along with others, which are important for their overall happiness and success.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45BF94A-5BAA-D667-E7A6-2C13AB563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594" y="1352920"/>
            <a:ext cx="2206484" cy="2206484"/>
          </a:xfrm>
          <a:prstGeom prst="rect">
            <a:avLst/>
          </a:prstGeom>
          <a:effectLst>
            <a:softEdge rad="1778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6C4EE06-8282-D238-6064-564CC7E099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4552" y="1395245"/>
            <a:ext cx="2121837" cy="2121837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576189-DF9D-5013-6A6A-99EF03886A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0133" y="1395244"/>
            <a:ext cx="2121837" cy="2121837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B879312-57E6-37DD-6E89-94352CC1E0EE}"/>
              </a:ext>
            </a:extLst>
          </p:cNvPr>
          <p:cNvSpPr txBox="1"/>
          <p:nvPr/>
        </p:nvSpPr>
        <p:spPr>
          <a:xfrm>
            <a:off x="790402" y="3862881"/>
            <a:ext cx="2418973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raphik Semibold" panose="020B0703030202060203" pitchFamily="34" charset="0"/>
              </a:rPr>
              <a:t>Brain Development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4BB5C9-8351-C198-5CBB-595180909596}"/>
              </a:ext>
            </a:extLst>
          </p:cNvPr>
          <p:cNvSpPr txBox="1"/>
          <p:nvPr/>
        </p:nvSpPr>
        <p:spPr>
          <a:xfrm>
            <a:off x="4886513" y="3862881"/>
            <a:ext cx="2418973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raphik Semibold" panose="020B0703030202060203" pitchFamily="34" charset="0"/>
              </a:rPr>
              <a:t>Social Skills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F952DF-EE7E-50EC-5D75-F40525AD736B}"/>
              </a:ext>
            </a:extLst>
          </p:cNvPr>
          <p:cNvSpPr txBox="1"/>
          <p:nvPr/>
        </p:nvSpPr>
        <p:spPr>
          <a:xfrm>
            <a:off x="8939376" y="3820060"/>
            <a:ext cx="2423350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raphik Semibold" panose="020B0703030202060203" pitchFamily="34" charset="0"/>
              </a:rPr>
              <a:t>Building Blocks for School</a:t>
            </a:r>
          </a:p>
        </p:txBody>
      </p:sp>
    </p:spTree>
    <p:extLst>
      <p:ext uri="{BB962C8B-B14F-4D97-AF65-F5344CB8AC3E}">
        <p14:creationId xmlns:p14="http://schemas.microsoft.com/office/powerpoint/2010/main" val="24423652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99BB2-EDCF-656B-AE32-3C12BAA50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54" y="44197"/>
            <a:ext cx="10196744" cy="744584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2"/>
                </a:solidFill>
              </a:rPr>
              <a:t>What the world is doing in ECE</a:t>
            </a:r>
          </a:p>
        </p:txBody>
      </p:sp>
      <p:pic>
        <p:nvPicPr>
          <p:cNvPr id="3" name="Picture 2" descr="A child playing with a building set&#10;&#10;Description automatically generated">
            <a:extLst>
              <a:ext uri="{FF2B5EF4-FFF2-40B4-BE49-F238E27FC236}">
                <a16:creationId xmlns:a16="http://schemas.microsoft.com/office/drawing/2014/main" id="{B4366835-703D-8710-7ED4-4DF17D2401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20" y="1571841"/>
            <a:ext cx="3052087" cy="20306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FF0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9077F9-D956-6496-A482-306A281BAB25}"/>
              </a:ext>
            </a:extLst>
          </p:cNvPr>
          <p:cNvSpPr txBox="1"/>
          <p:nvPr/>
        </p:nvSpPr>
        <p:spPr>
          <a:xfrm>
            <a:off x="502970" y="1088680"/>
            <a:ext cx="28775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accent2"/>
                </a:solidFill>
                <a:latin typeface="Graphik Semibold" panose="020B0703030202060203" pitchFamily="34" charset="0"/>
              </a:rPr>
              <a:t>Learning through PLAY</a:t>
            </a:r>
          </a:p>
        </p:txBody>
      </p:sp>
      <p:pic>
        <p:nvPicPr>
          <p:cNvPr id="7" name="Picture 6" descr="A child painting on a plate&#10;&#10;Description automatically generated">
            <a:extLst>
              <a:ext uri="{FF2B5EF4-FFF2-40B4-BE49-F238E27FC236}">
                <a16:creationId xmlns:a16="http://schemas.microsoft.com/office/drawing/2014/main" id="{44B26928-A9EF-EA17-0CC7-6E1D7BD468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22" y="4363830"/>
            <a:ext cx="3052087" cy="20306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FF0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7D8CEF-0158-841B-86BE-1BA88B208902}"/>
              </a:ext>
            </a:extLst>
          </p:cNvPr>
          <p:cNvSpPr txBox="1"/>
          <p:nvPr/>
        </p:nvSpPr>
        <p:spPr>
          <a:xfrm>
            <a:off x="590222" y="3880945"/>
            <a:ext cx="27030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accent2"/>
                </a:solidFill>
                <a:latin typeface="Graphik Semibold" panose="020B0703030202060203" pitchFamily="34" charset="0"/>
              </a:rPr>
              <a:t>It’s all about the child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C3D1D8-3269-F570-0E04-59994F48A43D}"/>
              </a:ext>
            </a:extLst>
          </p:cNvPr>
          <p:cNvSpPr txBox="1"/>
          <p:nvPr/>
        </p:nvSpPr>
        <p:spPr>
          <a:xfrm>
            <a:off x="6824478" y="1088680"/>
            <a:ext cx="55300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accent2"/>
                </a:solidFill>
                <a:latin typeface="Graphik Semibold" panose="020B0703030202060203" pitchFamily="34" charset="0"/>
              </a:rPr>
              <a:t>Focus on social and emotional growth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60BF99-08FB-8D24-D869-A4B0FDFF2708}"/>
              </a:ext>
            </a:extLst>
          </p:cNvPr>
          <p:cNvSpPr txBox="1"/>
          <p:nvPr/>
        </p:nvSpPr>
        <p:spPr>
          <a:xfrm>
            <a:off x="8035488" y="3880945"/>
            <a:ext cx="35662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accent2"/>
                </a:solidFill>
                <a:latin typeface="Graphik Semibold" panose="020B0703030202060203" pitchFamily="34" charset="0"/>
              </a:rPr>
              <a:t>Inclusion and partnerships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A8287E2-7F31-7582-E67C-17185B934B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7322" y="4379652"/>
            <a:ext cx="1951947" cy="19519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FF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01D7916-1E7B-1CDE-D33E-AFD4D9889B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7322" y="1627955"/>
            <a:ext cx="2011932" cy="20119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FF00"/>
            </a:solidFill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3DCC995-B7E3-10FD-206C-D899CB7D4CD3}"/>
              </a:ext>
            </a:extLst>
          </p:cNvPr>
          <p:cNvGrpSpPr/>
          <p:nvPr/>
        </p:nvGrpSpPr>
        <p:grpSpPr>
          <a:xfrm>
            <a:off x="4944664" y="1664819"/>
            <a:ext cx="2029589" cy="4096860"/>
            <a:chOff x="4944664" y="1664819"/>
            <a:chExt cx="2029589" cy="4096860"/>
          </a:xfrm>
        </p:grpSpPr>
        <p:pic>
          <p:nvPicPr>
            <p:cNvPr id="5" name="Picture 4" descr="A blue and white flag&#10;&#10;Description automatically generated">
              <a:extLst>
                <a:ext uri="{FF2B5EF4-FFF2-40B4-BE49-F238E27FC236}">
                  <a16:creationId xmlns:a16="http://schemas.microsoft.com/office/drawing/2014/main" id="{FF83419F-5177-BFCF-7B6B-C128AD83AC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>
              <a:off x="4974292" y="2793851"/>
              <a:ext cx="904217" cy="904217"/>
            </a:xfrm>
            <a:prstGeom prst="rect">
              <a:avLst/>
            </a:prstGeom>
          </p:spPr>
        </p:pic>
        <p:pic>
          <p:nvPicPr>
            <p:cNvPr id="13" name="Picture 12" descr="A red white and blue flag&#10;&#10;Description automatically generated">
              <a:extLst>
                <a:ext uri="{FF2B5EF4-FFF2-40B4-BE49-F238E27FC236}">
                  <a16:creationId xmlns:a16="http://schemas.microsoft.com/office/drawing/2014/main" id="{531F1DEF-12B9-972B-2F99-EB32619BF1D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0"/>
                </a:ext>
              </a:extLst>
            </a:blip>
            <a:stretch>
              <a:fillRect/>
            </a:stretch>
          </p:blipFill>
          <p:spPr>
            <a:xfrm>
              <a:off x="6031097" y="2796984"/>
              <a:ext cx="904217" cy="923065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7E8699FD-6D62-05A3-7213-F3887F37D8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  <a:ext uri="{837473B0-CC2E-450A-ABE3-18F120FF3D39}">
                  <a1611:picAttrSrcUrl xmlns:a1611="http://schemas.microsoft.com/office/drawing/2016/11/main" r:id="rId13"/>
                </a:ext>
              </a:extLst>
            </a:blip>
            <a:stretch>
              <a:fillRect/>
            </a:stretch>
          </p:blipFill>
          <p:spPr>
            <a:xfrm>
              <a:off x="4963839" y="1761313"/>
              <a:ext cx="904216" cy="904216"/>
            </a:xfrm>
            <a:prstGeom prst="rect">
              <a:avLst/>
            </a:prstGeom>
          </p:spPr>
        </p:pic>
        <p:pic>
          <p:nvPicPr>
            <p:cNvPr id="15" name="Picture 14" descr="A blue and yellow flag&#10;&#10;Description automatically generated">
              <a:extLst>
                <a:ext uri="{FF2B5EF4-FFF2-40B4-BE49-F238E27FC236}">
                  <a16:creationId xmlns:a16="http://schemas.microsoft.com/office/drawing/2014/main" id="{E8B6B3F3-67A4-5B46-10F3-DAEF65674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3174" r="76048">
                          <a14:foregroundMark x1="61078" y1="27333" x2="65269" y2="69333"/>
                          <a14:foregroundMark x1="65269" y1="69333" x2="28743" y2="67333"/>
                          <a14:foregroundMark x1="28743" y1="67333" x2="29341" y2="40000"/>
                          <a14:foregroundMark x1="76048" y1="34000" x2="76048" y2="55333"/>
                          <a14:foregroundMark x1="13174" y1="44667" x2="13174" y2="56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6"/>
                </a:ext>
              </a:extLst>
            </a:blip>
            <a:srcRect l="8526" r="17452"/>
            <a:stretch/>
          </p:blipFill>
          <p:spPr>
            <a:xfrm>
              <a:off x="6020643" y="1664819"/>
              <a:ext cx="904217" cy="109720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54D6B55-7324-8AE1-BD98-36079CA5E1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944664" y="3771103"/>
              <a:ext cx="997589" cy="997589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028D170-08A6-1529-E178-9547182C49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 b="7591"/>
            <a:stretch/>
          </p:blipFill>
          <p:spPr>
            <a:xfrm>
              <a:off x="5036242" y="4857462"/>
              <a:ext cx="906011" cy="90421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D437258-7D63-B4BE-29C6-C8D95DB55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6031098" y="4857463"/>
              <a:ext cx="904216" cy="904216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CB770AC-66D1-D245-D10D-D366BB01B4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rcRect l="12239" t="6576" r="10461" b="13929"/>
            <a:stretch/>
          </p:blipFill>
          <p:spPr>
            <a:xfrm>
              <a:off x="5988552" y="3755010"/>
              <a:ext cx="985701" cy="10136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447158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BF1B05-0710-D0BE-FEB5-5976E36CA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CC184-1EC3-A0EE-6F2D-3A1B65A77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680" y="1857953"/>
            <a:ext cx="10196744" cy="744584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>
                <a:solidFill>
                  <a:schemeClr val="accent1"/>
                </a:solidFill>
              </a:rPr>
              <a:t>How do children grow? </a:t>
            </a:r>
            <a:endParaRPr lang="en-GB" sz="3200" b="1" dirty="0">
              <a:solidFill>
                <a:schemeClr val="accent1"/>
              </a:solidFill>
            </a:endParaRPr>
          </a:p>
        </p:txBody>
      </p:sp>
      <p:pic>
        <p:nvPicPr>
          <p:cNvPr id="3" name="Graphic 2" descr="Video camera outline">
            <a:extLst>
              <a:ext uri="{FF2B5EF4-FFF2-40B4-BE49-F238E27FC236}">
                <a16:creationId xmlns:a16="http://schemas.microsoft.com/office/drawing/2014/main" id="{EF5C25E6-6910-ADE5-4E81-4CF03F5657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96424" y="503583"/>
            <a:ext cx="914400" cy="9144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E775DC3-DC4F-5EB5-0CEF-606B5EE9D052}"/>
              </a:ext>
            </a:extLst>
          </p:cNvPr>
          <p:cNvSpPr/>
          <p:nvPr/>
        </p:nvSpPr>
        <p:spPr>
          <a:xfrm>
            <a:off x="0" y="1417983"/>
            <a:ext cx="12192000" cy="119269"/>
          </a:xfrm>
          <a:prstGeom prst="rect">
            <a:avLst/>
          </a:prstGeom>
          <a:solidFill>
            <a:srgbClr val="00477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BH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D1C83A-327A-A429-16A1-377B38658039}"/>
              </a:ext>
            </a:extLst>
          </p:cNvPr>
          <p:cNvSpPr txBox="1"/>
          <p:nvPr/>
        </p:nvSpPr>
        <p:spPr>
          <a:xfrm>
            <a:off x="299680" y="2923238"/>
            <a:ext cx="6240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hlinkClick r:id="rId5"/>
              </a:rPr>
              <a:t>Watch the video on How do children grow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671256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631581C-6D34-8393-841C-ACF78B6CCFA2}"/>
              </a:ext>
            </a:extLst>
          </p:cNvPr>
          <p:cNvSpPr/>
          <p:nvPr/>
        </p:nvSpPr>
        <p:spPr>
          <a:xfrm>
            <a:off x="8288037" y="3827887"/>
            <a:ext cx="2810660" cy="2362988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9DD38A0-9BA9-ADAE-9F83-CC0FD2565312}"/>
              </a:ext>
            </a:extLst>
          </p:cNvPr>
          <p:cNvSpPr/>
          <p:nvPr/>
        </p:nvSpPr>
        <p:spPr>
          <a:xfrm>
            <a:off x="997136" y="3823394"/>
            <a:ext cx="2810660" cy="2362988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1858F00-F694-017F-F2DF-5E3F14590F2B}"/>
              </a:ext>
            </a:extLst>
          </p:cNvPr>
          <p:cNvSpPr/>
          <p:nvPr/>
        </p:nvSpPr>
        <p:spPr>
          <a:xfrm>
            <a:off x="997136" y="694418"/>
            <a:ext cx="2810660" cy="2362988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83E78EE-055F-E9AB-1ED0-B6EE3CA6D895}"/>
              </a:ext>
            </a:extLst>
          </p:cNvPr>
          <p:cNvSpPr/>
          <p:nvPr/>
        </p:nvSpPr>
        <p:spPr>
          <a:xfrm>
            <a:off x="8288037" y="694418"/>
            <a:ext cx="2810660" cy="2362988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80E78-F4A2-09CB-61EE-A9E815858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" y="0"/>
            <a:ext cx="10196744" cy="744584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chemeClr val="accent1"/>
                </a:solidFill>
              </a:rPr>
              <a:t>How do children grow?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D9FC7E-1D95-9DC1-3DC9-CC552DFE2CDA}"/>
              </a:ext>
            </a:extLst>
          </p:cNvPr>
          <p:cNvSpPr txBox="1"/>
          <p:nvPr/>
        </p:nvSpPr>
        <p:spPr>
          <a:xfrm>
            <a:off x="8258174" y="3259776"/>
            <a:ext cx="3062721" cy="36933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Graphik Semibold" panose="020B0703030202060203" pitchFamily="34" charset="0"/>
              </a:rPr>
              <a:t>Physical Development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C3F677-6920-C802-ACA3-BD16418AA8D1}"/>
              </a:ext>
            </a:extLst>
          </p:cNvPr>
          <p:cNvSpPr txBox="1"/>
          <p:nvPr/>
        </p:nvSpPr>
        <p:spPr>
          <a:xfrm>
            <a:off x="871105" y="3255734"/>
            <a:ext cx="3062721" cy="36933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Graphik Semibold" panose="020B0703030202060203" pitchFamily="34" charset="0"/>
              </a:rPr>
              <a:t>Cognitive Development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D852BB-9BCE-6A35-041D-BDCCD02A0A1E}"/>
              </a:ext>
            </a:extLst>
          </p:cNvPr>
          <p:cNvSpPr txBox="1"/>
          <p:nvPr/>
        </p:nvSpPr>
        <p:spPr>
          <a:xfrm>
            <a:off x="393333" y="6366403"/>
            <a:ext cx="4392758" cy="36933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Graphik Semibold" panose="020B0703030202060203" pitchFamily="34" charset="0"/>
              </a:rPr>
              <a:t>Language and Communication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683789-706C-E5A0-5FF4-A76CC41658A3}"/>
              </a:ext>
            </a:extLst>
          </p:cNvPr>
          <p:cNvSpPr txBox="1"/>
          <p:nvPr/>
        </p:nvSpPr>
        <p:spPr>
          <a:xfrm>
            <a:off x="7533336" y="6366403"/>
            <a:ext cx="4392758" cy="36933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Graphik Semibold" panose="020B0703030202060203" pitchFamily="34" charset="0"/>
              </a:rPr>
              <a:t>Social and Emotional Development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71B380-65F0-9F82-13B6-48749B0606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905" y="869946"/>
            <a:ext cx="2011932" cy="201193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F9D65F-D82F-F146-E2D6-EF17FE6F8D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3749" y="869946"/>
            <a:ext cx="2011932" cy="201193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8728D6-E411-50BF-90EA-C499157720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6500" y="4052727"/>
            <a:ext cx="2011932" cy="201193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055063-EA35-22B3-1B6B-7541268DA7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3706" y="4003415"/>
            <a:ext cx="2011932" cy="201193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1393633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179E5E-7410-4B90-5B28-8A394389EE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280D7392-635C-46C0-AC2E-F04F1F21D80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457200" y="1219200"/>
            <a:ext cx="13144500" cy="3022600"/>
          </a:xfrm>
          <a:prstGeom prst="rect">
            <a:avLst/>
          </a:prstGeom>
          <a:solidFill>
            <a:srgbClr val="F37C1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DE6719-CA04-39B8-1CBA-3BBCD24AE2C3}"/>
              </a:ext>
            </a:extLst>
          </p:cNvPr>
          <p:cNvSpPr txBox="1"/>
          <p:nvPr/>
        </p:nvSpPr>
        <p:spPr>
          <a:xfrm>
            <a:off x="3858049" y="5335959"/>
            <a:ext cx="4513999" cy="677108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Graphik Semibold" panose="020B0703030202060203" pitchFamily="34" charset="0"/>
              </a:rPr>
              <a:t>Physical Development</a:t>
            </a:r>
            <a:endParaRPr lang="ar-BH" sz="2800" b="1" dirty="0">
              <a:solidFill>
                <a:schemeClr val="bg1"/>
              </a:solidFill>
              <a:latin typeface="Graphik Semibold" panose="020B0703030202060203" pitchFamily="34" charset="0"/>
            </a:endParaRPr>
          </a:p>
          <a:p>
            <a:pPr algn="ctr"/>
            <a:endParaRPr lang="ar-BH" sz="1000" b="1" dirty="0">
              <a:solidFill>
                <a:schemeClr val="bg1"/>
              </a:solidFill>
              <a:latin typeface="Graphik Semibold" panose="020B0703030202060203" pitchFamily="34" charset="0"/>
            </a:endParaRPr>
          </a:p>
        </p:txBody>
      </p:sp>
      <p:pic>
        <p:nvPicPr>
          <p:cNvPr id="16" name="Picture 15" descr="A group of children jumping in a classroom&#10;&#10;Description automatically generated">
            <a:extLst>
              <a:ext uri="{FF2B5EF4-FFF2-40B4-BE49-F238E27FC236}">
                <a16:creationId xmlns:a16="http://schemas.microsoft.com/office/drawing/2014/main" id="{34C12E79-34F0-F313-19CA-603BA293FD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00" y="1522041"/>
            <a:ext cx="3606800" cy="2399762"/>
          </a:xfrm>
          <a:prstGeom prst="rect">
            <a:avLst/>
          </a:prstGeom>
          <a:ln w="38100">
            <a:solidFill>
              <a:srgbClr val="397B26"/>
            </a:solidFill>
          </a:ln>
        </p:spPr>
      </p:pic>
      <p:pic>
        <p:nvPicPr>
          <p:cNvPr id="20" name="Picture 19" descr="A child painting on a plate&#10;&#10;Description automatically generated">
            <a:extLst>
              <a:ext uri="{FF2B5EF4-FFF2-40B4-BE49-F238E27FC236}">
                <a16:creationId xmlns:a16="http://schemas.microsoft.com/office/drawing/2014/main" id="{37A2BF66-08D1-D12C-EC03-065B355D6C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999" y="1522041"/>
            <a:ext cx="3606801" cy="2399763"/>
          </a:xfrm>
          <a:prstGeom prst="rect">
            <a:avLst/>
          </a:prstGeom>
          <a:ln w="38100">
            <a:solidFill>
              <a:srgbClr val="397B26"/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00D8876-FEDF-7E1E-07B2-6810486C2218}"/>
              </a:ext>
            </a:extLst>
          </p:cNvPr>
          <p:cNvSpPr txBox="1"/>
          <p:nvPr/>
        </p:nvSpPr>
        <p:spPr>
          <a:xfrm>
            <a:off x="8628612" y="4135630"/>
            <a:ext cx="3055573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Graphik Arabic Regular" pitchFamily="2" charset="-78"/>
                <a:cs typeface="Graphik Arabic Regular" pitchFamily="2" charset="-78"/>
              </a:rPr>
              <a:t>Development of fine motor skills</a:t>
            </a:r>
            <a:endParaRPr lang="ar-BH" b="1" dirty="0">
              <a:solidFill>
                <a:schemeClr val="tx1">
                  <a:lumMod val="75000"/>
                  <a:lumOff val="25000"/>
                </a:schemeClr>
              </a:solidFill>
              <a:latin typeface="Graphik Arabic Regular" pitchFamily="2" charset="-78"/>
              <a:cs typeface="Graphik Arabic Regular" pitchFamily="2" charset="-78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45DCEA8-3740-F00D-9582-C97714AA10B7}"/>
              </a:ext>
            </a:extLst>
          </p:cNvPr>
          <p:cNvSpPr txBox="1"/>
          <p:nvPr/>
        </p:nvSpPr>
        <p:spPr>
          <a:xfrm>
            <a:off x="4587263" y="4135629"/>
            <a:ext cx="3055573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Graphik Arabic Regular" pitchFamily="2" charset="-78"/>
                <a:cs typeface="Graphik Arabic Regular" pitchFamily="2" charset="-78"/>
              </a:rPr>
              <a:t>Development of gross motor skills</a:t>
            </a:r>
            <a:endParaRPr lang="ar-BH" b="1" dirty="0">
              <a:solidFill>
                <a:schemeClr val="tx1">
                  <a:lumMod val="75000"/>
                  <a:lumOff val="25000"/>
                </a:schemeClr>
              </a:solidFill>
              <a:latin typeface="Graphik Arabic Regular" pitchFamily="2" charset="-78"/>
              <a:cs typeface="Graphik Arabic Regular" pitchFamily="2" charset="-78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6F5240B-9220-73B4-31FB-DB6CB45A1D0F}"/>
              </a:ext>
            </a:extLst>
          </p:cNvPr>
          <p:cNvSpPr txBox="1"/>
          <p:nvPr/>
        </p:nvSpPr>
        <p:spPr>
          <a:xfrm>
            <a:off x="507813" y="4221475"/>
            <a:ext cx="3055573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Graphik Arabic Regular" pitchFamily="2" charset="-78"/>
                <a:cs typeface="Graphik Arabic Regular" pitchFamily="2" charset="-78"/>
              </a:rPr>
              <a:t>Balance and coordination in movement</a:t>
            </a:r>
            <a:endParaRPr lang="ar-BH" b="1" dirty="0">
              <a:solidFill>
                <a:schemeClr val="tx1">
                  <a:lumMod val="75000"/>
                  <a:lumOff val="25000"/>
                </a:schemeClr>
              </a:solidFill>
              <a:latin typeface="Graphik Arabic Regular" pitchFamily="2" charset="-78"/>
              <a:cs typeface="Graphik Arabic Regular" pitchFamily="2" charset="-78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BB96F56-0E8A-5BEE-0482-FFD690AB8DBA}"/>
              </a:ext>
            </a:extLst>
          </p:cNvPr>
          <p:cNvGrpSpPr/>
          <p:nvPr/>
        </p:nvGrpSpPr>
        <p:grpSpPr>
          <a:xfrm>
            <a:off x="4292598" y="1522041"/>
            <a:ext cx="3606801" cy="2399763"/>
            <a:chOff x="4292598" y="1522041"/>
            <a:chExt cx="3606801" cy="2399763"/>
          </a:xfrm>
        </p:grpSpPr>
        <p:pic>
          <p:nvPicPr>
            <p:cNvPr id="18" name="Picture 17" descr="A child riding a tricycle&#10;&#10;Description automatically generated">
              <a:extLst>
                <a:ext uri="{FF2B5EF4-FFF2-40B4-BE49-F238E27FC236}">
                  <a16:creationId xmlns:a16="http://schemas.microsoft.com/office/drawing/2014/main" id="{7B309E4E-59E0-57D6-7171-AB25435D2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2598" y="1522041"/>
              <a:ext cx="3606801" cy="2399763"/>
            </a:xfrm>
            <a:prstGeom prst="rect">
              <a:avLst/>
            </a:prstGeom>
            <a:ln w="38100">
              <a:solidFill>
                <a:srgbClr val="397B26"/>
              </a:solidFill>
            </a:ln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F1BD226-62A3-7433-A51C-A395A8BCCE2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475956" y="2605414"/>
              <a:ext cx="56367" cy="81419"/>
            </a:xfrm>
            <a:prstGeom prst="rect">
              <a:avLst/>
            </a:prstGeom>
            <a:solidFill>
              <a:srgbClr val="79726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FB62F9B3-7CE3-BCAF-D094-C2AE364DC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200" y="100349"/>
            <a:ext cx="10196744" cy="744584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chemeClr val="accent1"/>
                </a:solidFill>
              </a:rPr>
              <a:t>How do children grow? </a:t>
            </a:r>
          </a:p>
        </p:txBody>
      </p:sp>
    </p:spTree>
    <p:extLst>
      <p:ext uri="{BB962C8B-B14F-4D97-AF65-F5344CB8AC3E}">
        <p14:creationId xmlns:p14="http://schemas.microsoft.com/office/powerpoint/2010/main" val="13066026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56BC34-447B-F927-7850-F0EA2C404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9EBF4EAA-3082-95FA-3ECD-806D830CF821}"/>
              </a:ext>
            </a:extLst>
          </p:cNvPr>
          <p:cNvSpPr/>
          <p:nvPr/>
        </p:nvSpPr>
        <p:spPr>
          <a:xfrm>
            <a:off x="-457200" y="1219200"/>
            <a:ext cx="13144500" cy="3022600"/>
          </a:xfrm>
          <a:prstGeom prst="rect">
            <a:avLst/>
          </a:prstGeom>
          <a:solidFill>
            <a:srgbClr val="F37C1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67EFDA-B117-8BBE-B013-91336253B10B}"/>
              </a:ext>
            </a:extLst>
          </p:cNvPr>
          <p:cNvSpPr txBox="1"/>
          <p:nvPr/>
        </p:nvSpPr>
        <p:spPr>
          <a:xfrm>
            <a:off x="3563386" y="5327382"/>
            <a:ext cx="4808662" cy="1107996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Graphik Semibold" panose="020B0703030202060203" pitchFamily="34" charset="0"/>
              </a:rPr>
              <a:t>Social and Emotional Development </a:t>
            </a:r>
            <a:endParaRPr lang="ar-BH" sz="2800" b="1" dirty="0">
              <a:solidFill>
                <a:schemeClr val="bg1"/>
              </a:solidFill>
              <a:latin typeface="Graphik Semibold" panose="020B0703030202060203" pitchFamily="34" charset="0"/>
            </a:endParaRPr>
          </a:p>
          <a:p>
            <a:pPr algn="ctr"/>
            <a:endParaRPr lang="ar-BH" sz="900" b="1" dirty="0">
              <a:solidFill>
                <a:schemeClr val="bg1"/>
              </a:solidFill>
              <a:latin typeface="Graphik Semibold" panose="020B0703030202060203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93526CA-0349-2441-18D8-74B719BEC4EA}"/>
              </a:ext>
            </a:extLst>
          </p:cNvPr>
          <p:cNvSpPr txBox="1"/>
          <p:nvPr/>
        </p:nvSpPr>
        <p:spPr>
          <a:xfrm>
            <a:off x="8372048" y="4221474"/>
            <a:ext cx="3158349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Graphik Arabic Regular" pitchFamily="2" charset="-78"/>
                <a:cs typeface="Graphik Arabic Regular" pitchFamily="2" charset="-78"/>
              </a:rPr>
              <a:t>Managing feelings and showing positive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raphik Arabic Regular" pitchFamily="2" charset="-78"/>
                <a:cs typeface="Graphik Arabic Regular" pitchFamily="2" charset="-78"/>
              </a:rPr>
              <a:t>behaviour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Graphik Arabic Regular" pitchFamily="2" charset="-78"/>
                <a:cs typeface="Graphik Arabic Regular" pitchFamily="2" charset="-78"/>
              </a:rPr>
              <a:t/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AFE2DFC-478C-9426-8468-F24A8A938CC7}"/>
              </a:ext>
            </a:extLst>
          </p:cNvPr>
          <p:cNvSpPr txBox="1"/>
          <p:nvPr/>
        </p:nvSpPr>
        <p:spPr>
          <a:xfrm>
            <a:off x="4587263" y="4249810"/>
            <a:ext cx="3055573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Graphik Arabic Regular" pitchFamily="2" charset="-78"/>
                <a:cs typeface="Graphik Arabic Regular" pitchFamily="2" charset="-78"/>
              </a:rPr>
              <a:t>Building friendships and playing together </a:t>
            </a:r>
            <a:endParaRPr lang="ar-BH" b="1" dirty="0">
              <a:solidFill>
                <a:schemeClr val="tx1">
                  <a:lumMod val="75000"/>
                  <a:lumOff val="25000"/>
                </a:schemeClr>
              </a:solidFill>
              <a:latin typeface="Graphik Arabic Regular" pitchFamily="2" charset="-78"/>
              <a:cs typeface="Graphik Arabic Regular" pitchFamily="2" charset="-78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772AA92-E87D-13E3-78A2-439BF578135E}"/>
              </a:ext>
            </a:extLst>
          </p:cNvPr>
          <p:cNvSpPr txBox="1"/>
          <p:nvPr/>
        </p:nvSpPr>
        <p:spPr>
          <a:xfrm>
            <a:off x="507813" y="4221475"/>
            <a:ext cx="3055573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Graphik Arabic Regular" pitchFamily="2" charset="-78"/>
                <a:cs typeface="Graphik Arabic Regular" pitchFamily="2" charset="-78"/>
              </a:rPr>
              <a:t>Self awareness and confidence  </a:t>
            </a:r>
            <a:endParaRPr lang="ar-BH" b="1" dirty="0">
              <a:solidFill>
                <a:schemeClr val="tx1">
                  <a:lumMod val="75000"/>
                  <a:lumOff val="25000"/>
                </a:schemeClr>
              </a:solidFill>
              <a:latin typeface="Graphik Arabic Regular" pitchFamily="2" charset="-78"/>
              <a:cs typeface="Graphik Arabic Regular" pitchFamily="2" charset="-78"/>
            </a:endParaRPr>
          </a:p>
        </p:txBody>
      </p:sp>
      <p:pic>
        <p:nvPicPr>
          <p:cNvPr id="6" name="Picture 5" descr="A group of girls playing in the sand&#10;&#10;Description automatically generated">
            <a:extLst>
              <a:ext uri="{FF2B5EF4-FFF2-40B4-BE49-F238E27FC236}">
                <a16:creationId xmlns:a16="http://schemas.microsoft.com/office/drawing/2014/main" id="{44711F07-AEAE-6E94-E524-1D50DA4FC0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771" y="1530618"/>
            <a:ext cx="3606801" cy="2399763"/>
          </a:xfrm>
          <a:prstGeom prst="rect">
            <a:avLst/>
          </a:prstGeom>
          <a:ln w="28575">
            <a:solidFill>
              <a:srgbClr val="397B26"/>
            </a:solidFill>
          </a:ln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D8FD83D-3E3B-778A-7E97-4DF919FFCCED}"/>
              </a:ext>
            </a:extLst>
          </p:cNvPr>
          <p:cNvGrpSpPr/>
          <p:nvPr/>
        </p:nvGrpSpPr>
        <p:grpSpPr>
          <a:xfrm>
            <a:off x="415926" y="1530617"/>
            <a:ext cx="3459904" cy="2399763"/>
            <a:chOff x="415926" y="1530617"/>
            <a:chExt cx="3459904" cy="2399763"/>
          </a:xfrm>
        </p:grpSpPr>
        <p:pic>
          <p:nvPicPr>
            <p:cNvPr id="13" name="Picture 12" descr="A child playing a game&#10;&#10;Description automatically generated">
              <a:extLst>
                <a:ext uri="{FF2B5EF4-FFF2-40B4-BE49-F238E27FC236}">
                  <a16:creationId xmlns:a16="http://schemas.microsoft.com/office/drawing/2014/main" id="{4075D59B-7B3C-A089-2985-441169800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74" t="22319" r="27919" b="12520"/>
            <a:stretch/>
          </p:blipFill>
          <p:spPr>
            <a:xfrm>
              <a:off x="415926" y="1530617"/>
              <a:ext cx="3459904" cy="2399763"/>
            </a:xfrm>
            <a:prstGeom prst="rect">
              <a:avLst/>
            </a:prstGeom>
            <a:ln w="28575">
              <a:solidFill>
                <a:srgbClr val="397B26"/>
              </a:solidFill>
            </a:ln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B8FF832-04F0-B22F-15DD-970E0F355ED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490127">
              <a:off x="2246638" y="2799996"/>
              <a:ext cx="175613" cy="215707"/>
            </a:xfrm>
            <a:prstGeom prst="rect">
              <a:avLst/>
            </a:prstGeom>
            <a:solidFill>
              <a:srgbClr val="B99D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5" name="Picture 4" descr="A young child smiling at the camera&#10;&#10;Description automatically generated">
            <a:extLst>
              <a:ext uri="{FF2B5EF4-FFF2-40B4-BE49-F238E27FC236}">
                <a16:creationId xmlns:a16="http://schemas.microsoft.com/office/drawing/2014/main" id="{C838AC06-C440-F805-0211-A6CE799E49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225" y="1530617"/>
            <a:ext cx="3606801" cy="2399763"/>
          </a:xfrm>
          <a:prstGeom prst="rect">
            <a:avLst/>
          </a:prstGeom>
          <a:ln w="28575">
            <a:solidFill>
              <a:srgbClr val="397B26"/>
            </a:solidFill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2B729DE-7156-38CD-223A-BD8173F18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" y="133618"/>
            <a:ext cx="10196744" cy="744584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chemeClr val="accent1"/>
                </a:solidFill>
              </a:rPr>
              <a:t>How do children grow? </a:t>
            </a:r>
          </a:p>
        </p:txBody>
      </p:sp>
    </p:spTree>
    <p:extLst>
      <p:ext uri="{BB962C8B-B14F-4D97-AF65-F5344CB8AC3E}">
        <p14:creationId xmlns:p14="http://schemas.microsoft.com/office/powerpoint/2010/main" val="11097903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548BC7-0E18-4282-5429-A07DD9E37A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9F6E0DD3-22EF-9380-7B89-6B3937CF1956}"/>
              </a:ext>
            </a:extLst>
          </p:cNvPr>
          <p:cNvSpPr/>
          <p:nvPr/>
        </p:nvSpPr>
        <p:spPr>
          <a:xfrm>
            <a:off x="-457200" y="1219200"/>
            <a:ext cx="13144500" cy="3022600"/>
          </a:xfrm>
          <a:prstGeom prst="rect">
            <a:avLst/>
          </a:prstGeom>
          <a:solidFill>
            <a:srgbClr val="F37C1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A43B61-EF74-B45A-4472-4C0C601A666A}"/>
              </a:ext>
            </a:extLst>
          </p:cNvPr>
          <p:cNvSpPr txBox="1"/>
          <p:nvPr/>
        </p:nvSpPr>
        <p:spPr>
          <a:xfrm>
            <a:off x="3563386" y="5248953"/>
            <a:ext cx="4808662" cy="109260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Graphik Semibold" panose="020B0703030202060203" pitchFamily="34" charset="0"/>
              </a:rPr>
              <a:t>Language and Communication</a:t>
            </a:r>
            <a:endParaRPr lang="ar-BH" sz="2800" b="1" dirty="0">
              <a:solidFill>
                <a:schemeClr val="bg1"/>
              </a:solidFill>
              <a:latin typeface="Graphik Semibold" panose="020B0703030202060203" pitchFamily="34" charset="0"/>
            </a:endParaRPr>
          </a:p>
          <a:p>
            <a:pPr algn="ctr"/>
            <a:endParaRPr lang="ar-BH" sz="900" b="1" dirty="0">
              <a:solidFill>
                <a:schemeClr val="bg1"/>
              </a:solidFill>
              <a:latin typeface="Graphik Semibold" panose="020B0703030202060203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D354B1D-CD90-D3C0-D804-BB46641B8E52}"/>
              </a:ext>
            </a:extLst>
          </p:cNvPr>
          <p:cNvSpPr txBox="1"/>
          <p:nvPr/>
        </p:nvSpPr>
        <p:spPr>
          <a:xfrm>
            <a:off x="8628614" y="4262474"/>
            <a:ext cx="3055573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Graphik Arabic Regular" pitchFamily="2" charset="-78"/>
                <a:cs typeface="Graphik Arabic Regular" pitchFamily="2" charset="-78"/>
              </a:rPr>
              <a:t>Expressing feelings and thoughts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A329DFC-0300-97EA-219E-07E7782CFDCA}"/>
              </a:ext>
            </a:extLst>
          </p:cNvPr>
          <p:cNvSpPr txBox="1"/>
          <p:nvPr/>
        </p:nvSpPr>
        <p:spPr>
          <a:xfrm>
            <a:off x="4439930" y="4269782"/>
            <a:ext cx="3055573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Graphik Arabic Regular" pitchFamily="2" charset="-78"/>
                <a:cs typeface="Graphik Arabic Regular" pitchFamily="2" charset="-78"/>
              </a:rPr>
              <a:t>Expressing opinion and listening actively </a:t>
            </a:r>
            <a:endParaRPr lang="ar-BH" b="1" dirty="0">
              <a:solidFill>
                <a:schemeClr val="tx1">
                  <a:lumMod val="75000"/>
                  <a:lumOff val="25000"/>
                </a:schemeClr>
              </a:solidFill>
              <a:latin typeface="Graphik Arabic Regular" pitchFamily="2" charset="-78"/>
              <a:cs typeface="Graphik Arabic Regular" pitchFamily="2" charset="-78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ECAC9E5-A63C-51C1-360C-6883E5E2B362}"/>
              </a:ext>
            </a:extLst>
          </p:cNvPr>
          <p:cNvSpPr txBox="1"/>
          <p:nvPr/>
        </p:nvSpPr>
        <p:spPr>
          <a:xfrm>
            <a:off x="507813" y="4221475"/>
            <a:ext cx="3055573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Graphik Arabic Regular" pitchFamily="2" charset="-78"/>
                <a:cs typeface="Graphik Arabic Regular" pitchFamily="2" charset="-78"/>
              </a:rPr>
              <a:t>Participating and engaging with others</a:t>
            </a:r>
            <a:endParaRPr lang="ar-BH" b="1" dirty="0">
              <a:solidFill>
                <a:schemeClr val="tx1">
                  <a:lumMod val="75000"/>
                  <a:lumOff val="25000"/>
                </a:schemeClr>
              </a:solidFill>
              <a:latin typeface="Graphik Arabic Regular" pitchFamily="2" charset="-78"/>
              <a:cs typeface="Graphik Arabic Regular" pitchFamily="2" charset="-78"/>
            </a:endParaRPr>
          </a:p>
        </p:txBody>
      </p:sp>
      <p:pic>
        <p:nvPicPr>
          <p:cNvPr id="9" name="Picture 8" descr="A couple of girls looking at a basket&#10;&#10;Description automatically generated">
            <a:extLst>
              <a:ext uri="{FF2B5EF4-FFF2-40B4-BE49-F238E27FC236}">
                <a16:creationId xmlns:a16="http://schemas.microsoft.com/office/drawing/2014/main" id="{F24A856B-45C4-981D-FC33-C9C0A0F6F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27" y="1567318"/>
            <a:ext cx="3606798" cy="2399761"/>
          </a:xfrm>
          <a:prstGeom prst="rect">
            <a:avLst/>
          </a:prstGeom>
          <a:ln w="28575">
            <a:solidFill>
              <a:srgbClr val="397B26"/>
            </a:solidFill>
          </a:ln>
        </p:spPr>
      </p:pic>
      <p:pic>
        <p:nvPicPr>
          <p:cNvPr id="12" name="Picture 11" descr="A child sitting at a desk and giving a thumbs up&#10;&#10;Description automatically generated">
            <a:extLst>
              <a:ext uri="{FF2B5EF4-FFF2-40B4-BE49-F238E27FC236}">
                <a16:creationId xmlns:a16="http://schemas.microsoft.com/office/drawing/2014/main" id="{54C202CE-7412-7D2C-FF09-FDE011CD55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275" y="1623056"/>
            <a:ext cx="3606799" cy="2399762"/>
          </a:xfrm>
          <a:prstGeom prst="rect">
            <a:avLst/>
          </a:prstGeom>
          <a:ln w="28575">
            <a:solidFill>
              <a:srgbClr val="397B26"/>
            </a:solidFill>
          </a:ln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94C3918D-0329-770A-49C9-C6E018B689DA}"/>
              </a:ext>
            </a:extLst>
          </p:cNvPr>
          <p:cNvGrpSpPr/>
          <p:nvPr/>
        </p:nvGrpSpPr>
        <p:grpSpPr>
          <a:xfrm>
            <a:off x="4292600" y="1609047"/>
            <a:ext cx="3606799" cy="2399762"/>
            <a:chOff x="4292600" y="1609047"/>
            <a:chExt cx="3606799" cy="2399762"/>
          </a:xfrm>
        </p:grpSpPr>
        <p:pic>
          <p:nvPicPr>
            <p:cNvPr id="11" name="Picture 10" descr="A young child holding a paper with a sun and a pen&#10;&#10;Description automatically generated">
              <a:extLst>
                <a:ext uri="{FF2B5EF4-FFF2-40B4-BE49-F238E27FC236}">
                  <a16:creationId xmlns:a16="http://schemas.microsoft.com/office/drawing/2014/main" id="{7E574A6B-B9D5-B513-DA52-A1CADBE5A48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2600" y="1609047"/>
              <a:ext cx="3606799" cy="2399762"/>
            </a:xfrm>
            <a:prstGeom prst="rect">
              <a:avLst/>
            </a:prstGeom>
            <a:ln w="28575">
              <a:solidFill>
                <a:srgbClr val="397B26"/>
              </a:solidFill>
            </a:ln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6389A36-2FBC-9856-4470-020E5324C66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431797" y="3130657"/>
              <a:ext cx="170481" cy="186775"/>
            </a:xfrm>
            <a:prstGeom prst="rect">
              <a:avLst/>
            </a:prstGeom>
            <a:solidFill>
              <a:srgbClr val="C1C1C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0575571D-DEF0-AE07-6F08-EF89676C6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688" y="86103"/>
            <a:ext cx="10196744" cy="744584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chemeClr val="accent1"/>
                </a:solidFill>
              </a:rPr>
              <a:t>How do children grow? </a:t>
            </a:r>
          </a:p>
        </p:txBody>
      </p:sp>
    </p:spTree>
    <p:extLst>
      <p:ext uri="{BB962C8B-B14F-4D97-AF65-F5344CB8AC3E}">
        <p14:creationId xmlns:p14="http://schemas.microsoft.com/office/powerpoint/2010/main" val="16474597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theme/theme1.xml><?xml version="1.0" encoding="utf-8"?>
<a:theme xmlns:a="http://schemas.openxmlformats.org/drawingml/2006/main" name="BQA Theme">
  <a:themeElements>
    <a:clrScheme name="BQA Theme">
      <a:dk1>
        <a:srgbClr val="000000"/>
      </a:dk1>
      <a:lt1>
        <a:srgbClr val="FFFFFF"/>
      </a:lt1>
      <a:dk2>
        <a:srgbClr val="1C4679"/>
      </a:dk2>
      <a:lt2>
        <a:srgbClr val="494949"/>
      </a:lt2>
      <a:accent1>
        <a:srgbClr val="1C4679"/>
      </a:accent1>
      <a:accent2>
        <a:srgbClr val="397B26"/>
      </a:accent2>
      <a:accent3>
        <a:srgbClr val="F3BB41"/>
      </a:accent3>
      <a:accent4>
        <a:srgbClr val="E68835"/>
      </a:accent4>
      <a:accent5>
        <a:srgbClr val="E64125"/>
      </a:accent5>
      <a:accent6>
        <a:srgbClr val="3376CC"/>
      </a:accent6>
      <a:hlink>
        <a:srgbClr val="E64125"/>
      </a:hlink>
      <a:folHlink>
        <a:srgbClr val="E64125"/>
      </a:folHlink>
    </a:clrScheme>
    <a:fontScheme name="BQA theme">
      <a:majorFont>
        <a:latin typeface="Graphik Bold"/>
        <a:ea typeface=""/>
        <a:cs typeface="Graphik Arabic Bold"/>
      </a:majorFont>
      <a:minorFont>
        <a:latin typeface="Graphik"/>
        <a:ea typeface=""/>
        <a:cs typeface="Graphik Arabic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QA Theme" id="{C491AA18-A574-41C1-9F04-79B393DB9E7D}" vid="{35E5ED15-C92E-47E5-9A25-B854FEA34A3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BQA Theme (1)</Template>
  <TotalTime>5280</TotalTime>
  <Words>850</Words>
  <Application>Microsoft Office PowerPoint</Application>
  <PresentationFormat>Widescreen</PresentationFormat>
  <Paragraphs>126</Paragraphs>
  <Slides>17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Aptos</vt:lpstr>
      <vt:lpstr>Arial</vt:lpstr>
      <vt:lpstr>Graphik</vt:lpstr>
      <vt:lpstr>Graphik Arabic Regular</vt:lpstr>
      <vt:lpstr>Graphik Bold</vt:lpstr>
      <vt:lpstr>Graphik Semibold</vt:lpstr>
      <vt:lpstr>Sakkal Majalla</vt:lpstr>
      <vt:lpstr>BQA Theme</vt:lpstr>
      <vt:lpstr>Introduction to Early Childhood Education and Child Development  For Parents</vt:lpstr>
      <vt:lpstr>Early Childhood Education (ECE) </vt:lpstr>
      <vt:lpstr>Why is ECE important?</vt:lpstr>
      <vt:lpstr>What the world is doing in ECE</vt:lpstr>
      <vt:lpstr>How do children grow? </vt:lpstr>
      <vt:lpstr>How do children grow? </vt:lpstr>
      <vt:lpstr>How do children grow? </vt:lpstr>
      <vt:lpstr>How do children grow? </vt:lpstr>
      <vt:lpstr>How do children grow? </vt:lpstr>
      <vt:lpstr>How do children grow? </vt:lpstr>
      <vt:lpstr>Children grow through play .. </vt:lpstr>
      <vt:lpstr>Children grow through play .. </vt:lpstr>
      <vt:lpstr>Through Kindergartens’ evaluations, we will focus on .. </vt:lpstr>
      <vt:lpstr>Through Kindergartens’ evaluations, we will focus on .. </vt:lpstr>
      <vt:lpstr>Through Kindergartens’ evaluations, we will focus on .. </vt:lpstr>
      <vt:lpstr>Kindergartens Areas of Evaluation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Consultation Session on ‘Kindergartens Reviews Pilot Framework’</dc:title>
  <dc:creator>Nayla Alkaabi</dc:creator>
  <cp:lastModifiedBy>Eman Abdulla</cp:lastModifiedBy>
  <cp:revision>9</cp:revision>
  <dcterms:created xsi:type="dcterms:W3CDTF">2024-08-18T06:30:24Z</dcterms:created>
  <dcterms:modified xsi:type="dcterms:W3CDTF">2025-02-26T08:15:59Z</dcterms:modified>
</cp:coreProperties>
</file>