
<file path=[Content_Types].xml><?xml version="1.0" encoding="utf-8"?>
<Types xmlns="http://schemas.openxmlformats.org/package/2006/content-types">
  <Default Extension="1" ContentType="image/jpeg"/>
  <Default Extension="2" ContentType="image/jpeg"/>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57"/>
  </p:notesMasterIdLst>
  <p:handoutMasterIdLst>
    <p:handoutMasterId r:id="rId58"/>
  </p:handoutMasterIdLst>
  <p:sldIdLst>
    <p:sldId id="257" r:id="rId2"/>
    <p:sldId id="15770" r:id="rId3"/>
    <p:sldId id="15629" r:id="rId4"/>
    <p:sldId id="15738" r:id="rId5"/>
    <p:sldId id="15739" r:id="rId6"/>
    <p:sldId id="15675" r:id="rId7"/>
    <p:sldId id="15720" r:id="rId8"/>
    <p:sldId id="15741" r:id="rId9"/>
    <p:sldId id="15771" r:id="rId10"/>
    <p:sldId id="15756" r:id="rId11"/>
    <p:sldId id="15777" r:id="rId12"/>
    <p:sldId id="15778" r:id="rId13"/>
    <p:sldId id="15779" r:id="rId14"/>
    <p:sldId id="15775" r:id="rId15"/>
    <p:sldId id="15757" r:id="rId16"/>
    <p:sldId id="15780" r:id="rId17"/>
    <p:sldId id="15760" r:id="rId18"/>
    <p:sldId id="15781" r:id="rId19"/>
    <p:sldId id="15759" r:id="rId20"/>
    <p:sldId id="15782" r:id="rId21"/>
    <p:sldId id="15788" r:id="rId22"/>
    <p:sldId id="15761" r:id="rId23"/>
    <p:sldId id="15785" r:id="rId24"/>
    <p:sldId id="15786" r:id="rId25"/>
    <p:sldId id="15784" r:id="rId26"/>
    <p:sldId id="15789" r:id="rId27"/>
    <p:sldId id="15762" r:id="rId28"/>
    <p:sldId id="15787" r:id="rId29"/>
    <p:sldId id="15763" r:id="rId30"/>
    <p:sldId id="15790" r:id="rId31"/>
    <p:sldId id="15764" r:id="rId32"/>
    <p:sldId id="15791" r:id="rId33"/>
    <p:sldId id="15765" r:id="rId34"/>
    <p:sldId id="15792" r:id="rId35"/>
    <p:sldId id="15772" r:id="rId36"/>
    <p:sldId id="15794" r:id="rId37"/>
    <p:sldId id="15641" r:id="rId38"/>
    <p:sldId id="15644" r:id="rId39"/>
    <p:sldId id="15795" r:id="rId40"/>
    <p:sldId id="15664" r:id="rId41"/>
    <p:sldId id="15656" r:id="rId42"/>
    <p:sldId id="15642" r:id="rId43"/>
    <p:sldId id="15650" r:id="rId44"/>
    <p:sldId id="15774" r:id="rId45"/>
    <p:sldId id="15680" r:id="rId46"/>
    <p:sldId id="342" r:id="rId47"/>
    <p:sldId id="15681" r:id="rId48"/>
    <p:sldId id="15683" r:id="rId49"/>
    <p:sldId id="15685" r:id="rId50"/>
    <p:sldId id="15737" r:id="rId51"/>
    <p:sldId id="15710" r:id="rId52"/>
    <p:sldId id="15793" r:id="rId53"/>
    <p:sldId id="15740" r:id="rId54"/>
    <p:sldId id="1093" r:id="rId55"/>
    <p:sldId id="15718" r:id="rId56"/>
  </p:sldIdLst>
  <p:sldSz cx="12192000" cy="6858000"/>
  <p:notesSz cx="6792913"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A90531D-7E70-4E85-B6F5-685BE6818133}">
          <p14:sldIdLst>
            <p14:sldId id="257"/>
            <p14:sldId id="15770"/>
            <p14:sldId id="15629"/>
            <p14:sldId id="15738"/>
            <p14:sldId id="15739"/>
            <p14:sldId id="15675"/>
            <p14:sldId id="15720"/>
            <p14:sldId id="15741"/>
            <p14:sldId id="15771"/>
            <p14:sldId id="15756"/>
            <p14:sldId id="15777"/>
            <p14:sldId id="15778"/>
            <p14:sldId id="15779"/>
            <p14:sldId id="15775"/>
            <p14:sldId id="15757"/>
            <p14:sldId id="15780"/>
            <p14:sldId id="15760"/>
            <p14:sldId id="15781"/>
            <p14:sldId id="15759"/>
            <p14:sldId id="15782"/>
            <p14:sldId id="15788"/>
            <p14:sldId id="15761"/>
            <p14:sldId id="15785"/>
            <p14:sldId id="15786"/>
            <p14:sldId id="15784"/>
            <p14:sldId id="15789"/>
            <p14:sldId id="15762"/>
            <p14:sldId id="15787"/>
            <p14:sldId id="15763"/>
            <p14:sldId id="15790"/>
            <p14:sldId id="15764"/>
            <p14:sldId id="15791"/>
            <p14:sldId id="15765"/>
            <p14:sldId id="15792"/>
            <p14:sldId id="15772"/>
            <p14:sldId id="15794"/>
            <p14:sldId id="15641"/>
            <p14:sldId id="15644"/>
            <p14:sldId id="15795"/>
            <p14:sldId id="15664"/>
            <p14:sldId id="15656"/>
            <p14:sldId id="15642"/>
            <p14:sldId id="15650"/>
            <p14:sldId id="15774"/>
            <p14:sldId id="15680"/>
            <p14:sldId id="342"/>
            <p14:sldId id="15681"/>
            <p14:sldId id="15683"/>
            <p14:sldId id="15685"/>
            <p14:sldId id="15737"/>
            <p14:sldId id="15710"/>
            <p14:sldId id="15793"/>
            <p14:sldId id="15740"/>
            <p14:sldId id="1093"/>
            <p14:sldId id="157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14B0B4"/>
    <a:srgbClr val="22E1E6"/>
    <a:srgbClr val="D29500"/>
    <a:srgbClr val="FFD347"/>
    <a:srgbClr val="AFABAB"/>
    <a:srgbClr val="FFFFFF"/>
    <a:srgbClr val="FFD15D"/>
    <a:srgbClr val="C00000"/>
    <a:srgbClr val="3B38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3447" autoAdjust="0"/>
  </p:normalViewPr>
  <p:slideViewPr>
    <p:cSldViewPr snapToGrid="0">
      <p:cViewPr varScale="1">
        <p:scale>
          <a:sx n="93" d="100"/>
          <a:sy n="93" d="100"/>
        </p:scale>
        <p:origin x="240" y="306"/>
      </p:cViewPr>
      <p:guideLst/>
    </p:cSldViewPr>
  </p:slideViewPr>
  <p:notesTextViewPr>
    <p:cViewPr>
      <p:scale>
        <a:sx n="1" d="1"/>
        <a:sy n="1" d="1"/>
      </p:scale>
      <p:origin x="0" y="0"/>
    </p:cViewPr>
  </p:notesTextViewPr>
  <p:notesViewPr>
    <p:cSldViewPr snapToGrid="0">
      <p:cViewPr varScale="1">
        <p:scale>
          <a:sx n="48" d="100"/>
          <a:sy n="48" d="100"/>
        </p:scale>
        <p:origin x="1896"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41275">
              <a:solidFill>
                <a:schemeClr val="bg1"/>
              </a:solidFill>
            </a:ln>
            <a:effectLst>
              <a:outerShdw blurRad="50800" dist="38100" dir="5400000" algn="t" rotWithShape="0">
                <a:prstClr val="black">
                  <a:alpha val="40000"/>
                </a:prstClr>
              </a:outerShdw>
            </a:effectLst>
          </c:spPr>
          <c:dPt>
            <c:idx val="0"/>
            <c:bubble3D val="0"/>
            <c:spPr>
              <a:solidFill>
                <a:schemeClr val="accent1">
                  <a:lumMod val="75000"/>
                </a:schemeClr>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054A-44ED-857B-C712B2A7106B}"/>
              </c:ext>
            </c:extLst>
          </c:dPt>
          <c:dPt>
            <c:idx val="1"/>
            <c:bubble3D val="0"/>
            <c:spPr>
              <a:solidFill>
                <a:schemeClr val="bg1"/>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054A-44ED-857B-C712B2A7106B}"/>
              </c:ext>
            </c:extLst>
          </c:dPt>
          <c:dPt>
            <c:idx val="2"/>
            <c:bubble3D val="0"/>
            <c:spPr>
              <a:solidFill>
                <a:schemeClr val="accent3"/>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054A-44ED-857B-C712B2A7106B}"/>
              </c:ext>
            </c:extLst>
          </c:dPt>
          <c:dPt>
            <c:idx val="3"/>
            <c:bubble3D val="0"/>
            <c:spPr>
              <a:solidFill>
                <a:schemeClr val="accent4"/>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054A-44ED-857B-C712B2A7106B}"/>
              </c:ext>
            </c:extLst>
          </c:dPt>
          <c:cat>
            <c:strRef>
              <c:f>Sheet1!$A$2:$A$3</c:f>
              <c:strCache>
                <c:ptCount val="2"/>
                <c:pt idx="0">
                  <c:v>Lorem Ipsum 01</c:v>
                </c:pt>
                <c:pt idx="1">
                  <c:v>Lorem Ipsum 02</c:v>
                </c:pt>
              </c:strCache>
            </c:strRef>
          </c:cat>
          <c:val>
            <c:numRef>
              <c:f>Sheet1!$B$2:$B$3</c:f>
              <c:numCache>
                <c:formatCode>0%</c:formatCode>
                <c:ptCount val="2"/>
                <c:pt idx="0">
                  <c:v>0.75</c:v>
                </c:pt>
                <c:pt idx="1">
                  <c:v>0.25</c:v>
                </c:pt>
              </c:numCache>
            </c:numRef>
          </c:val>
          <c:extLst>
            <c:ext xmlns:c16="http://schemas.microsoft.com/office/drawing/2014/chart" uri="{C3380CC4-5D6E-409C-BE32-E72D297353CC}">
              <c16:uniqueId val="{00000008-054A-44ED-857B-C712B2A710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rtl="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41275">
              <a:solidFill>
                <a:schemeClr val="bg1"/>
              </a:solidFill>
            </a:ln>
            <a:effectLst>
              <a:outerShdw blurRad="50800" dist="38100" dir="5400000" algn="t" rotWithShape="0">
                <a:prstClr val="black">
                  <a:alpha val="40000"/>
                </a:prstClr>
              </a:outerShdw>
            </a:effectLst>
          </c:spPr>
          <c:dPt>
            <c:idx val="0"/>
            <c:bubble3D val="0"/>
            <c:spPr>
              <a:solidFill>
                <a:srgbClr val="FFC000"/>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A44B-49BB-8E78-EEEFAB4645C2}"/>
              </c:ext>
            </c:extLst>
          </c:dPt>
          <c:dPt>
            <c:idx val="1"/>
            <c:bubble3D val="0"/>
            <c:spPr>
              <a:solidFill>
                <a:schemeClr val="bg1"/>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A44B-49BB-8E78-EEEFAB4645C2}"/>
              </c:ext>
            </c:extLst>
          </c:dPt>
          <c:dPt>
            <c:idx val="2"/>
            <c:bubble3D val="0"/>
            <c:spPr>
              <a:solidFill>
                <a:schemeClr val="accent3"/>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A44B-49BB-8E78-EEEFAB4645C2}"/>
              </c:ext>
            </c:extLst>
          </c:dPt>
          <c:dPt>
            <c:idx val="3"/>
            <c:bubble3D val="0"/>
            <c:spPr>
              <a:solidFill>
                <a:schemeClr val="accent4"/>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A44B-49BB-8E78-EEEFAB4645C2}"/>
              </c:ext>
            </c:extLst>
          </c:dPt>
          <c:cat>
            <c:strRef>
              <c:f>Sheet1!$A$2:$A$3</c:f>
              <c:strCache>
                <c:ptCount val="2"/>
                <c:pt idx="0">
                  <c:v>Lorem Ipsum 01</c:v>
                </c:pt>
                <c:pt idx="1">
                  <c:v>Lorem Ipsum 02</c:v>
                </c:pt>
              </c:strCache>
            </c:strRef>
          </c:cat>
          <c:val>
            <c:numRef>
              <c:f>Sheet1!$B$2:$B$3</c:f>
              <c:numCache>
                <c:formatCode>0%</c:formatCode>
                <c:ptCount val="2"/>
                <c:pt idx="0">
                  <c:v>0.65</c:v>
                </c:pt>
                <c:pt idx="1">
                  <c:v>0.35</c:v>
                </c:pt>
              </c:numCache>
            </c:numRef>
          </c:val>
          <c:extLst>
            <c:ext xmlns:c16="http://schemas.microsoft.com/office/drawing/2014/chart" uri="{C3380CC4-5D6E-409C-BE32-E72D297353CC}">
              <c16:uniqueId val="{00000008-A44B-49BB-8E78-EEEFAB4645C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41275">
              <a:solidFill>
                <a:schemeClr val="bg1"/>
              </a:solidFill>
            </a:ln>
            <a:effectLst>
              <a:outerShdw blurRad="50800" dist="38100" dir="5400000" algn="t" rotWithShape="0">
                <a:prstClr val="black">
                  <a:alpha val="40000"/>
                </a:prstClr>
              </a:outerShdw>
            </a:effectLst>
          </c:spPr>
          <c:dPt>
            <c:idx val="0"/>
            <c:bubble3D val="0"/>
            <c:spPr>
              <a:solidFill>
                <a:srgbClr val="C00000"/>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1-ED44-4794-8757-97544F33DC47}"/>
              </c:ext>
            </c:extLst>
          </c:dPt>
          <c:dPt>
            <c:idx val="1"/>
            <c:bubble3D val="0"/>
            <c:spPr>
              <a:solidFill>
                <a:schemeClr val="bg1"/>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3-ED44-4794-8757-97544F33DC47}"/>
              </c:ext>
            </c:extLst>
          </c:dPt>
          <c:dPt>
            <c:idx val="2"/>
            <c:bubble3D val="0"/>
            <c:spPr>
              <a:solidFill>
                <a:schemeClr val="accent3"/>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5-ED44-4794-8757-97544F33DC47}"/>
              </c:ext>
            </c:extLst>
          </c:dPt>
          <c:dPt>
            <c:idx val="3"/>
            <c:bubble3D val="0"/>
            <c:spPr>
              <a:solidFill>
                <a:schemeClr val="accent4"/>
              </a:solidFill>
              <a:ln w="41275">
                <a:solidFill>
                  <a:schemeClr val="bg1"/>
                </a:solidFill>
              </a:ln>
              <a:effectLst>
                <a:outerShdw blurRad="50800" dist="38100" dir="5400000" algn="t" rotWithShape="0">
                  <a:prstClr val="black">
                    <a:alpha val="40000"/>
                  </a:prstClr>
                </a:outerShdw>
              </a:effectLst>
            </c:spPr>
            <c:extLst>
              <c:ext xmlns:c16="http://schemas.microsoft.com/office/drawing/2014/chart" uri="{C3380CC4-5D6E-409C-BE32-E72D297353CC}">
                <c16:uniqueId val="{00000007-ED44-4794-8757-97544F33DC47}"/>
              </c:ext>
            </c:extLst>
          </c:dPt>
          <c:cat>
            <c:strRef>
              <c:f>Sheet1!$A$2:$A$3</c:f>
              <c:strCache>
                <c:ptCount val="2"/>
                <c:pt idx="0">
                  <c:v>Lorem Ipsum 01</c:v>
                </c:pt>
                <c:pt idx="1">
                  <c:v>Lorem Ipsum 02</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8-ED44-4794-8757-97544F33DC4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5356195905221064E-3"/>
          <c:w val="0.97978833562879575"/>
          <c:h val="0.99246438040947793"/>
        </c:manualLayout>
      </c:layout>
      <c:doughnutChart>
        <c:varyColors val="1"/>
        <c:ser>
          <c:idx val="0"/>
          <c:order val="0"/>
          <c:tx>
            <c:strRef>
              <c:f>Sheet1!$B$1</c:f>
              <c:strCache>
                <c:ptCount val="1"/>
                <c:pt idx="0">
                  <c:v>Sales</c:v>
                </c:pt>
              </c:strCache>
            </c:strRef>
          </c:tx>
          <c:spPr>
            <a:solidFill>
              <a:schemeClr val="accent6">
                <a:lumMod val="75000"/>
              </a:schemeClr>
            </a:solidFill>
            <a:ln>
              <a:noFill/>
            </a:ln>
          </c:spPr>
          <c:dPt>
            <c:idx val="0"/>
            <c:bubble3D val="0"/>
            <c:spPr>
              <a:solidFill>
                <a:schemeClr val="accent6">
                  <a:lumMod val="75000"/>
                </a:schemeClr>
              </a:solidFill>
              <a:ln w="19050">
                <a:noFill/>
              </a:ln>
              <a:effectLst/>
            </c:spPr>
            <c:extLst>
              <c:ext xmlns:c16="http://schemas.microsoft.com/office/drawing/2014/chart" uri="{C3380CC4-5D6E-409C-BE32-E72D297353CC}">
                <c16:uniqueId val="{00000001-2748-48BB-BF89-4351D7B50EA2}"/>
              </c:ext>
            </c:extLst>
          </c:dPt>
          <c:dPt>
            <c:idx val="1"/>
            <c:bubble3D val="0"/>
            <c:spPr>
              <a:solidFill>
                <a:schemeClr val="accent6">
                  <a:lumMod val="75000"/>
                </a:schemeClr>
              </a:solidFill>
              <a:ln w="19050">
                <a:noFill/>
              </a:ln>
              <a:effectLst/>
            </c:spPr>
            <c:extLst>
              <c:ext xmlns:c16="http://schemas.microsoft.com/office/drawing/2014/chart" uri="{C3380CC4-5D6E-409C-BE32-E72D297353CC}">
                <c16:uniqueId val="{00000003-2748-48BB-BF89-4351D7B50EA2}"/>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2748-48BB-BF89-4351D7B50EA2}"/>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5356195905221064E-3"/>
          <c:w val="0.97978833562879575"/>
          <c:h val="0.99246438040947793"/>
        </c:manualLayout>
      </c:layout>
      <c:doughnutChart>
        <c:varyColors val="1"/>
        <c:ser>
          <c:idx val="0"/>
          <c:order val="0"/>
          <c:tx>
            <c:strRef>
              <c:f>Sheet1!$B$1</c:f>
              <c:strCache>
                <c:ptCount val="1"/>
                <c:pt idx="0">
                  <c:v>Sales</c:v>
                </c:pt>
              </c:strCache>
            </c:strRef>
          </c:tx>
          <c:spPr>
            <a:solidFill>
              <a:srgbClr val="C00000"/>
            </a:solidFill>
            <a:ln>
              <a:noFill/>
            </a:ln>
          </c:spPr>
          <c:dPt>
            <c:idx val="0"/>
            <c:bubble3D val="0"/>
            <c:spPr>
              <a:solidFill>
                <a:srgbClr val="C00000"/>
              </a:solidFill>
              <a:ln w="19050">
                <a:noFill/>
              </a:ln>
              <a:effectLst/>
            </c:spPr>
            <c:extLst>
              <c:ext xmlns:c16="http://schemas.microsoft.com/office/drawing/2014/chart" uri="{C3380CC4-5D6E-409C-BE32-E72D297353CC}">
                <c16:uniqueId val="{00000001-A2F0-40FB-AE28-B85085E94780}"/>
              </c:ext>
            </c:extLst>
          </c:dPt>
          <c:dPt>
            <c:idx val="1"/>
            <c:bubble3D val="0"/>
            <c:spPr>
              <a:solidFill>
                <a:srgbClr val="C00000"/>
              </a:solidFill>
              <a:ln w="19050">
                <a:noFill/>
              </a:ln>
              <a:effectLst/>
            </c:spPr>
            <c:extLst>
              <c:ext xmlns:c16="http://schemas.microsoft.com/office/drawing/2014/chart" uri="{C3380CC4-5D6E-409C-BE32-E72D297353CC}">
                <c16:uniqueId val="{00000003-A2F0-40FB-AE28-B85085E94780}"/>
              </c:ext>
            </c:extLst>
          </c:dPt>
          <c:cat>
            <c:strRef>
              <c:f>Sheet1!$A$2:$A$3</c:f>
              <c:strCache>
                <c:ptCount val="2"/>
                <c:pt idx="0">
                  <c:v>1st Qtr</c:v>
                </c:pt>
                <c:pt idx="1">
                  <c:v>2nd Qtr</c:v>
                </c:pt>
              </c:strCache>
            </c:strRef>
          </c:cat>
          <c:val>
            <c:numRef>
              <c:f>Sheet1!$B$2:$B$3</c:f>
              <c:numCache>
                <c:formatCode>General</c:formatCode>
                <c:ptCount val="2"/>
                <c:pt idx="0">
                  <c:v>100</c:v>
                </c:pt>
                <c:pt idx="1">
                  <c:v>0</c:v>
                </c:pt>
              </c:numCache>
            </c:numRef>
          </c:val>
          <c:extLst>
            <c:ext xmlns:c16="http://schemas.microsoft.com/office/drawing/2014/chart" uri="{C3380CC4-5D6E-409C-BE32-E72D297353CC}">
              <c16:uniqueId val="{00000004-A2F0-40FB-AE28-B85085E94780}"/>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5356195905221064E-3"/>
          <c:w val="0.97978833562879575"/>
          <c:h val="0.99246438040947793"/>
        </c:manualLayout>
      </c:layout>
      <c:doughnutChart>
        <c:varyColors val="1"/>
        <c:ser>
          <c:idx val="0"/>
          <c:order val="0"/>
          <c:tx>
            <c:strRef>
              <c:f>Sheet1!$B$1</c:f>
              <c:strCache>
                <c:ptCount val="1"/>
                <c:pt idx="0">
                  <c:v>Sales</c:v>
                </c:pt>
              </c:strCache>
            </c:strRef>
          </c:tx>
          <c:spPr>
            <a:solidFill>
              <a:schemeClr val="accent1">
                <a:lumMod val="75000"/>
              </a:schemeClr>
            </a:solidFill>
            <a:ln>
              <a:noFill/>
            </a:ln>
          </c:spPr>
          <c:dPt>
            <c:idx val="0"/>
            <c:bubble3D val="0"/>
            <c:spPr>
              <a:solidFill>
                <a:schemeClr val="accent1">
                  <a:lumMod val="75000"/>
                </a:schemeClr>
              </a:solidFill>
              <a:ln w="19050">
                <a:noFill/>
              </a:ln>
              <a:effectLst/>
            </c:spPr>
            <c:extLst>
              <c:ext xmlns:c16="http://schemas.microsoft.com/office/drawing/2014/chart" uri="{C3380CC4-5D6E-409C-BE32-E72D297353CC}">
                <c16:uniqueId val="{00000001-4FDA-414A-A0B4-5828B5DA3A77}"/>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4FDA-414A-A0B4-5828B5DA3A77}"/>
              </c:ext>
            </c:extLst>
          </c:dPt>
          <c:cat>
            <c:strRef>
              <c:f>Sheet1!$A$2:$A$3</c:f>
              <c:strCache>
                <c:ptCount val="2"/>
                <c:pt idx="0">
                  <c:v>1st Qtr</c:v>
                </c:pt>
                <c:pt idx="1">
                  <c:v>2nd Qtr</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4-4FDA-414A-A0B4-5828B5DA3A77}"/>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5356195905221064E-3"/>
          <c:w val="0.97978833562879575"/>
          <c:h val="0.99246438040947793"/>
        </c:manualLayout>
      </c:layout>
      <c:doughnutChart>
        <c:varyColors val="1"/>
        <c:ser>
          <c:idx val="0"/>
          <c:order val="0"/>
          <c:tx>
            <c:strRef>
              <c:f>Sheet1!$B$1</c:f>
              <c:strCache>
                <c:ptCount val="1"/>
                <c:pt idx="0">
                  <c:v>Sales</c:v>
                </c:pt>
              </c:strCache>
            </c:strRef>
          </c:tx>
          <c:spPr>
            <a:solidFill>
              <a:schemeClr val="accent1">
                <a:lumMod val="75000"/>
              </a:schemeClr>
            </a:solidFill>
            <a:ln>
              <a:noFill/>
            </a:ln>
          </c:spPr>
          <c:dPt>
            <c:idx val="0"/>
            <c:bubble3D val="0"/>
            <c:spPr>
              <a:solidFill>
                <a:schemeClr val="accent4">
                  <a:lumMod val="75000"/>
                </a:schemeClr>
              </a:solidFill>
              <a:ln w="19050">
                <a:noFill/>
              </a:ln>
              <a:effectLst/>
            </c:spPr>
            <c:extLst>
              <c:ext xmlns:c16="http://schemas.microsoft.com/office/drawing/2014/chart" uri="{C3380CC4-5D6E-409C-BE32-E72D297353CC}">
                <c16:uniqueId val="{00000001-4087-4DA1-B44D-D62BC4A87AE5}"/>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4087-4DA1-B44D-D62BC4A87AE5}"/>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4087-4DA1-B44D-D62BC4A87AE5}"/>
            </c:ext>
          </c:extLst>
        </c:ser>
        <c:dLbls>
          <c:showLegendKey val="0"/>
          <c:showVal val="0"/>
          <c:showCatName val="0"/>
          <c:showSerName val="0"/>
          <c:showPercent val="0"/>
          <c:showBubbleSize val="0"/>
          <c:showLeaderLines val="1"/>
        </c:dLbls>
        <c:firstSliceAng val="0"/>
        <c:holeSize val="4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4.jpg"/><Relationship Id="rId7" Type="http://schemas.openxmlformats.org/officeDocument/2006/relationships/image" Target="../media/image57.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hyperlink" Target="https://blog.seboss666.info/2016/01/" TargetMode="External"/></Relationships>
</file>

<file path=ppt/diagrams/_rels/data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courses.lumenlearning.com/wm-introductiontobusiness/chapter/communication-flows/" TargetMode="External"/><Relationship Id="rId1" Type="http://schemas.openxmlformats.org/officeDocument/2006/relationships/image" Target="../media/image59.jpg"/><Relationship Id="rId6" Type="http://schemas.openxmlformats.org/officeDocument/2006/relationships/hyperlink" Target="https://www.pngall.com/communication-png/" TargetMode="External"/><Relationship Id="rId5" Type="http://schemas.openxmlformats.org/officeDocument/2006/relationships/image" Target="../media/image61.png"/><Relationship Id="rId4" Type="http://schemas.openxmlformats.org/officeDocument/2006/relationships/hyperlink" Target="https://dcu.autism-uni.org/tag/managing-stress/" TargetMode="External"/></Relationships>
</file>

<file path=ppt/diagrams/_rels/data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sinpra.blogspot.com/2018/11/praticos-fecham-acordo-coletivo-de.html" TargetMode="External"/><Relationship Id="rId1" Type="http://schemas.openxmlformats.org/officeDocument/2006/relationships/image" Target="../media/image63.jpg"/><Relationship Id="rId4" Type="http://schemas.openxmlformats.org/officeDocument/2006/relationships/hyperlink" Target="https://freepngimg.com/png/25305-world-wide-web" TargetMode="External"/></Relationships>
</file>

<file path=ppt/diagrams/_rels/data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virgiliocervantes.co.uk/index.php/services/" TargetMode="External"/><Relationship Id="rId1" Type="http://schemas.openxmlformats.org/officeDocument/2006/relationships/image" Target="../media/image65.png"/><Relationship Id="rId4" Type="http://schemas.openxmlformats.org/officeDocument/2006/relationships/hyperlink" Target="https://kpu.pressbooks.pub/studystrategizesucceed/chapter/explore-the-planning-monitoring-evaluation-cycle/" TargetMode="External"/></Relationships>
</file>

<file path=ppt/diagrams/_rels/data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freepngimg.com/png/9345-analysis-png-hd" TargetMode="External"/><Relationship Id="rId1" Type="http://schemas.openxmlformats.org/officeDocument/2006/relationships/image" Target="../media/image50.png"/><Relationship Id="rId6" Type="http://schemas.openxmlformats.org/officeDocument/2006/relationships/hyperlink" Target="https://www.pngall.com/task-png/" TargetMode="External"/><Relationship Id="rId5" Type="http://schemas.openxmlformats.org/officeDocument/2006/relationships/image" Target="../media/image70.png"/><Relationship Id="rId4" Type="http://schemas.openxmlformats.org/officeDocument/2006/relationships/hyperlink" Target="https://www.pngall.com/rule-png/" TargetMode="External"/></Relationships>
</file>

<file path=ppt/diagrams/_rels/data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flickr.com/photos/backdoorsurvival/7381415726/" TargetMode="External"/><Relationship Id="rId1" Type="http://schemas.openxmlformats.org/officeDocument/2006/relationships/image" Target="../media/image76.jpg"/><Relationship Id="rId6" Type="http://schemas.openxmlformats.org/officeDocument/2006/relationships/hyperlink" Target="https://pxhere.com/fr/photo/1442019" TargetMode="External"/><Relationship Id="rId5" Type="http://schemas.openxmlformats.org/officeDocument/2006/relationships/image" Target="../media/image78.jpg"/><Relationship Id="rId4" Type="http://schemas.openxmlformats.org/officeDocument/2006/relationships/hyperlink" Target="https://freepngimg.com/png/32476-technology-transparent-image" TargetMode="External"/></Relationships>
</file>

<file path=ppt/diagrams/_rels/data17.xml.rels><?xml version="1.0" encoding="UTF-8" standalone="yes"?>
<Relationships xmlns="http://schemas.openxmlformats.org/package/2006/relationships"><Relationship Id="rId8" Type="http://schemas.openxmlformats.org/officeDocument/2006/relationships/hyperlink" Target="https://footprintsintheashes.wordpress.com/2016/11/16/quality-training-during-a-tough-economy/" TargetMode="External"/><Relationship Id="rId3" Type="http://schemas.openxmlformats.org/officeDocument/2006/relationships/image" Target="../media/image81.jpg"/><Relationship Id="rId7" Type="http://schemas.openxmlformats.org/officeDocument/2006/relationships/image" Target="../media/image83.jpg"/><Relationship Id="rId2" Type="http://schemas.openxmlformats.org/officeDocument/2006/relationships/hyperlink" Target="https://www.rawpixel.com/search/strategic" TargetMode="External"/><Relationship Id="rId1" Type="http://schemas.openxmlformats.org/officeDocument/2006/relationships/image" Target="../media/image80.2"/><Relationship Id="rId6" Type="http://schemas.openxmlformats.org/officeDocument/2006/relationships/hyperlink" Target="https://www.rawpixel.com/image/380149/free-photo-image-business-help-achievement" TargetMode="External"/><Relationship Id="rId5" Type="http://schemas.openxmlformats.org/officeDocument/2006/relationships/image" Target="../media/image82.1"/><Relationship Id="rId4" Type="http://schemas.openxmlformats.org/officeDocument/2006/relationships/hyperlink" Target="https://pixabay.com/en/icon-leader-leadership-lead-boss-1623888/" TargetMode="External"/></Relationships>
</file>

<file path=ppt/diagrams/_rels/data18.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hyperlink" Target="https://www.reflectionsofthevoid.com/2018/05/" TargetMode="External"/><Relationship Id="rId1" Type="http://schemas.openxmlformats.org/officeDocument/2006/relationships/image" Target="../media/image84.jpg"/><Relationship Id="rId6" Type="http://schemas.openxmlformats.org/officeDocument/2006/relationships/hyperlink" Target="https://pixabay.com/es/vectors/lista-de-comprobaci%C3%B3n-icono-notas-2024181/" TargetMode="External"/><Relationship Id="rId5" Type="http://schemas.openxmlformats.org/officeDocument/2006/relationships/image" Target="../media/image86.png"/><Relationship Id="rId4" Type="http://schemas.openxmlformats.org/officeDocument/2006/relationships/hyperlink" Target="https://www.needpix.com/photo/1032556/balloons-birthday-50-knallbunt-ballons-fly-float-colorful-balloons" TargetMode="External"/></Relationships>
</file>

<file path=ppt/diagrams/_rels/data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drzreflects.blogspot.com/2013/04/what-is-difference-between-20th-and.html" TargetMode="External"/><Relationship Id="rId1" Type="http://schemas.openxmlformats.org/officeDocument/2006/relationships/image" Target="../media/image92.jpg"/><Relationship Id="rId6" Type="http://schemas.openxmlformats.org/officeDocument/2006/relationships/hyperlink" Target="https://freepngimg.com/png/61254-emoticon-icons-mark-computer-tick-check-emoji" TargetMode="External"/><Relationship Id="rId5" Type="http://schemas.openxmlformats.org/officeDocument/2006/relationships/image" Target="../media/image93.png"/><Relationship Id="rId4" Type="http://schemas.openxmlformats.org/officeDocument/2006/relationships/hyperlink" Target="https://www.pngall.com/rule-png/" TargetMode="External"/></Relationships>
</file>

<file path=ppt/diagrams/_rels/data2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hyperlink" Target="https://pixabay.com/en/classroom-cooperative-learning-1297779/" TargetMode="External"/><Relationship Id="rId1" Type="http://schemas.openxmlformats.org/officeDocument/2006/relationships/image" Target="../media/image97.png"/><Relationship Id="rId6" Type="http://schemas.openxmlformats.org/officeDocument/2006/relationships/hyperlink" Target="https://www.solvibrations.org/how-to-survive-exam-stress/" TargetMode="External"/><Relationship Id="rId5" Type="http://schemas.openxmlformats.org/officeDocument/2006/relationships/image" Target="../media/image99.jpg"/><Relationship Id="rId4" Type="http://schemas.openxmlformats.org/officeDocument/2006/relationships/hyperlink" Target="https://l-nuggets.blogspot.com/2013/06/ln-03-writing-learning-outcomes-in.html" TargetMode="External"/></Relationships>
</file>

<file path=ppt/diagrams/_rels/data25.xml.rels><?xml version="1.0" encoding="UTF-8" standalone="yes"?>
<Relationships xmlns="http://schemas.openxmlformats.org/package/2006/relationships"><Relationship Id="rId8" Type="http://schemas.openxmlformats.org/officeDocument/2006/relationships/hyperlink" Target="https://www.rawpixel.com/search/discussion" TargetMode="External"/><Relationship Id="rId3" Type="http://schemas.openxmlformats.org/officeDocument/2006/relationships/image" Target="../media/image106.png"/><Relationship Id="rId7" Type="http://schemas.openxmlformats.org/officeDocument/2006/relationships/image" Target="../media/image108.1"/><Relationship Id="rId12" Type="http://schemas.openxmlformats.org/officeDocument/2006/relationships/hyperlink" Target="https://pixabay.com/en/flowchart-diagram-drawing-concept-311347/" TargetMode="External"/><Relationship Id="rId2" Type="http://schemas.openxmlformats.org/officeDocument/2006/relationships/hyperlink" Target="https://www.flickr.com/photos/lumaxart/2137729430/" TargetMode="External"/><Relationship Id="rId1" Type="http://schemas.openxmlformats.org/officeDocument/2006/relationships/image" Target="../media/image105.jpg"/><Relationship Id="rId6" Type="http://schemas.openxmlformats.org/officeDocument/2006/relationships/hyperlink" Target="https://www.freeimageslive.co.uk/free_stock_image/icons-icon-team-jpg" TargetMode="External"/><Relationship Id="rId11" Type="http://schemas.openxmlformats.org/officeDocument/2006/relationships/image" Target="../media/image110.png"/><Relationship Id="rId5" Type="http://schemas.openxmlformats.org/officeDocument/2006/relationships/image" Target="../media/image107.jpg"/><Relationship Id="rId10" Type="http://schemas.openxmlformats.org/officeDocument/2006/relationships/hyperlink" Target="https://www.rawpixel.com/image/43022/premium-illustration-image-meeting-work-diversity" TargetMode="External"/><Relationship Id="rId4" Type="http://schemas.openxmlformats.org/officeDocument/2006/relationships/hyperlink" Target="https://www.beconwiz.com/2018/07/24/abc-of-inquiry-heterogeneous-grouping/" TargetMode="External"/><Relationship Id="rId9" Type="http://schemas.openxmlformats.org/officeDocument/2006/relationships/image" Target="../media/image109.png"/></Relationships>
</file>

<file path=ppt/diagrams/_rels/data27.xml.rels><?xml version="1.0" encoding="UTF-8" standalone="yes"?>
<Relationships xmlns="http://schemas.openxmlformats.org/package/2006/relationships"><Relationship Id="rId8" Type="http://schemas.openxmlformats.org/officeDocument/2006/relationships/hyperlink" Target="https://www.technollama.co.uk/no-the-eu-is-not-going-to-make-hyperlinks-illegal" TargetMode="External"/><Relationship Id="rId3" Type="http://schemas.openxmlformats.org/officeDocument/2006/relationships/image" Target="../media/image112.png"/><Relationship Id="rId7" Type="http://schemas.openxmlformats.org/officeDocument/2006/relationships/image" Target="../media/image114.jpg"/><Relationship Id="rId12" Type="http://schemas.openxmlformats.org/officeDocument/2006/relationships/hyperlink" Target="https://opulent.blog.hu/" TargetMode="External"/><Relationship Id="rId2" Type="http://schemas.openxmlformats.org/officeDocument/2006/relationships/hyperlink" Target="https://pixabay.com/en/check-mark-check-ok-approved-done-42622/" TargetMode="External"/><Relationship Id="rId1" Type="http://schemas.openxmlformats.org/officeDocument/2006/relationships/image" Target="../media/image111.png"/><Relationship Id="rId6" Type="http://schemas.openxmlformats.org/officeDocument/2006/relationships/hyperlink" Target="https://courses.lumenlearning.com/suny-marketing-spring2016/chapter/learning-outcomes/" TargetMode="External"/><Relationship Id="rId11" Type="http://schemas.openxmlformats.org/officeDocument/2006/relationships/image" Target="../media/image116.jpg"/><Relationship Id="rId5" Type="http://schemas.openxmlformats.org/officeDocument/2006/relationships/image" Target="../media/image113.jpg"/><Relationship Id="rId10" Type="http://schemas.openxmlformats.org/officeDocument/2006/relationships/hyperlink" Target="https://pixabay.com/fr/documents-dossier-bureau-texte-158461/" TargetMode="External"/><Relationship Id="rId4" Type="http://schemas.openxmlformats.org/officeDocument/2006/relationships/hyperlink" Target="https://pixabay.com/en/checklist-icon-notes-2024181/" TargetMode="External"/><Relationship Id="rId9" Type="http://schemas.openxmlformats.org/officeDocument/2006/relationships/image" Target="../media/image115.png"/></Relationships>
</file>

<file path=ppt/diagrams/_rels/data29.xml.rels><?xml version="1.0" encoding="UTF-8" standalone="yes"?>
<Relationships xmlns="http://schemas.openxmlformats.org/package/2006/relationships"><Relationship Id="rId8" Type="http://schemas.openxmlformats.org/officeDocument/2006/relationships/hyperlink" Target="https://freepngimg.com/png/85229-text-photography-question-interrogation-communication-stock" TargetMode="External"/><Relationship Id="rId3" Type="http://schemas.openxmlformats.org/officeDocument/2006/relationships/image" Target="../media/image139.jpg"/><Relationship Id="rId7" Type="http://schemas.openxmlformats.org/officeDocument/2006/relationships/image" Target="../media/image141.png"/><Relationship Id="rId12" Type="http://schemas.openxmlformats.org/officeDocument/2006/relationships/hyperlink" Target="https://teatroaficionado.blogspot.com/2014/08/" TargetMode="External"/><Relationship Id="rId2" Type="http://schemas.openxmlformats.org/officeDocument/2006/relationships/hyperlink" Target="https://peter.baumgartner.name/2014/05/23/double-blind-review-ein-fallbeispiel/" TargetMode="External"/><Relationship Id="rId1" Type="http://schemas.openxmlformats.org/officeDocument/2006/relationships/image" Target="../media/image138.jpg"/><Relationship Id="rId6" Type="http://schemas.openxmlformats.org/officeDocument/2006/relationships/hyperlink" Target="https://whatislove-2010.blogspot.com/2012_08_01_archive.html" TargetMode="External"/><Relationship Id="rId11" Type="http://schemas.openxmlformats.org/officeDocument/2006/relationships/image" Target="../media/image143.jpg"/><Relationship Id="rId5" Type="http://schemas.openxmlformats.org/officeDocument/2006/relationships/image" Target="../media/image140.jpg"/><Relationship Id="rId10" Type="http://schemas.openxmlformats.org/officeDocument/2006/relationships/hyperlink" Target="https://pixabay.com/de/informationen-fragen-information-1028789/" TargetMode="External"/><Relationship Id="rId4" Type="http://schemas.openxmlformats.org/officeDocument/2006/relationships/hyperlink" Target="https://www.nurse24.it/infermiere/dalla-redazione/can-you-repeat-that-please.html" TargetMode="External"/><Relationship Id="rId9" Type="http://schemas.openxmlformats.org/officeDocument/2006/relationships/image" Target="../media/image142.jpg"/></Relationships>
</file>

<file path=ppt/diagrams/_rels/data30.xml.rels><?xml version="1.0" encoding="UTF-8" standalone="yes"?>
<Relationships xmlns="http://schemas.openxmlformats.org/package/2006/relationships"><Relationship Id="rId8" Type="http://schemas.openxmlformats.org/officeDocument/2006/relationships/hyperlink" Target="http://ijirst.org/Spy-Cameras/326599-and-Motion-Detection-1080P-HD-Hot-Link-Remote-Surveillance-Camera/" TargetMode="External"/><Relationship Id="rId3" Type="http://schemas.openxmlformats.org/officeDocument/2006/relationships/image" Target="../media/image145.png"/><Relationship Id="rId7" Type="http://schemas.openxmlformats.org/officeDocument/2006/relationships/image" Target="../media/image147.jpg"/><Relationship Id="rId2" Type="http://schemas.openxmlformats.org/officeDocument/2006/relationships/hyperlink" Target="https://openclipart.org/detail/97453/fwd__bubble_hand_drawn-by-rejon-177666" TargetMode="External"/><Relationship Id="rId1" Type="http://schemas.openxmlformats.org/officeDocument/2006/relationships/image" Target="../media/image144.png"/><Relationship Id="rId6" Type="http://schemas.openxmlformats.org/officeDocument/2006/relationships/hyperlink" Target="https://heatherhollick.com/2019/07/got-a-job-offer-your-start-date-may-be-earlier-than-you-think/" TargetMode="External"/><Relationship Id="rId11" Type="http://schemas.openxmlformats.org/officeDocument/2006/relationships/hyperlink" Target="https://www.pngall.com/wrong-png/" TargetMode="External"/><Relationship Id="rId5" Type="http://schemas.openxmlformats.org/officeDocument/2006/relationships/image" Target="../media/image146.jpeg"/><Relationship Id="rId10" Type="http://schemas.openxmlformats.org/officeDocument/2006/relationships/image" Target="../media/image149.png"/><Relationship Id="rId4" Type="http://schemas.openxmlformats.org/officeDocument/2006/relationships/hyperlink" Target="https://freepngimg.com/png/12152-gift-png-file" TargetMode="External"/><Relationship Id="rId9" Type="http://schemas.openxmlformats.org/officeDocument/2006/relationships/image" Target="../media/image148.jpg"/></Relationships>
</file>

<file path=ppt/diagrams/_rels/data4.xml.rels><?xml version="1.0" encoding="UTF-8" standalone="yes"?>
<Relationships xmlns="http://schemas.openxmlformats.org/package/2006/relationships"><Relationship Id="rId8" Type="http://schemas.openxmlformats.org/officeDocument/2006/relationships/hyperlink" Target="https://topkit.org/topkit-promotional-toolkit/" TargetMode="Externa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hyperlink" Target="https://freepngimg.com/png/15609-mission-transparent" TargetMode="External"/><Relationship Id="rId1" Type="http://schemas.openxmlformats.org/officeDocument/2006/relationships/image" Target="../media/image27.png"/><Relationship Id="rId6" Type="http://schemas.openxmlformats.org/officeDocument/2006/relationships/hyperlink" Target="https://pixabay.com/en/communication-connection-global-1297544/" TargetMode="External"/><Relationship Id="rId5" Type="http://schemas.openxmlformats.org/officeDocument/2006/relationships/image" Target="../media/image29.png"/><Relationship Id="rId4" Type="http://schemas.openxmlformats.org/officeDocument/2006/relationships/hyperlink" Target="https://www.pngall.com/college-png/download/70114"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pixabay.com/en/communication-connection-global-1297544/" TargetMode="External"/><Relationship Id="rId1" Type="http://schemas.openxmlformats.org/officeDocument/2006/relationships/image" Target="../media/image29.png"/><Relationship Id="rId6" Type="http://schemas.openxmlformats.org/officeDocument/2006/relationships/hyperlink" Target="https://freesvg.org/1549216870" TargetMode="External"/><Relationship Id="rId5" Type="http://schemas.openxmlformats.org/officeDocument/2006/relationships/image" Target="../media/image34.png"/><Relationship Id="rId4" Type="http://schemas.openxmlformats.org/officeDocument/2006/relationships/image" Target="../media/image33.svg"/></Relationships>
</file>

<file path=ppt/diagrams/_rels/data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openclipart.org/detail/49315/folder-(line-drawing)-by-sheikh_tuhin" TargetMode="External"/><Relationship Id="rId1" Type="http://schemas.openxmlformats.org/officeDocument/2006/relationships/image" Target="../media/image35.png"/><Relationship Id="rId6" Type="http://schemas.openxmlformats.org/officeDocument/2006/relationships/hyperlink" Target="https://technofaq.org/posts/2017/08/gain-profits-and-increase-sales-by-monitoring-your-company-risks/" TargetMode="External"/><Relationship Id="rId5" Type="http://schemas.openxmlformats.org/officeDocument/2006/relationships/image" Target="../media/image37.jpg"/><Relationship Id="rId4" Type="http://schemas.openxmlformats.org/officeDocument/2006/relationships/hyperlink" Target="https://stileex.xyz/pme-kpi/" TargetMode="External"/></Relationships>
</file>

<file path=ppt/diagrams/_rels/data7.xml.rels><?xml version="1.0" encoding="UTF-8" standalone="yes"?>
<Relationships xmlns="http://schemas.openxmlformats.org/package/2006/relationships"><Relationship Id="rId8" Type="http://schemas.openxmlformats.org/officeDocument/2006/relationships/hyperlink" Target="https://pixabay.com/en/meeting-conference-conference-room-311355/" TargetMode="External"/><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hyperlink" Target="https://freesvg.org/icon-document-yellow" TargetMode="External"/><Relationship Id="rId1" Type="http://schemas.openxmlformats.org/officeDocument/2006/relationships/image" Target="../media/image39.png"/><Relationship Id="rId6" Type="http://schemas.openxmlformats.org/officeDocument/2006/relationships/hyperlink" Target="https://game-icons.net/1x1/delapouite/organigram.html" TargetMode="External"/><Relationship Id="rId5" Type="http://schemas.openxmlformats.org/officeDocument/2006/relationships/image" Target="../media/image41.png"/><Relationship Id="rId4" Type="http://schemas.openxmlformats.org/officeDocument/2006/relationships/hyperlink" Target="https://pixabay.com/en/quality-icon-notice-button-sign-1763284/"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lab.howie.tw/2013/04/ApacheCon2013-How-to-Delegate-Like-a-Boss-by-Deb-Nicholson.html" TargetMode="External"/><Relationship Id="rId1" Type="http://schemas.openxmlformats.org/officeDocument/2006/relationships/image" Target="../media/image43.jpg"/><Relationship Id="rId6" Type="http://schemas.openxmlformats.org/officeDocument/2006/relationships/hyperlink" Target="https://freepngimg.com/png/73928-applications-media-communicatiemiddel-application-social-icon-software" TargetMode="External"/><Relationship Id="rId5" Type="http://schemas.openxmlformats.org/officeDocument/2006/relationships/image" Target="../media/image45.png"/><Relationship Id="rId4" Type="http://schemas.openxmlformats.org/officeDocument/2006/relationships/hyperlink" Target="https://www.syekhnurjati.ac.id/jurnal/index.php/eduma/login" TargetMode="External"/></Relationships>
</file>

<file path=ppt/diagrams/_rels/data9.xml.rels><?xml version="1.0" encoding="UTF-8" standalone="yes"?>
<Relationships xmlns="http://schemas.openxmlformats.org/package/2006/relationships"><Relationship Id="rId8" Type="http://schemas.openxmlformats.org/officeDocument/2006/relationships/hyperlink" Target="https://www.pngall.com/analysis-png/download/2273" TargetMode="External"/><Relationship Id="rId3" Type="http://schemas.openxmlformats.org/officeDocument/2006/relationships/image" Target="../media/image47.gif"/><Relationship Id="rId7" Type="http://schemas.openxmlformats.org/officeDocument/2006/relationships/image" Target="../media/image50.png"/><Relationship Id="rId2" Type="http://schemas.openxmlformats.org/officeDocument/2006/relationships/hyperlink" Target="http://educationisthebeginning.blogspot.com/2016/03/evaluating-clil-e-project.html" TargetMode="External"/><Relationship Id="rId1" Type="http://schemas.openxmlformats.org/officeDocument/2006/relationships/image" Target="../media/image46.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hyperlink" Target="https://www.gdrc.org/ngo/accountability/accountability.html"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4.jpg"/><Relationship Id="rId7" Type="http://schemas.openxmlformats.org/officeDocument/2006/relationships/image" Target="../media/image57.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hyperlink" Target="https://blog.seboss666.info/2016/01/" TargetMode="External"/></Relationships>
</file>

<file path=ppt/diagrams/_rels/drawing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courses.lumenlearning.com/wm-introductiontobusiness/chapter/communication-flows/" TargetMode="External"/><Relationship Id="rId1" Type="http://schemas.openxmlformats.org/officeDocument/2006/relationships/image" Target="../media/image59.jpg"/><Relationship Id="rId6" Type="http://schemas.openxmlformats.org/officeDocument/2006/relationships/hyperlink" Target="https://www.pngall.com/communication-png/" TargetMode="External"/><Relationship Id="rId5" Type="http://schemas.openxmlformats.org/officeDocument/2006/relationships/image" Target="../media/image61.png"/><Relationship Id="rId4" Type="http://schemas.openxmlformats.org/officeDocument/2006/relationships/hyperlink" Target="https://dcu.autism-uni.org/tag/managing-stress/" TargetMode="External"/></Relationships>
</file>

<file path=ppt/diagrams/_rels/drawing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sinpra.blogspot.com/2018/11/praticos-fecham-acordo-coletivo-de.html" TargetMode="External"/><Relationship Id="rId1" Type="http://schemas.openxmlformats.org/officeDocument/2006/relationships/image" Target="../media/image63.jpg"/><Relationship Id="rId4" Type="http://schemas.openxmlformats.org/officeDocument/2006/relationships/hyperlink" Target="https://freepngimg.com/png/25305-world-wide-web" TargetMode="External"/></Relationships>
</file>

<file path=ppt/diagrams/_rels/drawing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virgiliocervantes.co.uk/index.php/services/" TargetMode="External"/><Relationship Id="rId1" Type="http://schemas.openxmlformats.org/officeDocument/2006/relationships/image" Target="../media/image65.png"/><Relationship Id="rId4" Type="http://schemas.openxmlformats.org/officeDocument/2006/relationships/hyperlink" Target="https://kpu.pressbooks.pub/studystrategizesucceed/chapter/explore-the-planning-monitoring-evaluation-cycle/" TargetMode="External"/></Relationships>
</file>

<file path=ppt/diagrams/_rels/drawing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freepngimg.com/png/9345-analysis-png-hd" TargetMode="External"/><Relationship Id="rId1" Type="http://schemas.openxmlformats.org/officeDocument/2006/relationships/image" Target="../media/image50.png"/><Relationship Id="rId6" Type="http://schemas.openxmlformats.org/officeDocument/2006/relationships/hyperlink" Target="https://www.pngall.com/task-png/" TargetMode="External"/><Relationship Id="rId5" Type="http://schemas.openxmlformats.org/officeDocument/2006/relationships/image" Target="../media/image70.png"/><Relationship Id="rId4" Type="http://schemas.openxmlformats.org/officeDocument/2006/relationships/hyperlink" Target="https://www.pngall.com/rule-png/" TargetMode="External"/></Relationships>
</file>

<file path=ppt/diagrams/_rels/drawing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flickr.com/photos/backdoorsurvival/7381415726/" TargetMode="External"/><Relationship Id="rId1" Type="http://schemas.openxmlformats.org/officeDocument/2006/relationships/image" Target="../media/image76.jpg"/><Relationship Id="rId6" Type="http://schemas.openxmlformats.org/officeDocument/2006/relationships/hyperlink" Target="https://pxhere.com/fr/photo/1442019" TargetMode="External"/><Relationship Id="rId5" Type="http://schemas.openxmlformats.org/officeDocument/2006/relationships/image" Target="../media/image78.jpg"/><Relationship Id="rId4" Type="http://schemas.openxmlformats.org/officeDocument/2006/relationships/hyperlink" Target="https://freepngimg.com/png/32476-technology-transparent-image" TargetMode="External"/></Relationships>
</file>

<file path=ppt/diagrams/_rels/drawing17.xml.rels><?xml version="1.0" encoding="UTF-8" standalone="yes"?>
<Relationships xmlns="http://schemas.openxmlformats.org/package/2006/relationships"><Relationship Id="rId8" Type="http://schemas.openxmlformats.org/officeDocument/2006/relationships/hyperlink" Target="https://footprintsintheashes.wordpress.com/2016/11/16/quality-training-during-a-tough-economy/" TargetMode="External"/><Relationship Id="rId3" Type="http://schemas.openxmlformats.org/officeDocument/2006/relationships/image" Target="../media/image81.jpg"/><Relationship Id="rId7" Type="http://schemas.openxmlformats.org/officeDocument/2006/relationships/image" Target="../media/image83.jpg"/><Relationship Id="rId2" Type="http://schemas.openxmlformats.org/officeDocument/2006/relationships/hyperlink" Target="https://www.rawpixel.com/search/strategic" TargetMode="External"/><Relationship Id="rId1" Type="http://schemas.openxmlformats.org/officeDocument/2006/relationships/image" Target="../media/image80.2"/><Relationship Id="rId6" Type="http://schemas.openxmlformats.org/officeDocument/2006/relationships/hyperlink" Target="https://www.rawpixel.com/image/380149/free-photo-image-business-help-achievement" TargetMode="External"/><Relationship Id="rId5" Type="http://schemas.openxmlformats.org/officeDocument/2006/relationships/image" Target="../media/image82.1"/><Relationship Id="rId4" Type="http://schemas.openxmlformats.org/officeDocument/2006/relationships/hyperlink" Target="https://pixabay.com/en/icon-leader-leadership-lead-boss-1623888/" TargetMode="External"/></Relationships>
</file>

<file path=ppt/diagrams/_rels/drawing18.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hyperlink" Target="https://www.reflectionsofthevoid.com/2018/05/" TargetMode="External"/><Relationship Id="rId1" Type="http://schemas.openxmlformats.org/officeDocument/2006/relationships/image" Target="../media/image84.jpg"/><Relationship Id="rId6" Type="http://schemas.openxmlformats.org/officeDocument/2006/relationships/hyperlink" Target="https://pixabay.com/es/vectors/lista-de-comprobaci%C3%B3n-icono-notas-2024181/" TargetMode="External"/><Relationship Id="rId5" Type="http://schemas.openxmlformats.org/officeDocument/2006/relationships/image" Target="../media/image86.png"/><Relationship Id="rId4" Type="http://schemas.openxmlformats.org/officeDocument/2006/relationships/hyperlink" Target="https://www.needpix.com/photo/1032556/balloons-birthday-50-knallbunt-ballons-fly-float-colorful-balloons" TargetMode="External"/></Relationships>
</file>

<file path=ppt/diagrams/_rels/drawing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drzreflects.blogspot.com/2013/04/what-is-difference-between-20th-and.html" TargetMode="External"/><Relationship Id="rId1" Type="http://schemas.openxmlformats.org/officeDocument/2006/relationships/image" Target="../media/image92.jpg"/><Relationship Id="rId6" Type="http://schemas.openxmlformats.org/officeDocument/2006/relationships/hyperlink" Target="https://freepngimg.com/png/61254-emoticon-icons-mark-computer-tick-check-emoji" TargetMode="External"/><Relationship Id="rId5" Type="http://schemas.openxmlformats.org/officeDocument/2006/relationships/image" Target="../media/image93.png"/><Relationship Id="rId4" Type="http://schemas.openxmlformats.org/officeDocument/2006/relationships/hyperlink" Target="https://www.pngall.com/rule-png/" TargetMode="External"/></Relationships>
</file>

<file path=ppt/diagrams/_rels/drawing2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hyperlink" Target="https://pixabay.com/en/classroom-cooperative-learning-1297779/" TargetMode="External"/><Relationship Id="rId1" Type="http://schemas.openxmlformats.org/officeDocument/2006/relationships/image" Target="../media/image97.png"/><Relationship Id="rId6" Type="http://schemas.openxmlformats.org/officeDocument/2006/relationships/hyperlink" Target="https://www.solvibrations.org/how-to-survive-exam-stress/" TargetMode="External"/><Relationship Id="rId5" Type="http://schemas.openxmlformats.org/officeDocument/2006/relationships/image" Target="../media/image99.jpg"/><Relationship Id="rId4" Type="http://schemas.openxmlformats.org/officeDocument/2006/relationships/hyperlink" Target="https://l-nuggets.blogspot.com/2013/06/ln-03-writing-learning-outcomes-in.html" TargetMode="External"/></Relationships>
</file>

<file path=ppt/diagrams/_rels/drawing25.xml.rels><?xml version="1.0" encoding="UTF-8" standalone="yes"?>
<Relationships xmlns="http://schemas.openxmlformats.org/package/2006/relationships"><Relationship Id="rId8" Type="http://schemas.openxmlformats.org/officeDocument/2006/relationships/hyperlink" Target="https://www.rawpixel.com/search/discussion" TargetMode="External"/><Relationship Id="rId3" Type="http://schemas.openxmlformats.org/officeDocument/2006/relationships/image" Target="../media/image106.png"/><Relationship Id="rId7" Type="http://schemas.openxmlformats.org/officeDocument/2006/relationships/image" Target="../media/image108.1"/><Relationship Id="rId12" Type="http://schemas.openxmlformats.org/officeDocument/2006/relationships/hyperlink" Target="https://pixabay.com/en/flowchart-diagram-drawing-concept-311347/" TargetMode="External"/><Relationship Id="rId2" Type="http://schemas.openxmlformats.org/officeDocument/2006/relationships/hyperlink" Target="https://www.flickr.com/photos/lumaxart/2137729430/" TargetMode="External"/><Relationship Id="rId1" Type="http://schemas.openxmlformats.org/officeDocument/2006/relationships/image" Target="../media/image105.jpg"/><Relationship Id="rId6" Type="http://schemas.openxmlformats.org/officeDocument/2006/relationships/hyperlink" Target="https://www.freeimageslive.co.uk/free_stock_image/icons-icon-team-jpg" TargetMode="External"/><Relationship Id="rId11" Type="http://schemas.openxmlformats.org/officeDocument/2006/relationships/image" Target="../media/image110.png"/><Relationship Id="rId5" Type="http://schemas.openxmlformats.org/officeDocument/2006/relationships/image" Target="../media/image107.jpg"/><Relationship Id="rId10" Type="http://schemas.openxmlformats.org/officeDocument/2006/relationships/hyperlink" Target="https://www.rawpixel.com/image/43022/premium-illustration-image-meeting-work-diversity" TargetMode="External"/><Relationship Id="rId4" Type="http://schemas.openxmlformats.org/officeDocument/2006/relationships/hyperlink" Target="https://www.beconwiz.com/2018/07/24/abc-of-inquiry-heterogeneous-grouping/" TargetMode="External"/><Relationship Id="rId9" Type="http://schemas.openxmlformats.org/officeDocument/2006/relationships/image" Target="../media/image109.png"/></Relationships>
</file>

<file path=ppt/diagrams/_rels/drawing27.xml.rels><?xml version="1.0" encoding="UTF-8" standalone="yes"?>
<Relationships xmlns="http://schemas.openxmlformats.org/package/2006/relationships"><Relationship Id="rId8" Type="http://schemas.openxmlformats.org/officeDocument/2006/relationships/hyperlink" Target="https://www.technollama.co.uk/no-the-eu-is-not-going-to-make-hyperlinks-illegal" TargetMode="External"/><Relationship Id="rId3" Type="http://schemas.openxmlformats.org/officeDocument/2006/relationships/image" Target="../media/image112.png"/><Relationship Id="rId7" Type="http://schemas.openxmlformats.org/officeDocument/2006/relationships/image" Target="../media/image114.jpg"/><Relationship Id="rId12" Type="http://schemas.openxmlformats.org/officeDocument/2006/relationships/hyperlink" Target="https://opulent.blog.hu/" TargetMode="External"/><Relationship Id="rId2" Type="http://schemas.openxmlformats.org/officeDocument/2006/relationships/hyperlink" Target="https://pixabay.com/en/check-mark-check-ok-approved-done-42622/" TargetMode="External"/><Relationship Id="rId1" Type="http://schemas.openxmlformats.org/officeDocument/2006/relationships/image" Target="../media/image111.png"/><Relationship Id="rId6" Type="http://schemas.openxmlformats.org/officeDocument/2006/relationships/hyperlink" Target="https://courses.lumenlearning.com/suny-marketing-spring2016/chapter/learning-outcomes/" TargetMode="External"/><Relationship Id="rId11" Type="http://schemas.openxmlformats.org/officeDocument/2006/relationships/image" Target="../media/image116.jpg"/><Relationship Id="rId5" Type="http://schemas.openxmlformats.org/officeDocument/2006/relationships/image" Target="../media/image113.jpg"/><Relationship Id="rId10" Type="http://schemas.openxmlformats.org/officeDocument/2006/relationships/hyperlink" Target="https://pixabay.com/fr/documents-dossier-bureau-texte-158461/" TargetMode="External"/><Relationship Id="rId4" Type="http://schemas.openxmlformats.org/officeDocument/2006/relationships/hyperlink" Target="https://pixabay.com/en/checklist-icon-notes-2024181/" TargetMode="External"/><Relationship Id="rId9" Type="http://schemas.openxmlformats.org/officeDocument/2006/relationships/image" Target="../media/image115.png"/></Relationships>
</file>

<file path=ppt/diagrams/_rels/drawing29.xml.rels><?xml version="1.0" encoding="UTF-8" standalone="yes"?>
<Relationships xmlns="http://schemas.openxmlformats.org/package/2006/relationships"><Relationship Id="rId8" Type="http://schemas.openxmlformats.org/officeDocument/2006/relationships/hyperlink" Target="https://freepngimg.com/png/85229-text-photography-question-interrogation-communication-stock" TargetMode="External"/><Relationship Id="rId3" Type="http://schemas.openxmlformats.org/officeDocument/2006/relationships/image" Target="../media/image139.jpg"/><Relationship Id="rId7" Type="http://schemas.openxmlformats.org/officeDocument/2006/relationships/image" Target="../media/image141.png"/><Relationship Id="rId12" Type="http://schemas.openxmlformats.org/officeDocument/2006/relationships/hyperlink" Target="https://teatroaficionado.blogspot.com/2014/08/" TargetMode="External"/><Relationship Id="rId2" Type="http://schemas.openxmlformats.org/officeDocument/2006/relationships/hyperlink" Target="https://peter.baumgartner.name/2014/05/23/double-blind-review-ein-fallbeispiel/" TargetMode="External"/><Relationship Id="rId1" Type="http://schemas.openxmlformats.org/officeDocument/2006/relationships/image" Target="../media/image138.jpg"/><Relationship Id="rId6" Type="http://schemas.openxmlformats.org/officeDocument/2006/relationships/hyperlink" Target="https://whatislove-2010.blogspot.com/2012_08_01_archive.html" TargetMode="External"/><Relationship Id="rId11" Type="http://schemas.openxmlformats.org/officeDocument/2006/relationships/image" Target="../media/image143.jpg"/><Relationship Id="rId5" Type="http://schemas.openxmlformats.org/officeDocument/2006/relationships/image" Target="../media/image140.jpg"/><Relationship Id="rId10" Type="http://schemas.openxmlformats.org/officeDocument/2006/relationships/hyperlink" Target="https://pixabay.com/de/informationen-fragen-information-1028789/" TargetMode="External"/><Relationship Id="rId4" Type="http://schemas.openxmlformats.org/officeDocument/2006/relationships/hyperlink" Target="https://www.nurse24.it/infermiere/dalla-redazione/can-you-repeat-that-please.html" TargetMode="External"/><Relationship Id="rId9" Type="http://schemas.openxmlformats.org/officeDocument/2006/relationships/image" Target="../media/image142.jpg"/></Relationships>
</file>

<file path=ppt/diagrams/_rels/drawing30.xml.rels><?xml version="1.0" encoding="UTF-8" standalone="yes"?>
<Relationships xmlns="http://schemas.openxmlformats.org/package/2006/relationships"><Relationship Id="rId8" Type="http://schemas.openxmlformats.org/officeDocument/2006/relationships/hyperlink" Target="http://ijirst.org/Spy-Cameras/326599-and-Motion-Detection-1080P-HD-Hot-Link-Remote-Surveillance-Camera/" TargetMode="External"/><Relationship Id="rId3" Type="http://schemas.openxmlformats.org/officeDocument/2006/relationships/image" Target="../media/image145.png"/><Relationship Id="rId7" Type="http://schemas.openxmlformats.org/officeDocument/2006/relationships/image" Target="../media/image147.jpg"/><Relationship Id="rId2" Type="http://schemas.openxmlformats.org/officeDocument/2006/relationships/hyperlink" Target="https://openclipart.org/detail/97453/fwd__bubble_hand_drawn-by-rejon-177666" TargetMode="External"/><Relationship Id="rId1" Type="http://schemas.openxmlformats.org/officeDocument/2006/relationships/image" Target="../media/image144.png"/><Relationship Id="rId6" Type="http://schemas.openxmlformats.org/officeDocument/2006/relationships/hyperlink" Target="https://heatherhollick.com/2019/07/got-a-job-offer-your-start-date-may-be-earlier-than-you-think/" TargetMode="External"/><Relationship Id="rId11" Type="http://schemas.openxmlformats.org/officeDocument/2006/relationships/hyperlink" Target="https://www.pngall.com/wrong-png/" TargetMode="External"/><Relationship Id="rId5" Type="http://schemas.openxmlformats.org/officeDocument/2006/relationships/image" Target="../media/image146.jpeg"/><Relationship Id="rId10" Type="http://schemas.openxmlformats.org/officeDocument/2006/relationships/image" Target="../media/image149.png"/><Relationship Id="rId4" Type="http://schemas.openxmlformats.org/officeDocument/2006/relationships/hyperlink" Target="https://freepngimg.com/png/12152-gift-png-file" TargetMode="External"/><Relationship Id="rId9" Type="http://schemas.openxmlformats.org/officeDocument/2006/relationships/image" Target="../media/image148.jpg"/></Relationships>
</file>

<file path=ppt/diagrams/_rels/drawing4.xml.rels><?xml version="1.0" encoding="UTF-8" standalone="yes"?>
<Relationships xmlns="http://schemas.openxmlformats.org/package/2006/relationships"><Relationship Id="rId8" Type="http://schemas.openxmlformats.org/officeDocument/2006/relationships/hyperlink" Target="https://topkit.org/topkit-promotional-toolkit/" TargetMode="Externa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hyperlink" Target="https://freepngimg.com/png/15609-mission-transparent" TargetMode="External"/><Relationship Id="rId1" Type="http://schemas.openxmlformats.org/officeDocument/2006/relationships/image" Target="../media/image27.png"/><Relationship Id="rId6" Type="http://schemas.openxmlformats.org/officeDocument/2006/relationships/hyperlink" Target="https://pixabay.com/en/communication-connection-global-1297544/" TargetMode="External"/><Relationship Id="rId5" Type="http://schemas.openxmlformats.org/officeDocument/2006/relationships/image" Target="../media/image29.png"/><Relationship Id="rId4" Type="http://schemas.openxmlformats.org/officeDocument/2006/relationships/hyperlink" Target="https://www.pngall.com/college-png/download/70114"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pixabay.com/en/communication-connection-global-1297544/" TargetMode="External"/><Relationship Id="rId1" Type="http://schemas.openxmlformats.org/officeDocument/2006/relationships/image" Target="../media/image29.png"/><Relationship Id="rId6" Type="http://schemas.openxmlformats.org/officeDocument/2006/relationships/hyperlink" Target="https://freesvg.org/1549216870" TargetMode="External"/><Relationship Id="rId5" Type="http://schemas.openxmlformats.org/officeDocument/2006/relationships/image" Target="../media/image34.png"/><Relationship Id="rId4" Type="http://schemas.openxmlformats.org/officeDocument/2006/relationships/image" Target="../media/image3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openclipart.org/detail/49315/folder-(line-drawing)-by-sheikh_tuhin" TargetMode="External"/><Relationship Id="rId1" Type="http://schemas.openxmlformats.org/officeDocument/2006/relationships/image" Target="../media/image35.png"/><Relationship Id="rId6" Type="http://schemas.openxmlformats.org/officeDocument/2006/relationships/hyperlink" Target="https://technofaq.org/posts/2017/08/gain-profits-and-increase-sales-by-monitoring-your-company-risks/" TargetMode="External"/><Relationship Id="rId5" Type="http://schemas.openxmlformats.org/officeDocument/2006/relationships/image" Target="../media/image37.jpg"/><Relationship Id="rId4" Type="http://schemas.openxmlformats.org/officeDocument/2006/relationships/hyperlink" Target="https://stileex.xyz/pme-kpi/" TargetMode="External"/></Relationships>
</file>

<file path=ppt/diagrams/_rels/drawing7.xml.rels><?xml version="1.0" encoding="UTF-8" standalone="yes"?>
<Relationships xmlns="http://schemas.openxmlformats.org/package/2006/relationships"><Relationship Id="rId8" Type="http://schemas.openxmlformats.org/officeDocument/2006/relationships/hyperlink" Target="https://pixabay.com/en/meeting-conference-conference-room-311355/" TargetMode="External"/><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hyperlink" Target="https://freesvg.org/icon-document-yellow" TargetMode="External"/><Relationship Id="rId1" Type="http://schemas.openxmlformats.org/officeDocument/2006/relationships/image" Target="../media/image39.png"/><Relationship Id="rId6" Type="http://schemas.openxmlformats.org/officeDocument/2006/relationships/hyperlink" Target="https://game-icons.net/1x1/delapouite/organigram.html" TargetMode="External"/><Relationship Id="rId5" Type="http://schemas.openxmlformats.org/officeDocument/2006/relationships/image" Target="../media/image41.png"/><Relationship Id="rId4" Type="http://schemas.openxmlformats.org/officeDocument/2006/relationships/hyperlink" Target="https://pixabay.com/en/quality-icon-notice-button-sign-1763284/"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lab.howie.tw/2013/04/ApacheCon2013-How-to-Delegate-Like-a-Boss-by-Deb-Nicholson.html" TargetMode="External"/><Relationship Id="rId1" Type="http://schemas.openxmlformats.org/officeDocument/2006/relationships/image" Target="../media/image43.jpg"/><Relationship Id="rId6" Type="http://schemas.openxmlformats.org/officeDocument/2006/relationships/hyperlink" Target="https://freepngimg.com/png/73928-applications-media-communicatiemiddel-application-social-icon-software" TargetMode="External"/><Relationship Id="rId5" Type="http://schemas.openxmlformats.org/officeDocument/2006/relationships/image" Target="../media/image45.png"/><Relationship Id="rId4" Type="http://schemas.openxmlformats.org/officeDocument/2006/relationships/hyperlink" Target="https://www.syekhnurjati.ac.id/jurnal/index.php/eduma/login" TargetMode="External"/></Relationships>
</file>

<file path=ppt/diagrams/_rels/drawing9.xml.rels><?xml version="1.0" encoding="UTF-8" standalone="yes"?>
<Relationships xmlns="http://schemas.openxmlformats.org/package/2006/relationships"><Relationship Id="rId8" Type="http://schemas.openxmlformats.org/officeDocument/2006/relationships/hyperlink" Target="https://www.pngall.com/analysis-png/download/2273" TargetMode="External"/><Relationship Id="rId3" Type="http://schemas.openxmlformats.org/officeDocument/2006/relationships/image" Target="../media/image47.gif"/><Relationship Id="rId7" Type="http://schemas.openxmlformats.org/officeDocument/2006/relationships/image" Target="../media/image50.png"/><Relationship Id="rId2" Type="http://schemas.openxmlformats.org/officeDocument/2006/relationships/hyperlink" Target="http://educationisthebeginning.blogspot.com/2016/03/evaluating-clil-e-project.html" TargetMode="External"/><Relationship Id="rId1" Type="http://schemas.openxmlformats.org/officeDocument/2006/relationships/image" Target="../media/image46.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hyperlink" Target="https://www.gdrc.org/ngo/accountability/accountability.html"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473C40-0C93-4DB9-8BC6-35AFB3904461}"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ECD4EA9-B302-446B-802E-46587DB1702D}">
      <dgm:prSet phldrT="[Text]" custT="1"/>
      <dgm:spPr/>
      <dgm:t>
        <a:bodyPr/>
        <a:lstStyle/>
        <a:p>
          <a:pPr>
            <a:lnSpc>
              <a:spcPct val="100000"/>
            </a:lnSpc>
          </a:pPr>
          <a:r>
            <a:rPr lang="en-US" sz="1600" b="1" dirty="0">
              <a:solidFill>
                <a:schemeClr val="tx1"/>
              </a:solidFill>
              <a:latin typeface="Graphik Arabic Regular" pitchFamily="2" charset="-78"/>
              <a:cs typeface="Graphik Arabic Regular" pitchFamily="2" charset="-78"/>
            </a:rPr>
            <a:t>Nominating a contact person</a:t>
          </a:r>
          <a:endParaRPr lang="en-US" sz="1600" dirty="0">
            <a:latin typeface="Graphik Arabic Regular" pitchFamily="2" charset="-78"/>
            <a:cs typeface="Graphik Arabic Regular" pitchFamily="2" charset="-78"/>
          </a:endParaRPr>
        </a:p>
      </dgm:t>
    </dgm:pt>
    <dgm:pt modelId="{3ADF278B-AC28-49FB-90EB-AEC92ACCF026}" type="parTrans" cxnId="{1C60CB34-B213-4DD5-838B-81A3E72B6E62}">
      <dgm:prSet/>
      <dgm:spPr/>
      <dgm:t>
        <a:bodyPr/>
        <a:lstStyle/>
        <a:p>
          <a:endParaRPr lang="en-US">
            <a:latin typeface="Graphik Arabic Regular" pitchFamily="2" charset="-78"/>
            <a:cs typeface="Graphik Arabic Regular" pitchFamily="2" charset="-78"/>
          </a:endParaRPr>
        </a:p>
      </dgm:t>
    </dgm:pt>
    <dgm:pt modelId="{9161850A-80AE-4306-B365-A0FBB02B8CB9}" type="sibTrans" cxnId="{1C60CB34-B213-4DD5-838B-81A3E72B6E62}">
      <dgm:prSet/>
      <dgm:spPr/>
      <dgm:t>
        <a:bodyPr/>
        <a:lstStyle/>
        <a:p>
          <a:endParaRPr lang="en-US">
            <a:latin typeface="Graphik Arabic Regular" pitchFamily="2" charset="-78"/>
            <a:cs typeface="Graphik Arabic Regular" pitchFamily="2" charset="-78"/>
          </a:endParaRPr>
        </a:p>
      </dgm:t>
    </dgm:pt>
    <dgm:pt modelId="{77914AFE-12E4-402C-BCA3-9BCAE2F43932}">
      <dgm:prSet custT="1"/>
      <dgm:spPr/>
      <dgm:t>
        <a:bodyPr/>
        <a:lstStyle/>
        <a:p>
          <a:pPr>
            <a:lnSpc>
              <a:spcPct val="100000"/>
            </a:lnSpc>
          </a:pPr>
          <a:r>
            <a:rPr lang="en-US" sz="1600" b="1" dirty="0">
              <a:solidFill>
                <a:schemeClr val="tx1"/>
              </a:solidFill>
              <a:latin typeface="Graphik Arabic Regular" pitchFamily="2" charset="-78"/>
              <a:cs typeface="Graphik Arabic Regular" pitchFamily="2" charset="-78"/>
            </a:rPr>
            <a:t>Conducting a thorough self-evaluation following BQA guidelines</a:t>
          </a:r>
        </a:p>
        <a:p>
          <a:pPr>
            <a:lnSpc>
              <a:spcPct val="100000"/>
            </a:lnSpc>
          </a:pPr>
          <a:endParaRPr lang="en-US" sz="1600" b="1" dirty="0">
            <a:solidFill>
              <a:schemeClr val="tx1"/>
            </a:solidFill>
            <a:latin typeface="Graphik Arabic Regular" pitchFamily="2" charset="-78"/>
            <a:cs typeface="Graphik Arabic Regular" pitchFamily="2" charset="-78"/>
          </a:endParaRPr>
        </a:p>
        <a:p>
          <a:pPr>
            <a:lnSpc>
              <a:spcPct val="100000"/>
            </a:lnSpc>
          </a:pPr>
          <a:endParaRPr lang="en-US" sz="1600" dirty="0">
            <a:latin typeface="Graphik Arabic Regular" pitchFamily="2" charset="-78"/>
            <a:cs typeface="Graphik Arabic Regular" pitchFamily="2" charset="-78"/>
          </a:endParaRPr>
        </a:p>
      </dgm:t>
    </dgm:pt>
    <dgm:pt modelId="{F398CBFA-032C-4473-925F-0AD26AD8D5DB}" type="parTrans" cxnId="{711610BB-0762-4D1C-908E-CA4769554D19}">
      <dgm:prSet/>
      <dgm:spPr/>
      <dgm:t>
        <a:bodyPr/>
        <a:lstStyle/>
        <a:p>
          <a:endParaRPr lang="en-US">
            <a:latin typeface="Graphik Arabic Regular" pitchFamily="2" charset="-78"/>
            <a:cs typeface="Graphik Arabic Regular" pitchFamily="2" charset="-78"/>
          </a:endParaRPr>
        </a:p>
      </dgm:t>
    </dgm:pt>
    <dgm:pt modelId="{02D806AD-19E6-4436-9645-7AFF86AEDD5A}" type="sibTrans" cxnId="{711610BB-0762-4D1C-908E-CA4769554D19}">
      <dgm:prSet/>
      <dgm:spPr/>
      <dgm:t>
        <a:bodyPr/>
        <a:lstStyle/>
        <a:p>
          <a:endParaRPr lang="en-US">
            <a:latin typeface="Graphik Arabic Regular" pitchFamily="2" charset="-78"/>
            <a:cs typeface="Graphik Arabic Regular" pitchFamily="2" charset="-78"/>
          </a:endParaRPr>
        </a:p>
      </dgm:t>
    </dgm:pt>
    <dgm:pt modelId="{D83FDC70-979E-4BBE-999B-79F78CEC6EC2}">
      <dgm:prSet custT="1"/>
      <dgm:spPr/>
      <dgm:t>
        <a:bodyPr/>
        <a:lstStyle/>
        <a:p>
          <a:pPr>
            <a:lnSpc>
              <a:spcPct val="100000"/>
            </a:lnSpc>
          </a:pPr>
          <a:r>
            <a:rPr lang="en-US" sz="1600" b="1" dirty="0">
              <a:solidFill>
                <a:schemeClr val="tx1"/>
              </a:solidFill>
              <a:latin typeface="Graphik Arabic Regular" pitchFamily="2" charset="-78"/>
              <a:cs typeface="Graphik Arabic Regular" pitchFamily="2" charset="-78"/>
            </a:rPr>
            <a:t>Uploading the Self-Evaluation Report (SER) and Supporting Materials (SMs)</a:t>
          </a:r>
          <a:endParaRPr lang="en-US" sz="1600" dirty="0">
            <a:latin typeface="Graphik Arabic Regular" pitchFamily="2" charset="-78"/>
            <a:cs typeface="Graphik Arabic Regular" pitchFamily="2" charset="-78"/>
          </a:endParaRPr>
        </a:p>
      </dgm:t>
    </dgm:pt>
    <dgm:pt modelId="{3F8105AF-4AA5-4ECF-AB63-C8D56E6CC7FE}" type="parTrans" cxnId="{F14123F8-140C-4095-8B19-28F53E8BC87C}">
      <dgm:prSet/>
      <dgm:spPr/>
      <dgm:t>
        <a:bodyPr/>
        <a:lstStyle/>
        <a:p>
          <a:endParaRPr lang="en-US">
            <a:latin typeface="Graphik Arabic Regular" pitchFamily="2" charset="-78"/>
            <a:cs typeface="Graphik Arabic Regular" pitchFamily="2" charset="-78"/>
          </a:endParaRPr>
        </a:p>
      </dgm:t>
    </dgm:pt>
    <dgm:pt modelId="{51DE7E3F-6277-4DED-8444-BF1B95C75575}" type="sibTrans" cxnId="{F14123F8-140C-4095-8B19-28F53E8BC87C}">
      <dgm:prSet/>
      <dgm:spPr/>
      <dgm:t>
        <a:bodyPr/>
        <a:lstStyle/>
        <a:p>
          <a:endParaRPr lang="en-US">
            <a:latin typeface="Graphik Arabic Regular" pitchFamily="2" charset="-78"/>
            <a:cs typeface="Graphik Arabic Regular" pitchFamily="2" charset="-78"/>
          </a:endParaRPr>
        </a:p>
      </dgm:t>
    </dgm:pt>
    <dgm:pt modelId="{C055EBF3-AF12-47FE-80BF-AF11C238756D}">
      <dgm:prSet custT="1"/>
      <dgm:spPr/>
      <dgm:t>
        <a:bodyPr/>
        <a:lstStyle/>
        <a:p>
          <a:pPr>
            <a:lnSpc>
              <a:spcPct val="100000"/>
            </a:lnSpc>
          </a:pPr>
          <a:r>
            <a:rPr lang="en-GB" sz="1600" b="1" dirty="0">
              <a:latin typeface="Graphik Arabic Regular" pitchFamily="2" charset="-78"/>
              <a:cs typeface="Graphik Arabic Regular" pitchFamily="2" charset="-78"/>
            </a:rPr>
            <a:t>Informing the Institution’s community about what is happening</a:t>
          </a:r>
          <a:endParaRPr lang="en-US" sz="1600" b="1" dirty="0">
            <a:latin typeface="Graphik Arabic Regular" pitchFamily="2" charset="-78"/>
            <a:cs typeface="Graphik Arabic Regular" pitchFamily="2" charset="-78"/>
          </a:endParaRPr>
        </a:p>
      </dgm:t>
    </dgm:pt>
    <dgm:pt modelId="{51C80E49-065A-4740-94AE-AB66416BFDB2}" type="parTrans" cxnId="{094AA4BE-44B7-4160-99ED-815AA53CC6BC}">
      <dgm:prSet/>
      <dgm:spPr/>
      <dgm:t>
        <a:bodyPr/>
        <a:lstStyle/>
        <a:p>
          <a:endParaRPr lang="en-US">
            <a:latin typeface="Graphik Arabic Regular" pitchFamily="2" charset="-78"/>
            <a:cs typeface="Graphik Arabic Regular" pitchFamily="2" charset="-78"/>
          </a:endParaRPr>
        </a:p>
      </dgm:t>
    </dgm:pt>
    <dgm:pt modelId="{76DE3347-2D6A-42A8-A2A2-FD8E4B5A25A7}" type="sibTrans" cxnId="{094AA4BE-44B7-4160-99ED-815AA53CC6BC}">
      <dgm:prSet/>
      <dgm:spPr/>
      <dgm:t>
        <a:bodyPr/>
        <a:lstStyle/>
        <a:p>
          <a:endParaRPr lang="en-US">
            <a:latin typeface="Graphik Arabic Regular" pitchFamily="2" charset="-78"/>
            <a:cs typeface="Graphik Arabic Regular" pitchFamily="2" charset="-78"/>
          </a:endParaRPr>
        </a:p>
      </dgm:t>
    </dgm:pt>
    <dgm:pt modelId="{2C5210BE-2F2E-4C30-A467-7AF56A34AE4D}">
      <dgm:prSet custT="1"/>
      <dgm:spPr/>
      <dgm:t>
        <a:bodyPr/>
        <a:lstStyle/>
        <a:p>
          <a:pPr>
            <a:lnSpc>
              <a:spcPct val="100000"/>
            </a:lnSpc>
          </a:pPr>
          <a:r>
            <a:rPr lang="en-US" sz="1600" b="1" kern="1200" dirty="0">
              <a:solidFill>
                <a:prstClr val="black"/>
              </a:solidFill>
              <a:latin typeface="Graphik Arabic Regular" pitchFamily="2" charset="-78"/>
              <a:ea typeface="+mn-ea"/>
              <a:cs typeface="Graphik Arabic Regular" pitchFamily="2" charset="-78"/>
            </a:rPr>
            <a:t>Planning and providing  the logistics needed for the site visit’s interviews and tour </a:t>
          </a:r>
        </a:p>
      </dgm:t>
    </dgm:pt>
    <dgm:pt modelId="{A52CC0BB-E5D0-4340-88CD-AE81B088A96B}" type="parTrans" cxnId="{59C9BCD5-C8DF-4B6B-8E60-E576F061B568}">
      <dgm:prSet/>
      <dgm:spPr/>
      <dgm:t>
        <a:bodyPr/>
        <a:lstStyle/>
        <a:p>
          <a:endParaRPr lang="en-US">
            <a:latin typeface="Graphik Arabic Regular" pitchFamily="2" charset="-78"/>
            <a:cs typeface="Graphik Arabic Regular" pitchFamily="2" charset="-78"/>
          </a:endParaRPr>
        </a:p>
      </dgm:t>
    </dgm:pt>
    <dgm:pt modelId="{575D4B9B-0194-43ED-A5DB-7524ADA4E50D}" type="sibTrans" cxnId="{59C9BCD5-C8DF-4B6B-8E60-E576F061B568}">
      <dgm:prSet/>
      <dgm:spPr/>
      <dgm:t>
        <a:bodyPr/>
        <a:lstStyle/>
        <a:p>
          <a:endParaRPr lang="en-US">
            <a:latin typeface="Graphik Arabic Regular" pitchFamily="2" charset="-78"/>
            <a:cs typeface="Graphik Arabic Regular" pitchFamily="2" charset="-78"/>
          </a:endParaRPr>
        </a:p>
      </dgm:t>
    </dgm:pt>
    <dgm:pt modelId="{CC19306E-CB38-4F3D-88D8-CA41884068B0}">
      <dgm:prSet custT="1"/>
      <dgm:spPr/>
      <dgm:t>
        <a:bodyPr/>
        <a:lstStyle/>
        <a:p>
          <a:pPr>
            <a:lnSpc>
              <a:spcPct val="100000"/>
            </a:lnSpc>
          </a:pPr>
          <a:r>
            <a:rPr lang="en-US" sz="1600" b="1" kern="1200" dirty="0">
              <a:solidFill>
                <a:prstClr val="black"/>
              </a:solidFill>
              <a:latin typeface="Graphik Arabic Regular" pitchFamily="2" charset="-78"/>
              <a:ea typeface="+mn-ea"/>
              <a:cs typeface="Graphik Arabic Regular" pitchFamily="2" charset="-78"/>
            </a:rPr>
            <a:t>Meeting the deadlines specified in the review handbook for each review step and ethical guidelines</a:t>
          </a:r>
        </a:p>
      </dgm:t>
    </dgm:pt>
    <dgm:pt modelId="{1DA50258-1BDC-421A-B450-D6B7572B2DAC}" type="parTrans" cxnId="{46AF79AC-6596-4AD4-A106-9A17BB6520EF}">
      <dgm:prSet/>
      <dgm:spPr/>
      <dgm:t>
        <a:bodyPr/>
        <a:lstStyle/>
        <a:p>
          <a:endParaRPr lang="en-US">
            <a:latin typeface="Graphik Arabic Regular" pitchFamily="2" charset="-78"/>
            <a:cs typeface="Graphik Arabic Regular" pitchFamily="2" charset="-78"/>
          </a:endParaRPr>
        </a:p>
      </dgm:t>
    </dgm:pt>
    <dgm:pt modelId="{74030E79-0730-452D-B99B-419556A133FF}" type="sibTrans" cxnId="{46AF79AC-6596-4AD4-A106-9A17BB6520EF}">
      <dgm:prSet/>
      <dgm:spPr/>
      <dgm:t>
        <a:bodyPr/>
        <a:lstStyle/>
        <a:p>
          <a:endParaRPr lang="en-US">
            <a:latin typeface="Graphik Arabic Regular" pitchFamily="2" charset="-78"/>
            <a:cs typeface="Graphik Arabic Regular" pitchFamily="2" charset="-78"/>
          </a:endParaRPr>
        </a:p>
      </dgm:t>
    </dgm:pt>
    <dgm:pt modelId="{13F3138D-F1E8-455C-B6EE-C58113F1821F}" type="pres">
      <dgm:prSet presAssocID="{17473C40-0C93-4DB9-8BC6-35AFB3904461}" presName="root" presStyleCnt="0">
        <dgm:presLayoutVars>
          <dgm:dir/>
          <dgm:resizeHandles val="exact"/>
        </dgm:presLayoutVars>
      </dgm:prSet>
      <dgm:spPr/>
    </dgm:pt>
    <dgm:pt modelId="{9E1E4485-22F1-4B9E-BB28-A1700CABBA4D}" type="pres">
      <dgm:prSet presAssocID="{EECD4EA9-B302-446B-802E-46587DB1702D}" presName="compNode" presStyleCnt="0"/>
      <dgm:spPr/>
    </dgm:pt>
    <dgm:pt modelId="{E6AA91FA-6D36-4599-8A67-515DF49AFE3D}" type="pres">
      <dgm:prSet presAssocID="{EECD4EA9-B302-446B-802E-46587DB1702D}" presName="iconRect" presStyleLbl="node1" presStyleIdx="0" presStyleCnt="6" custLinFactNeighborX="27608" custLinFactNeighborY="-2201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ffice worker male with solid fill"/>
        </a:ext>
      </dgm:extLst>
    </dgm:pt>
    <dgm:pt modelId="{57842609-36C7-45A0-9D8C-1E84D3C77B74}" type="pres">
      <dgm:prSet presAssocID="{EECD4EA9-B302-446B-802E-46587DB1702D}" presName="spaceRect" presStyleCnt="0"/>
      <dgm:spPr/>
    </dgm:pt>
    <dgm:pt modelId="{99333DFC-C211-47BA-A622-C02A03B99C65}" type="pres">
      <dgm:prSet presAssocID="{EECD4EA9-B302-446B-802E-46587DB1702D}" presName="textRect" presStyleLbl="revTx" presStyleIdx="0" presStyleCnt="6" custLinFactNeighborX="4997" custLinFactNeighborY="-21774">
        <dgm:presLayoutVars>
          <dgm:chMax val="1"/>
          <dgm:chPref val="1"/>
        </dgm:presLayoutVars>
      </dgm:prSet>
      <dgm:spPr/>
    </dgm:pt>
    <dgm:pt modelId="{80D064A9-C7C9-478F-A3B9-5E6864E590C9}" type="pres">
      <dgm:prSet presAssocID="{9161850A-80AE-4306-B365-A0FBB02B8CB9}" presName="sibTrans" presStyleCnt="0"/>
      <dgm:spPr/>
    </dgm:pt>
    <dgm:pt modelId="{E0AD7AEE-88C7-4939-B224-E9F34BC8B015}" type="pres">
      <dgm:prSet presAssocID="{77914AFE-12E4-402C-BCA3-9BCAE2F43932}" presName="compNode" presStyleCnt="0"/>
      <dgm:spPr/>
    </dgm:pt>
    <dgm:pt modelId="{24E141C7-2658-424D-A593-95B218A7999B}" type="pres">
      <dgm:prSet presAssocID="{77914AFE-12E4-402C-BCA3-9BCAE2F43932}" presName="iconRect" presStyleLbl="node1" presStyleIdx="1" presStyleCnt="6" custLinFactNeighborX="91592" custLinFactNeighborY="-647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eting with solid fill"/>
        </a:ext>
      </dgm:extLst>
    </dgm:pt>
    <dgm:pt modelId="{9F827AE7-D3C1-454F-8183-85425CCA2796}" type="pres">
      <dgm:prSet presAssocID="{77914AFE-12E4-402C-BCA3-9BCAE2F43932}" presName="spaceRect" presStyleCnt="0"/>
      <dgm:spPr/>
    </dgm:pt>
    <dgm:pt modelId="{2AD94330-1D39-4D71-ADAF-A3BC5EB60CFC}" type="pres">
      <dgm:prSet presAssocID="{77914AFE-12E4-402C-BCA3-9BCAE2F43932}" presName="textRect" presStyleLbl="revTx" presStyleIdx="1" presStyleCnt="6" custScaleX="155915" custLinFactNeighborX="34433" custLinFactNeighborY="-21774">
        <dgm:presLayoutVars>
          <dgm:chMax val="1"/>
          <dgm:chPref val="1"/>
        </dgm:presLayoutVars>
      </dgm:prSet>
      <dgm:spPr/>
    </dgm:pt>
    <dgm:pt modelId="{49183AA0-3C57-4548-9D7B-483E2D7DB891}" type="pres">
      <dgm:prSet presAssocID="{02D806AD-19E6-4436-9645-7AFF86AEDD5A}" presName="sibTrans" presStyleCnt="0"/>
      <dgm:spPr/>
    </dgm:pt>
    <dgm:pt modelId="{6127BF0D-28E3-42AB-9A4A-D609A4C72D43}" type="pres">
      <dgm:prSet presAssocID="{D83FDC70-979E-4BBE-999B-79F78CEC6EC2}" presName="compNode" presStyleCnt="0"/>
      <dgm:spPr/>
    </dgm:pt>
    <dgm:pt modelId="{8825F13B-A418-474D-A8BB-0E52B416BE78}" type="pres">
      <dgm:prSet presAssocID="{D83FDC70-979E-4BBE-999B-79F78CEC6EC2}" presName="iconRect" presStyleLbl="node1" presStyleIdx="2" presStyleCnt="6" custLinFactNeighborX="98653" custLinFactNeighborY="-1354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pload with solid fill"/>
        </a:ext>
      </dgm:extLst>
    </dgm:pt>
    <dgm:pt modelId="{0A186CDD-E8E2-49D0-BDA8-67D9EEAACDB2}" type="pres">
      <dgm:prSet presAssocID="{D83FDC70-979E-4BBE-999B-79F78CEC6EC2}" presName="spaceRect" presStyleCnt="0"/>
      <dgm:spPr/>
    </dgm:pt>
    <dgm:pt modelId="{7BFBC5EF-06D1-4E26-931D-4562F69B26C1}" type="pres">
      <dgm:prSet presAssocID="{D83FDC70-979E-4BBE-999B-79F78CEC6EC2}" presName="textRect" presStyleLbl="revTx" presStyleIdx="2" presStyleCnt="6" custScaleX="200767" custScaleY="104514" custLinFactNeighborX="36579" custLinFactNeighborY="-13106">
        <dgm:presLayoutVars>
          <dgm:chMax val="1"/>
          <dgm:chPref val="1"/>
        </dgm:presLayoutVars>
      </dgm:prSet>
      <dgm:spPr/>
    </dgm:pt>
    <dgm:pt modelId="{8DE940F9-13E8-4C50-92EC-A75B7D22C3FC}" type="pres">
      <dgm:prSet presAssocID="{51DE7E3F-6277-4DED-8444-BF1B95C75575}" presName="sibTrans" presStyleCnt="0"/>
      <dgm:spPr/>
    </dgm:pt>
    <dgm:pt modelId="{7148353A-DC50-4A94-A853-4C88DC254266}" type="pres">
      <dgm:prSet presAssocID="{C055EBF3-AF12-47FE-80BF-AF11C238756D}" presName="compNode" presStyleCnt="0"/>
      <dgm:spPr/>
    </dgm:pt>
    <dgm:pt modelId="{37A94F08-1A81-4862-8283-68FE5B5995D9}" type="pres">
      <dgm:prSet presAssocID="{C055EBF3-AF12-47FE-80BF-AF11C238756D}" presName="iconRect" presStyleLbl="node1" presStyleIdx="3" presStyleCnt="6" custLinFactNeighborX="-26403" custLinFactNeighborY="-1708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egaphone1 with solid fill"/>
        </a:ext>
      </dgm:extLst>
    </dgm:pt>
    <dgm:pt modelId="{2789A1BB-EEC9-4474-BF48-DE47AD041224}" type="pres">
      <dgm:prSet presAssocID="{C055EBF3-AF12-47FE-80BF-AF11C238756D}" presName="spaceRect" presStyleCnt="0"/>
      <dgm:spPr/>
    </dgm:pt>
    <dgm:pt modelId="{4450ED12-CDAB-4AE6-8865-3C4F1EA0615C}" type="pres">
      <dgm:prSet presAssocID="{C055EBF3-AF12-47FE-80BF-AF11C238756D}" presName="textRect" presStyleLbl="revTx" presStyleIdx="3" presStyleCnt="6" custScaleX="166024" custLinFactNeighborX="-19569" custLinFactNeighborY="-34232">
        <dgm:presLayoutVars>
          <dgm:chMax val="1"/>
          <dgm:chPref val="1"/>
        </dgm:presLayoutVars>
      </dgm:prSet>
      <dgm:spPr/>
    </dgm:pt>
    <dgm:pt modelId="{2C6DCF2E-95E4-4552-8382-DE9F27A21451}" type="pres">
      <dgm:prSet presAssocID="{76DE3347-2D6A-42A8-A2A2-FD8E4B5A25A7}" presName="sibTrans" presStyleCnt="0"/>
      <dgm:spPr/>
    </dgm:pt>
    <dgm:pt modelId="{F73C55B0-3B79-418A-A7E1-60F624FCC26A}" type="pres">
      <dgm:prSet presAssocID="{2C5210BE-2F2E-4C30-A467-7AF56A34AE4D}" presName="compNode" presStyleCnt="0"/>
      <dgm:spPr/>
    </dgm:pt>
    <dgm:pt modelId="{C3ABAA20-6511-4A8F-9855-DC5023E94848}" type="pres">
      <dgm:prSet presAssocID="{2C5210BE-2F2E-4C30-A467-7AF56A34AE4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Work from home desk with solid fill"/>
        </a:ext>
      </dgm:extLst>
    </dgm:pt>
    <dgm:pt modelId="{5631CD01-1F50-48B5-B34C-50AF774667E7}" type="pres">
      <dgm:prSet presAssocID="{2C5210BE-2F2E-4C30-A467-7AF56A34AE4D}" presName="spaceRect" presStyleCnt="0"/>
      <dgm:spPr/>
    </dgm:pt>
    <dgm:pt modelId="{0E92537C-2AFB-44AC-9076-9D9477577B12}" type="pres">
      <dgm:prSet presAssocID="{2C5210BE-2F2E-4C30-A467-7AF56A34AE4D}" presName="textRect" presStyleLbl="revTx" presStyleIdx="4" presStyleCnt="6" custScaleX="170079" custLinFactNeighborY="-12378">
        <dgm:presLayoutVars>
          <dgm:chMax val="1"/>
          <dgm:chPref val="1"/>
        </dgm:presLayoutVars>
      </dgm:prSet>
      <dgm:spPr/>
    </dgm:pt>
    <dgm:pt modelId="{0853CC06-1A2B-4802-9CB4-424880CD7ED9}" type="pres">
      <dgm:prSet presAssocID="{575D4B9B-0194-43ED-A5DB-7524ADA4E50D}" presName="sibTrans" presStyleCnt="0"/>
      <dgm:spPr/>
    </dgm:pt>
    <dgm:pt modelId="{3F99D987-E9BD-4204-8FBB-286365C78326}" type="pres">
      <dgm:prSet presAssocID="{CC19306E-CB38-4F3D-88D8-CA41884068B0}" presName="compNode" presStyleCnt="0"/>
      <dgm:spPr/>
    </dgm:pt>
    <dgm:pt modelId="{DFEF38C1-B0B5-45B3-B6FC-95A90CE32456}" type="pres">
      <dgm:prSet presAssocID="{CC19306E-CB38-4F3D-88D8-CA41884068B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 List"/>
        </a:ext>
      </dgm:extLst>
    </dgm:pt>
    <dgm:pt modelId="{FCDF9210-3F40-4B77-8B4D-C6D707C0779C}" type="pres">
      <dgm:prSet presAssocID="{CC19306E-CB38-4F3D-88D8-CA41884068B0}" presName="spaceRect" presStyleCnt="0"/>
      <dgm:spPr/>
    </dgm:pt>
    <dgm:pt modelId="{8D374916-71CB-463D-9CAA-B1180AD42ECC}" type="pres">
      <dgm:prSet presAssocID="{CC19306E-CB38-4F3D-88D8-CA41884068B0}" presName="textRect" presStyleLbl="revTx" presStyleIdx="5" presStyleCnt="6" custScaleX="196461">
        <dgm:presLayoutVars>
          <dgm:chMax val="1"/>
          <dgm:chPref val="1"/>
        </dgm:presLayoutVars>
      </dgm:prSet>
      <dgm:spPr/>
    </dgm:pt>
  </dgm:ptLst>
  <dgm:cxnLst>
    <dgm:cxn modelId="{1C60CB34-B213-4DD5-838B-81A3E72B6E62}" srcId="{17473C40-0C93-4DB9-8BC6-35AFB3904461}" destId="{EECD4EA9-B302-446B-802E-46587DB1702D}" srcOrd="0" destOrd="0" parTransId="{3ADF278B-AC28-49FB-90EB-AEC92ACCF026}" sibTransId="{9161850A-80AE-4306-B365-A0FBB02B8CB9}"/>
    <dgm:cxn modelId="{5A6CD498-6B31-4433-A5D7-8F16BE29C434}" type="presOf" srcId="{D83FDC70-979E-4BBE-999B-79F78CEC6EC2}" destId="{7BFBC5EF-06D1-4E26-931D-4562F69B26C1}" srcOrd="0" destOrd="0" presId="urn:microsoft.com/office/officeart/2018/2/layout/IconLabelList"/>
    <dgm:cxn modelId="{46AF79AC-6596-4AD4-A106-9A17BB6520EF}" srcId="{17473C40-0C93-4DB9-8BC6-35AFB3904461}" destId="{CC19306E-CB38-4F3D-88D8-CA41884068B0}" srcOrd="5" destOrd="0" parTransId="{1DA50258-1BDC-421A-B450-D6B7572B2DAC}" sibTransId="{74030E79-0730-452D-B99B-419556A133FF}"/>
    <dgm:cxn modelId="{3C7806BA-F438-4555-BF54-722E2213011F}" type="presOf" srcId="{77914AFE-12E4-402C-BCA3-9BCAE2F43932}" destId="{2AD94330-1D39-4D71-ADAF-A3BC5EB60CFC}" srcOrd="0" destOrd="0" presId="urn:microsoft.com/office/officeart/2018/2/layout/IconLabelList"/>
    <dgm:cxn modelId="{0D0238BA-F553-486D-B67A-7B0A27A92A7B}" type="presOf" srcId="{C055EBF3-AF12-47FE-80BF-AF11C238756D}" destId="{4450ED12-CDAB-4AE6-8865-3C4F1EA0615C}" srcOrd="0" destOrd="0" presId="urn:microsoft.com/office/officeart/2018/2/layout/IconLabelList"/>
    <dgm:cxn modelId="{711610BB-0762-4D1C-908E-CA4769554D19}" srcId="{17473C40-0C93-4DB9-8BC6-35AFB3904461}" destId="{77914AFE-12E4-402C-BCA3-9BCAE2F43932}" srcOrd="1" destOrd="0" parTransId="{F398CBFA-032C-4473-925F-0AD26AD8D5DB}" sibTransId="{02D806AD-19E6-4436-9645-7AFF86AEDD5A}"/>
    <dgm:cxn modelId="{094AA4BE-44B7-4160-99ED-815AA53CC6BC}" srcId="{17473C40-0C93-4DB9-8BC6-35AFB3904461}" destId="{C055EBF3-AF12-47FE-80BF-AF11C238756D}" srcOrd="3" destOrd="0" parTransId="{51C80E49-065A-4740-94AE-AB66416BFDB2}" sibTransId="{76DE3347-2D6A-42A8-A2A2-FD8E4B5A25A7}"/>
    <dgm:cxn modelId="{86FD77C5-9F10-4B7A-AFF6-9D07730A4EBD}" type="presOf" srcId="{EECD4EA9-B302-446B-802E-46587DB1702D}" destId="{99333DFC-C211-47BA-A622-C02A03B99C65}" srcOrd="0" destOrd="0" presId="urn:microsoft.com/office/officeart/2018/2/layout/IconLabelList"/>
    <dgm:cxn modelId="{59C9BCD5-C8DF-4B6B-8E60-E576F061B568}" srcId="{17473C40-0C93-4DB9-8BC6-35AFB3904461}" destId="{2C5210BE-2F2E-4C30-A467-7AF56A34AE4D}" srcOrd="4" destOrd="0" parTransId="{A52CC0BB-E5D0-4340-88CD-AE81B088A96B}" sibTransId="{575D4B9B-0194-43ED-A5DB-7524ADA4E50D}"/>
    <dgm:cxn modelId="{8FC677DE-804F-4284-9450-4819F1A767C1}" type="presOf" srcId="{2C5210BE-2F2E-4C30-A467-7AF56A34AE4D}" destId="{0E92537C-2AFB-44AC-9076-9D9477577B12}" srcOrd="0" destOrd="0" presId="urn:microsoft.com/office/officeart/2018/2/layout/IconLabelList"/>
    <dgm:cxn modelId="{8D333FF6-CC7F-4F89-9953-4BD670AF072D}" type="presOf" srcId="{CC19306E-CB38-4F3D-88D8-CA41884068B0}" destId="{8D374916-71CB-463D-9CAA-B1180AD42ECC}" srcOrd="0" destOrd="0" presId="urn:microsoft.com/office/officeart/2018/2/layout/IconLabelList"/>
    <dgm:cxn modelId="{F14123F8-140C-4095-8B19-28F53E8BC87C}" srcId="{17473C40-0C93-4DB9-8BC6-35AFB3904461}" destId="{D83FDC70-979E-4BBE-999B-79F78CEC6EC2}" srcOrd="2" destOrd="0" parTransId="{3F8105AF-4AA5-4ECF-AB63-C8D56E6CC7FE}" sibTransId="{51DE7E3F-6277-4DED-8444-BF1B95C75575}"/>
    <dgm:cxn modelId="{B52C19FE-09D7-4BE7-BE19-78D95053F128}" type="presOf" srcId="{17473C40-0C93-4DB9-8BC6-35AFB3904461}" destId="{13F3138D-F1E8-455C-B6EE-C58113F1821F}" srcOrd="0" destOrd="0" presId="urn:microsoft.com/office/officeart/2018/2/layout/IconLabelList"/>
    <dgm:cxn modelId="{195359C8-5AEF-4FAB-A360-A89BE2F4BDF3}" type="presParOf" srcId="{13F3138D-F1E8-455C-B6EE-C58113F1821F}" destId="{9E1E4485-22F1-4B9E-BB28-A1700CABBA4D}" srcOrd="0" destOrd="0" presId="urn:microsoft.com/office/officeart/2018/2/layout/IconLabelList"/>
    <dgm:cxn modelId="{C723124F-7616-4377-8992-C7EE641491FC}" type="presParOf" srcId="{9E1E4485-22F1-4B9E-BB28-A1700CABBA4D}" destId="{E6AA91FA-6D36-4599-8A67-515DF49AFE3D}" srcOrd="0" destOrd="0" presId="urn:microsoft.com/office/officeart/2018/2/layout/IconLabelList"/>
    <dgm:cxn modelId="{03707555-D91A-45C0-A7F2-A86392688160}" type="presParOf" srcId="{9E1E4485-22F1-4B9E-BB28-A1700CABBA4D}" destId="{57842609-36C7-45A0-9D8C-1E84D3C77B74}" srcOrd="1" destOrd="0" presId="urn:microsoft.com/office/officeart/2018/2/layout/IconLabelList"/>
    <dgm:cxn modelId="{791DD631-BBC5-4718-99C4-A9E2F52D385A}" type="presParOf" srcId="{9E1E4485-22F1-4B9E-BB28-A1700CABBA4D}" destId="{99333DFC-C211-47BA-A622-C02A03B99C65}" srcOrd="2" destOrd="0" presId="urn:microsoft.com/office/officeart/2018/2/layout/IconLabelList"/>
    <dgm:cxn modelId="{78DC4231-B8BD-490E-9EB4-BA195321DD16}" type="presParOf" srcId="{13F3138D-F1E8-455C-B6EE-C58113F1821F}" destId="{80D064A9-C7C9-478F-A3B9-5E6864E590C9}" srcOrd="1" destOrd="0" presId="urn:microsoft.com/office/officeart/2018/2/layout/IconLabelList"/>
    <dgm:cxn modelId="{96C9C749-15AD-453D-811E-EF91B2BD3BF4}" type="presParOf" srcId="{13F3138D-F1E8-455C-B6EE-C58113F1821F}" destId="{E0AD7AEE-88C7-4939-B224-E9F34BC8B015}" srcOrd="2" destOrd="0" presId="urn:microsoft.com/office/officeart/2018/2/layout/IconLabelList"/>
    <dgm:cxn modelId="{E476C678-0AF6-4E67-B46F-C991863A285A}" type="presParOf" srcId="{E0AD7AEE-88C7-4939-B224-E9F34BC8B015}" destId="{24E141C7-2658-424D-A593-95B218A7999B}" srcOrd="0" destOrd="0" presId="urn:microsoft.com/office/officeart/2018/2/layout/IconLabelList"/>
    <dgm:cxn modelId="{77ED1A3C-CA72-4B8E-B7EC-99F71B0006D3}" type="presParOf" srcId="{E0AD7AEE-88C7-4939-B224-E9F34BC8B015}" destId="{9F827AE7-D3C1-454F-8183-85425CCA2796}" srcOrd="1" destOrd="0" presId="urn:microsoft.com/office/officeart/2018/2/layout/IconLabelList"/>
    <dgm:cxn modelId="{23A509F3-90E3-469E-88DB-F7CB35B6CBDE}" type="presParOf" srcId="{E0AD7AEE-88C7-4939-B224-E9F34BC8B015}" destId="{2AD94330-1D39-4D71-ADAF-A3BC5EB60CFC}" srcOrd="2" destOrd="0" presId="urn:microsoft.com/office/officeart/2018/2/layout/IconLabelList"/>
    <dgm:cxn modelId="{2F0FE053-1A14-47D8-B2C4-3AE9334F2117}" type="presParOf" srcId="{13F3138D-F1E8-455C-B6EE-C58113F1821F}" destId="{49183AA0-3C57-4548-9D7B-483E2D7DB891}" srcOrd="3" destOrd="0" presId="urn:microsoft.com/office/officeart/2018/2/layout/IconLabelList"/>
    <dgm:cxn modelId="{AB5C93BF-82B0-4281-BE43-F00A46BB20A3}" type="presParOf" srcId="{13F3138D-F1E8-455C-B6EE-C58113F1821F}" destId="{6127BF0D-28E3-42AB-9A4A-D609A4C72D43}" srcOrd="4" destOrd="0" presId="urn:microsoft.com/office/officeart/2018/2/layout/IconLabelList"/>
    <dgm:cxn modelId="{EFF82341-B8D8-499C-BDF4-123BB4CE6B03}" type="presParOf" srcId="{6127BF0D-28E3-42AB-9A4A-D609A4C72D43}" destId="{8825F13B-A418-474D-A8BB-0E52B416BE78}" srcOrd="0" destOrd="0" presId="urn:microsoft.com/office/officeart/2018/2/layout/IconLabelList"/>
    <dgm:cxn modelId="{6BE90B9F-7EC3-41AE-A003-5F51873F8196}" type="presParOf" srcId="{6127BF0D-28E3-42AB-9A4A-D609A4C72D43}" destId="{0A186CDD-E8E2-49D0-BDA8-67D9EEAACDB2}" srcOrd="1" destOrd="0" presId="urn:microsoft.com/office/officeart/2018/2/layout/IconLabelList"/>
    <dgm:cxn modelId="{93F167D7-F7B3-400E-A6F4-32CCAD467BB3}" type="presParOf" srcId="{6127BF0D-28E3-42AB-9A4A-D609A4C72D43}" destId="{7BFBC5EF-06D1-4E26-931D-4562F69B26C1}" srcOrd="2" destOrd="0" presId="urn:microsoft.com/office/officeart/2018/2/layout/IconLabelList"/>
    <dgm:cxn modelId="{9F754533-2539-4B5B-BD6B-1065E6C4D75C}" type="presParOf" srcId="{13F3138D-F1E8-455C-B6EE-C58113F1821F}" destId="{8DE940F9-13E8-4C50-92EC-A75B7D22C3FC}" srcOrd="5" destOrd="0" presId="urn:microsoft.com/office/officeart/2018/2/layout/IconLabelList"/>
    <dgm:cxn modelId="{8280E80A-4B7A-4F62-BD0A-0EB4B153904E}" type="presParOf" srcId="{13F3138D-F1E8-455C-B6EE-C58113F1821F}" destId="{7148353A-DC50-4A94-A853-4C88DC254266}" srcOrd="6" destOrd="0" presId="urn:microsoft.com/office/officeart/2018/2/layout/IconLabelList"/>
    <dgm:cxn modelId="{A07D8535-D1FE-48E7-ADF2-2EC0BFBAA9EF}" type="presParOf" srcId="{7148353A-DC50-4A94-A853-4C88DC254266}" destId="{37A94F08-1A81-4862-8283-68FE5B5995D9}" srcOrd="0" destOrd="0" presId="urn:microsoft.com/office/officeart/2018/2/layout/IconLabelList"/>
    <dgm:cxn modelId="{392F8354-F3E0-450E-9867-C62A46D594B0}" type="presParOf" srcId="{7148353A-DC50-4A94-A853-4C88DC254266}" destId="{2789A1BB-EEC9-4474-BF48-DE47AD041224}" srcOrd="1" destOrd="0" presId="urn:microsoft.com/office/officeart/2018/2/layout/IconLabelList"/>
    <dgm:cxn modelId="{282C16C7-C97A-4F41-9C37-B4D3DC9598AD}" type="presParOf" srcId="{7148353A-DC50-4A94-A853-4C88DC254266}" destId="{4450ED12-CDAB-4AE6-8865-3C4F1EA0615C}" srcOrd="2" destOrd="0" presId="urn:microsoft.com/office/officeart/2018/2/layout/IconLabelList"/>
    <dgm:cxn modelId="{A793E237-CCE0-4CD3-B609-42CB659E552A}" type="presParOf" srcId="{13F3138D-F1E8-455C-B6EE-C58113F1821F}" destId="{2C6DCF2E-95E4-4552-8382-DE9F27A21451}" srcOrd="7" destOrd="0" presId="urn:microsoft.com/office/officeart/2018/2/layout/IconLabelList"/>
    <dgm:cxn modelId="{EAEBD773-DE18-4123-9BE6-97CC23F18CB7}" type="presParOf" srcId="{13F3138D-F1E8-455C-B6EE-C58113F1821F}" destId="{F73C55B0-3B79-418A-A7E1-60F624FCC26A}" srcOrd="8" destOrd="0" presId="urn:microsoft.com/office/officeart/2018/2/layout/IconLabelList"/>
    <dgm:cxn modelId="{3996F949-D167-4CFE-ABDB-7CCE0AE3EDCF}" type="presParOf" srcId="{F73C55B0-3B79-418A-A7E1-60F624FCC26A}" destId="{C3ABAA20-6511-4A8F-9855-DC5023E94848}" srcOrd="0" destOrd="0" presId="urn:microsoft.com/office/officeart/2018/2/layout/IconLabelList"/>
    <dgm:cxn modelId="{DF1DA74F-846F-4BCC-8B41-7FF44AF7D13E}" type="presParOf" srcId="{F73C55B0-3B79-418A-A7E1-60F624FCC26A}" destId="{5631CD01-1F50-48B5-B34C-50AF774667E7}" srcOrd="1" destOrd="0" presId="urn:microsoft.com/office/officeart/2018/2/layout/IconLabelList"/>
    <dgm:cxn modelId="{5AB2AA8C-11E1-42AB-84AE-C68736C27437}" type="presParOf" srcId="{F73C55B0-3B79-418A-A7E1-60F624FCC26A}" destId="{0E92537C-2AFB-44AC-9076-9D9477577B12}" srcOrd="2" destOrd="0" presId="urn:microsoft.com/office/officeart/2018/2/layout/IconLabelList"/>
    <dgm:cxn modelId="{19016834-8A46-4F46-87E7-A744EE9E5B22}" type="presParOf" srcId="{13F3138D-F1E8-455C-B6EE-C58113F1821F}" destId="{0853CC06-1A2B-4802-9CB4-424880CD7ED9}" srcOrd="9" destOrd="0" presId="urn:microsoft.com/office/officeart/2018/2/layout/IconLabelList"/>
    <dgm:cxn modelId="{93E363DD-D62A-45EC-91AD-6BF79F1D9B03}" type="presParOf" srcId="{13F3138D-F1E8-455C-B6EE-C58113F1821F}" destId="{3F99D987-E9BD-4204-8FBB-286365C78326}" srcOrd="10" destOrd="0" presId="urn:microsoft.com/office/officeart/2018/2/layout/IconLabelList"/>
    <dgm:cxn modelId="{1301C84C-D947-4899-B9B5-873ABD10B428}" type="presParOf" srcId="{3F99D987-E9BD-4204-8FBB-286365C78326}" destId="{DFEF38C1-B0B5-45B3-B6FC-95A90CE32456}" srcOrd="0" destOrd="0" presId="urn:microsoft.com/office/officeart/2018/2/layout/IconLabelList"/>
    <dgm:cxn modelId="{133061AB-C390-4961-854F-77D76B88AC7A}" type="presParOf" srcId="{3F99D987-E9BD-4204-8FBB-286365C78326}" destId="{FCDF9210-3F40-4B77-8B4D-C6D707C0779C}" srcOrd="1" destOrd="0" presId="urn:microsoft.com/office/officeart/2018/2/layout/IconLabelList"/>
    <dgm:cxn modelId="{5FC69810-C9A1-47C2-AFDD-52ABEF4AB9A8}" type="presParOf" srcId="{3F99D987-E9BD-4204-8FBB-286365C78326}" destId="{8D374916-71CB-463D-9CAA-B1180AD42ECC}"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9A6A879-C694-4950-B192-1A1C230E9CFB}"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7F80925-5F00-4A85-A009-191BB34684E9}">
      <dgm:prSet phldrT="[Text]" custT="1"/>
      <dgm:spPr/>
      <dgm:t>
        <a:bodyPr/>
        <a:lstStyle/>
        <a:p>
          <a:pPr>
            <a:lnSpc>
              <a:spcPct val="100000"/>
            </a:lnSpc>
            <a:defRPr b="1"/>
          </a:pPr>
          <a:r>
            <a:rPr lang="en-US" sz="1400">
              <a:latin typeface="Graphik Arabic Regular" pitchFamily="2" charset="-78"/>
              <a:cs typeface="Graphik Arabic Regular" pitchFamily="2" charset="-78"/>
            </a:rPr>
            <a:t>4.1</a:t>
          </a:r>
        </a:p>
      </dgm:t>
    </dgm:pt>
    <dgm:pt modelId="{07012673-F5F7-4EEA-A1E0-5D56B59A494E}" type="parTrans" cxnId="{3D5997DE-1BEE-457A-9991-26FD52C53FD4}">
      <dgm:prSet/>
      <dgm:spPr/>
      <dgm:t>
        <a:bodyPr/>
        <a:lstStyle/>
        <a:p>
          <a:pPr>
            <a:lnSpc>
              <a:spcPts val="1400"/>
            </a:lnSpc>
          </a:pPr>
          <a:endParaRPr lang="en-US" sz="1400">
            <a:latin typeface="Graphik Arabic Regular" pitchFamily="2" charset="-78"/>
            <a:cs typeface="Graphik Arabic Regular" pitchFamily="2" charset="-78"/>
          </a:endParaRPr>
        </a:p>
      </dgm:t>
    </dgm:pt>
    <dgm:pt modelId="{A0DF7BB2-9ACD-412C-BA9F-7D11FC2F1C72}" type="sibTrans" cxnId="{3D5997DE-1BEE-457A-9991-26FD52C53FD4}">
      <dgm:prSet/>
      <dgm:spPr/>
      <dgm:t>
        <a:bodyPr/>
        <a:lstStyle/>
        <a:p>
          <a:pPr>
            <a:lnSpc>
              <a:spcPts val="1400"/>
            </a:lnSpc>
          </a:pPr>
          <a:endParaRPr lang="en-US" sz="1400">
            <a:latin typeface="Graphik Arabic Regular" pitchFamily="2" charset="-78"/>
            <a:cs typeface="Graphik Arabic Regular" pitchFamily="2" charset="-78"/>
          </a:endParaRPr>
        </a:p>
      </dgm:t>
    </dgm:pt>
    <dgm:pt modelId="{3901E2D6-9807-4B55-BFB4-854F66A81D54}">
      <dgm:prSet phldrT="[Text]" custT="1"/>
      <dgm:spPr/>
      <dgm:t>
        <a:bodyPr/>
        <a:lstStyle/>
        <a:p>
          <a:pPr>
            <a:lnSpc>
              <a:spcPts val="1400"/>
            </a:lnSpc>
          </a:pPr>
          <a:r>
            <a:rPr lang="en-US" sz="1400" dirty="0">
              <a:latin typeface="Graphik Arabic Regular" pitchFamily="2" charset="-78"/>
              <a:cs typeface="Graphik Arabic Regular" pitchFamily="2" charset="-78"/>
            </a:rPr>
            <a:t>Accurate, Accessible and up-to-date Organisational Structure </a:t>
          </a:r>
        </a:p>
      </dgm:t>
    </dgm:pt>
    <dgm:pt modelId="{83A49BC6-7962-4A17-BC3E-279585D5029E}" type="parTrans" cxnId="{EB446245-8FB2-46A6-90F9-16407FFD7A0B}">
      <dgm:prSet/>
      <dgm:spPr/>
      <dgm:t>
        <a:bodyPr/>
        <a:lstStyle/>
        <a:p>
          <a:pPr>
            <a:lnSpc>
              <a:spcPts val="1400"/>
            </a:lnSpc>
          </a:pPr>
          <a:endParaRPr lang="en-US" sz="1400">
            <a:latin typeface="Graphik Arabic Regular" pitchFamily="2" charset="-78"/>
            <a:cs typeface="Graphik Arabic Regular" pitchFamily="2" charset="-78"/>
          </a:endParaRPr>
        </a:p>
      </dgm:t>
    </dgm:pt>
    <dgm:pt modelId="{99BC15DE-5E34-4F6D-A27E-66737B4CB90A}" type="sibTrans" cxnId="{EB446245-8FB2-46A6-90F9-16407FFD7A0B}">
      <dgm:prSet/>
      <dgm:spPr/>
      <dgm:t>
        <a:bodyPr/>
        <a:lstStyle/>
        <a:p>
          <a:pPr>
            <a:lnSpc>
              <a:spcPts val="1400"/>
            </a:lnSpc>
          </a:pPr>
          <a:endParaRPr lang="en-US" sz="1400">
            <a:latin typeface="Graphik Arabic Regular" pitchFamily="2" charset="-78"/>
            <a:cs typeface="Graphik Arabic Regular" pitchFamily="2" charset="-78"/>
          </a:endParaRPr>
        </a:p>
      </dgm:t>
    </dgm:pt>
    <dgm:pt modelId="{4C13957E-4531-4818-AB4D-040F966D8819}">
      <dgm:prSet phldrT="[Text]" custT="1"/>
      <dgm:spPr/>
      <dgm:t>
        <a:bodyPr/>
        <a:lstStyle/>
        <a:p>
          <a:pPr>
            <a:lnSpc>
              <a:spcPts val="1400"/>
            </a:lnSpc>
            <a:defRPr b="1"/>
          </a:pPr>
          <a:r>
            <a:rPr lang="en-US" sz="1400">
              <a:latin typeface="Graphik Arabic Regular" pitchFamily="2" charset="-78"/>
              <a:cs typeface="Graphik Arabic Regular" pitchFamily="2" charset="-78"/>
            </a:rPr>
            <a:t>4.2</a:t>
          </a:r>
        </a:p>
      </dgm:t>
    </dgm:pt>
    <dgm:pt modelId="{F7D952AB-1359-4169-A849-CF78A9B68510}" type="parTrans" cxnId="{88BE570C-4023-4AD1-8D84-BD4B543700AD}">
      <dgm:prSet/>
      <dgm:spPr/>
      <dgm:t>
        <a:bodyPr/>
        <a:lstStyle/>
        <a:p>
          <a:pPr>
            <a:lnSpc>
              <a:spcPts val="1400"/>
            </a:lnSpc>
          </a:pPr>
          <a:endParaRPr lang="en-US" sz="1400">
            <a:latin typeface="Graphik Arabic Regular" pitchFamily="2" charset="-78"/>
            <a:cs typeface="Graphik Arabic Regular" pitchFamily="2" charset="-78"/>
          </a:endParaRPr>
        </a:p>
      </dgm:t>
    </dgm:pt>
    <dgm:pt modelId="{EE50A5F4-FC44-4CDB-A231-C44F2012E7D5}" type="sibTrans" cxnId="{88BE570C-4023-4AD1-8D84-BD4B543700AD}">
      <dgm:prSet/>
      <dgm:spPr/>
      <dgm:t>
        <a:bodyPr/>
        <a:lstStyle/>
        <a:p>
          <a:pPr>
            <a:lnSpc>
              <a:spcPts val="1400"/>
            </a:lnSpc>
          </a:pPr>
          <a:endParaRPr lang="en-US" sz="1400">
            <a:latin typeface="Graphik Arabic Regular" pitchFamily="2" charset="-78"/>
            <a:cs typeface="Graphik Arabic Regular" pitchFamily="2" charset="-78"/>
          </a:endParaRPr>
        </a:p>
      </dgm:t>
    </dgm:pt>
    <dgm:pt modelId="{71D7D309-D67F-4EED-8DED-476D0C18C6A0}">
      <dgm:prSet phldrT="[Text]" custT="1"/>
      <dgm:spPr/>
      <dgm:t>
        <a:bodyPr/>
        <a:lstStyle/>
        <a:p>
          <a:pPr>
            <a:lnSpc>
              <a:spcPts val="1400"/>
            </a:lnSpc>
          </a:pPr>
          <a:r>
            <a:rPr lang="en-US" sz="1400">
              <a:latin typeface="Graphik Arabic Regular" pitchFamily="2" charset="-78"/>
              <a:cs typeface="Graphik Arabic Regular" pitchFamily="2" charset="-78"/>
            </a:rPr>
            <a:t>Clear Stakeholders Participation in the Organisational Structure</a:t>
          </a:r>
        </a:p>
      </dgm:t>
    </dgm:pt>
    <dgm:pt modelId="{1736A2F2-A6AC-43FA-97EB-1B816A2CCE85}" type="parTrans" cxnId="{9000A582-59E9-41E8-80A4-F21C37656639}">
      <dgm:prSet/>
      <dgm:spPr/>
      <dgm:t>
        <a:bodyPr/>
        <a:lstStyle/>
        <a:p>
          <a:pPr>
            <a:lnSpc>
              <a:spcPts val="1400"/>
            </a:lnSpc>
          </a:pPr>
          <a:endParaRPr lang="en-US" sz="1400">
            <a:latin typeface="Graphik Arabic Regular" pitchFamily="2" charset="-78"/>
            <a:cs typeface="Graphik Arabic Regular" pitchFamily="2" charset="-78"/>
          </a:endParaRPr>
        </a:p>
      </dgm:t>
    </dgm:pt>
    <dgm:pt modelId="{BF564F15-CAED-401F-B78A-C2C570076AE3}" type="sibTrans" cxnId="{9000A582-59E9-41E8-80A4-F21C37656639}">
      <dgm:prSet/>
      <dgm:spPr/>
      <dgm:t>
        <a:bodyPr/>
        <a:lstStyle/>
        <a:p>
          <a:pPr>
            <a:lnSpc>
              <a:spcPts val="1400"/>
            </a:lnSpc>
          </a:pPr>
          <a:endParaRPr lang="en-US" sz="1400">
            <a:latin typeface="Graphik Arabic Regular" pitchFamily="2" charset="-78"/>
            <a:cs typeface="Graphik Arabic Regular" pitchFamily="2" charset="-78"/>
          </a:endParaRPr>
        </a:p>
      </dgm:t>
    </dgm:pt>
    <dgm:pt modelId="{89CE3C41-BCB5-4E94-9523-F34FB08746D5}">
      <dgm:prSet phldrT="[Text]" custT="1"/>
      <dgm:spPr/>
      <dgm:t>
        <a:bodyPr/>
        <a:lstStyle/>
        <a:p>
          <a:pPr>
            <a:lnSpc>
              <a:spcPts val="1400"/>
            </a:lnSpc>
            <a:defRPr b="1"/>
          </a:pPr>
          <a:r>
            <a:rPr lang="en-US" sz="1400" dirty="0">
              <a:latin typeface="Graphik Arabic Regular" pitchFamily="2" charset="-78"/>
              <a:cs typeface="Graphik Arabic Regular" pitchFamily="2" charset="-78"/>
            </a:rPr>
            <a:t>4.3</a:t>
          </a:r>
        </a:p>
      </dgm:t>
    </dgm:pt>
    <dgm:pt modelId="{6010D9D2-B12F-47E3-8315-F125EEC8C6B2}" type="parTrans" cxnId="{C40128A9-7885-4671-A376-218320B546B4}">
      <dgm:prSet/>
      <dgm:spPr/>
      <dgm:t>
        <a:bodyPr/>
        <a:lstStyle/>
        <a:p>
          <a:pPr>
            <a:lnSpc>
              <a:spcPts val="1400"/>
            </a:lnSpc>
          </a:pPr>
          <a:endParaRPr lang="en-US" sz="1400">
            <a:latin typeface="Graphik Arabic Regular" pitchFamily="2" charset="-78"/>
            <a:cs typeface="Graphik Arabic Regular" pitchFamily="2" charset="-78"/>
          </a:endParaRPr>
        </a:p>
      </dgm:t>
    </dgm:pt>
    <dgm:pt modelId="{95B06C19-F7FE-4C35-B045-40686D0810FE}" type="sibTrans" cxnId="{C40128A9-7885-4671-A376-218320B546B4}">
      <dgm:prSet/>
      <dgm:spPr/>
      <dgm:t>
        <a:bodyPr/>
        <a:lstStyle/>
        <a:p>
          <a:pPr>
            <a:lnSpc>
              <a:spcPts val="1400"/>
            </a:lnSpc>
          </a:pPr>
          <a:endParaRPr lang="en-US" sz="1400">
            <a:latin typeface="Graphik Arabic Regular" pitchFamily="2" charset="-78"/>
            <a:cs typeface="Graphik Arabic Regular" pitchFamily="2" charset="-78"/>
          </a:endParaRPr>
        </a:p>
      </dgm:t>
    </dgm:pt>
    <dgm:pt modelId="{EB2BD50D-CBE1-4F9F-83C7-DCF8C2F5672E}">
      <dgm:prSet phldrT="[Text]" custT="1"/>
      <dgm:spPr/>
      <dgm:t>
        <a:bodyPr/>
        <a:lstStyle/>
        <a:p>
          <a:pPr>
            <a:lnSpc>
              <a:spcPts val="1400"/>
            </a:lnSpc>
          </a:pPr>
          <a:r>
            <a:rPr lang="en-US" sz="1400" dirty="0">
              <a:latin typeface="Graphik Arabic Regular" pitchFamily="2" charset="-78"/>
              <a:cs typeface="Graphik Arabic Regular" pitchFamily="2" charset="-78"/>
            </a:rPr>
            <a:t>Effective Leadership &amp; Coordination</a:t>
          </a:r>
        </a:p>
      </dgm:t>
    </dgm:pt>
    <dgm:pt modelId="{40570CBB-0580-43CC-AB06-E3DB474C75DF}" type="parTrans" cxnId="{77FC2E1B-FA7F-4EA4-8A8C-56879F3509E9}">
      <dgm:prSet/>
      <dgm:spPr/>
      <dgm:t>
        <a:bodyPr/>
        <a:lstStyle/>
        <a:p>
          <a:pPr>
            <a:lnSpc>
              <a:spcPts val="1400"/>
            </a:lnSpc>
          </a:pPr>
          <a:endParaRPr lang="en-US" sz="1400">
            <a:latin typeface="Graphik Arabic Regular" pitchFamily="2" charset="-78"/>
            <a:cs typeface="Graphik Arabic Regular" pitchFamily="2" charset="-78"/>
          </a:endParaRPr>
        </a:p>
      </dgm:t>
    </dgm:pt>
    <dgm:pt modelId="{953C8A91-C77E-43F5-A90D-C162578526B5}" type="sibTrans" cxnId="{77FC2E1B-FA7F-4EA4-8A8C-56879F3509E9}">
      <dgm:prSet/>
      <dgm:spPr/>
      <dgm:t>
        <a:bodyPr/>
        <a:lstStyle/>
        <a:p>
          <a:pPr>
            <a:lnSpc>
              <a:spcPts val="1400"/>
            </a:lnSpc>
          </a:pPr>
          <a:endParaRPr lang="en-US" sz="1400">
            <a:latin typeface="Graphik Arabic Regular" pitchFamily="2" charset="-78"/>
            <a:cs typeface="Graphik Arabic Regular" pitchFamily="2" charset="-78"/>
          </a:endParaRPr>
        </a:p>
      </dgm:t>
    </dgm:pt>
    <dgm:pt modelId="{5071A27C-E03B-4F44-8C9A-0C913F5F7E86}">
      <dgm:prSet phldrT="[Text]" custT="1"/>
      <dgm:spPr/>
      <dgm:t>
        <a:bodyPr/>
        <a:lstStyle/>
        <a:p>
          <a:pPr>
            <a:lnSpc>
              <a:spcPts val="1400"/>
            </a:lnSpc>
            <a:defRPr b="1"/>
          </a:pPr>
          <a:r>
            <a:rPr lang="en-US" sz="1400">
              <a:latin typeface="Graphik Arabic Regular" pitchFamily="2" charset="-78"/>
              <a:cs typeface="Graphik Arabic Regular" pitchFamily="2" charset="-78"/>
            </a:rPr>
            <a:t>4.4</a:t>
          </a:r>
        </a:p>
      </dgm:t>
    </dgm:pt>
    <dgm:pt modelId="{FAF2F35B-387E-49C7-A5FE-DF6BEAFB6512}" type="parTrans" cxnId="{9EFB2DD4-CC73-4EEF-A123-D4B88F8E8430}">
      <dgm:prSet/>
      <dgm:spPr/>
      <dgm:t>
        <a:bodyPr/>
        <a:lstStyle/>
        <a:p>
          <a:pPr>
            <a:lnSpc>
              <a:spcPts val="1400"/>
            </a:lnSpc>
          </a:pPr>
          <a:endParaRPr lang="en-US" sz="1400">
            <a:latin typeface="Graphik Arabic Regular" pitchFamily="2" charset="-78"/>
            <a:cs typeface="Graphik Arabic Regular" pitchFamily="2" charset="-78"/>
          </a:endParaRPr>
        </a:p>
      </dgm:t>
    </dgm:pt>
    <dgm:pt modelId="{A52FCBC8-0522-4588-839B-0696BC322545}" type="sibTrans" cxnId="{9EFB2DD4-CC73-4EEF-A123-D4B88F8E8430}">
      <dgm:prSet/>
      <dgm:spPr/>
      <dgm:t>
        <a:bodyPr/>
        <a:lstStyle/>
        <a:p>
          <a:pPr>
            <a:lnSpc>
              <a:spcPts val="1400"/>
            </a:lnSpc>
          </a:pPr>
          <a:endParaRPr lang="en-US" sz="1400">
            <a:latin typeface="Graphik Arabic Regular" pitchFamily="2" charset="-78"/>
            <a:cs typeface="Graphik Arabic Regular" pitchFamily="2" charset="-78"/>
          </a:endParaRPr>
        </a:p>
      </dgm:t>
    </dgm:pt>
    <dgm:pt modelId="{F9E46C84-3C38-4699-9243-E64D1883B0A4}" type="pres">
      <dgm:prSet presAssocID="{D9A6A879-C694-4950-B192-1A1C230E9CFB}" presName="root" presStyleCnt="0">
        <dgm:presLayoutVars>
          <dgm:dir/>
          <dgm:resizeHandles val="exact"/>
        </dgm:presLayoutVars>
      </dgm:prSet>
      <dgm:spPr/>
    </dgm:pt>
    <dgm:pt modelId="{B811DCA3-8BCA-4BD2-8D00-994A2BC8B2C2}" type="pres">
      <dgm:prSet presAssocID="{07F80925-5F00-4A85-A009-191BB34684E9}" presName="compNode" presStyleCnt="0"/>
      <dgm:spPr/>
    </dgm:pt>
    <dgm:pt modelId="{B3D97475-51D6-448C-A9AB-F41B89F5352B}" type="pres">
      <dgm:prSet presAssocID="{07F80925-5F00-4A85-A009-191BB34684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011E68A3-2FCB-4527-B494-7983C64D7E54}" type="pres">
      <dgm:prSet presAssocID="{07F80925-5F00-4A85-A009-191BB34684E9}" presName="iconSpace" presStyleCnt="0"/>
      <dgm:spPr/>
    </dgm:pt>
    <dgm:pt modelId="{7CB234F1-C46C-454F-B36D-78396B2FCD1F}" type="pres">
      <dgm:prSet presAssocID="{07F80925-5F00-4A85-A009-191BB34684E9}" presName="parTx" presStyleLbl="revTx" presStyleIdx="0" presStyleCnt="8">
        <dgm:presLayoutVars>
          <dgm:chMax val="0"/>
          <dgm:chPref val="0"/>
        </dgm:presLayoutVars>
      </dgm:prSet>
      <dgm:spPr/>
    </dgm:pt>
    <dgm:pt modelId="{C5572673-651E-4264-86A3-AE4E5158F61E}" type="pres">
      <dgm:prSet presAssocID="{07F80925-5F00-4A85-A009-191BB34684E9}" presName="txSpace" presStyleCnt="0"/>
      <dgm:spPr/>
    </dgm:pt>
    <dgm:pt modelId="{D2373301-D741-4E02-A521-B2B1857E6662}" type="pres">
      <dgm:prSet presAssocID="{07F80925-5F00-4A85-A009-191BB34684E9}" presName="desTx" presStyleLbl="revTx" presStyleIdx="1" presStyleCnt="8">
        <dgm:presLayoutVars/>
      </dgm:prSet>
      <dgm:spPr/>
    </dgm:pt>
    <dgm:pt modelId="{02D92D0E-CD51-4637-9971-E83B04AC617E}" type="pres">
      <dgm:prSet presAssocID="{A0DF7BB2-9ACD-412C-BA9F-7D11FC2F1C72}" presName="sibTrans" presStyleCnt="0"/>
      <dgm:spPr/>
    </dgm:pt>
    <dgm:pt modelId="{EEEAF381-E61A-45BB-87E1-DDA7D3B52F43}" type="pres">
      <dgm:prSet presAssocID="{4C13957E-4531-4818-AB4D-040F966D8819}" presName="compNode" presStyleCnt="0"/>
      <dgm:spPr/>
    </dgm:pt>
    <dgm:pt modelId="{AA91EE50-8DF2-4C53-A1CC-E13DFB379049}" type="pres">
      <dgm:prSet presAssocID="{4C13957E-4531-4818-AB4D-040F966D88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a:ln>
          <a:noFill/>
        </a:ln>
      </dgm:spPr>
    </dgm:pt>
    <dgm:pt modelId="{E9555041-7A4C-42B7-A0A3-0A0EDE927A1E}" type="pres">
      <dgm:prSet presAssocID="{4C13957E-4531-4818-AB4D-040F966D8819}" presName="iconSpace" presStyleCnt="0"/>
      <dgm:spPr/>
    </dgm:pt>
    <dgm:pt modelId="{56604E4E-52D7-4352-9F8A-D4A689EB8C4D}" type="pres">
      <dgm:prSet presAssocID="{4C13957E-4531-4818-AB4D-040F966D8819}" presName="parTx" presStyleLbl="revTx" presStyleIdx="2" presStyleCnt="8">
        <dgm:presLayoutVars>
          <dgm:chMax val="0"/>
          <dgm:chPref val="0"/>
        </dgm:presLayoutVars>
      </dgm:prSet>
      <dgm:spPr/>
    </dgm:pt>
    <dgm:pt modelId="{3CCBDC9C-6217-4F12-BED9-D1658A1B0BC8}" type="pres">
      <dgm:prSet presAssocID="{4C13957E-4531-4818-AB4D-040F966D8819}" presName="txSpace" presStyleCnt="0"/>
      <dgm:spPr/>
    </dgm:pt>
    <dgm:pt modelId="{F4690FFB-5E53-4375-813D-3B320EF2B7A3}" type="pres">
      <dgm:prSet presAssocID="{4C13957E-4531-4818-AB4D-040F966D8819}" presName="desTx" presStyleLbl="revTx" presStyleIdx="3" presStyleCnt="8">
        <dgm:presLayoutVars/>
      </dgm:prSet>
      <dgm:spPr/>
    </dgm:pt>
    <dgm:pt modelId="{E40DA205-D27A-49F1-A23B-A9E96A37C93F}" type="pres">
      <dgm:prSet presAssocID="{EE50A5F4-FC44-4CDB-A231-C44F2012E7D5}" presName="sibTrans" presStyleCnt="0"/>
      <dgm:spPr/>
    </dgm:pt>
    <dgm:pt modelId="{CC3F9036-2E5F-48F1-884D-3940A5FCD8B3}" type="pres">
      <dgm:prSet presAssocID="{89CE3C41-BCB5-4E94-9523-F34FB08746D5}" presName="compNode" presStyleCnt="0"/>
      <dgm:spPr/>
    </dgm:pt>
    <dgm:pt modelId="{55FBC65E-9268-4A54-9B15-0A288C204940}" type="pres">
      <dgm:prSet presAssocID="{89CE3C41-BCB5-4E94-9523-F34FB08746D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agement with solid fill"/>
        </a:ext>
      </dgm:extLst>
    </dgm:pt>
    <dgm:pt modelId="{26D2CD10-D92B-48FA-A2DB-807C2ADC79FC}" type="pres">
      <dgm:prSet presAssocID="{89CE3C41-BCB5-4E94-9523-F34FB08746D5}" presName="iconSpace" presStyleCnt="0"/>
      <dgm:spPr/>
    </dgm:pt>
    <dgm:pt modelId="{5E304EB2-6A69-487A-A0C6-954B946335C4}" type="pres">
      <dgm:prSet presAssocID="{89CE3C41-BCB5-4E94-9523-F34FB08746D5}" presName="parTx" presStyleLbl="revTx" presStyleIdx="4" presStyleCnt="8">
        <dgm:presLayoutVars>
          <dgm:chMax val="0"/>
          <dgm:chPref val="0"/>
        </dgm:presLayoutVars>
      </dgm:prSet>
      <dgm:spPr/>
    </dgm:pt>
    <dgm:pt modelId="{AA0E3D28-2344-4C48-B405-8E09D5EEAE1D}" type="pres">
      <dgm:prSet presAssocID="{89CE3C41-BCB5-4E94-9523-F34FB08746D5}" presName="txSpace" presStyleCnt="0"/>
      <dgm:spPr/>
    </dgm:pt>
    <dgm:pt modelId="{42CBDAF7-C857-4DE5-BA93-61A14F85E980}" type="pres">
      <dgm:prSet presAssocID="{89CE3C41-BCB5-4E94-9523-F34FB08746D5}" presName="desTx" presStyleLbl="revTx" presStyleIdx="5" presStyleCnt="8">
        <dgm:presLayoutVars/>
      </dgm:prSet>
      <dgm:spPr/>
    </dgm:pt>
    <dgm:pt modelId="{9D9C0AD2-CD48-49B3-AC4E-28110276740C}" type="pres">
      <dgm:prSet presAssocID="{95B06C19-F7FE-4C35-B045-40686D0810FE}" presName="sibTrans" presStyleCnt="0"/>
      <dgm:spPr/>
    </dgm:pt>
    <dgm:pt modelId="{24C51047-3B61-45B7-A384-F1E208891E3E}" type="pres">
      <dgm:prSet presAssocID="{5071A27C-E03B-4F44-8C9A-0C913F5F7E86}" presName="compNode" presStyleCnt="0"/>
      <dgm:spPr/>
    </dgm:pt>
    <dgm:pt modelId="{FA5E55EB-0A5B-42C7-B982-71B447CD4A3D}" type="pres">
      <dgm:prSet presAssocID="{5071A27C-E03B-4F44-8C9A-0C913F5F7E8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Address Book with solid fill"/>
        </a:ext>
      </dgm:extLst>
    </dgm:pt>
    <dgm:pt modelId="{0AA7A892-8E6E-49EC-9A61-93F511A60BCA}" type="pres">
      <dgm:prSet presAssocID="{5071A27C-E03B-4F44-8C9A-0C913F5F7E86}" presName="iconSpace" presStyleCnt="0"/>
      <dgm:spPr/>
    </dgm:pt>
    <dgm:pt modelId="{62B9D2C0-2286-4565-ADBA-A093E276BEF1}" type="pres">
      <dgm:prSet presAssocID="{5071A27C-E03B-4F44-8C9A-0C913F5F7E86}" presName="parTx" presStyleLbl="revTx" presStyleIdx="6" presStyleCnt="8">
        <dgm:presLayoutVars>
          <dgm:chMax val="0"/>
          <dgm:chPref val="0"/>
        </dgm:presLayoutVars>
      </dgm:prSet>
      <dgm:spPr/>
    </dgm:pt>
    <dgm:pt modelId="{973C968F-8304-4884-B5B5-442102287E6F}" type="pres">
      <dgm:prSet presAssocID="{5071A27C-E03B-4F44-8C9A-0C913F5F7E86}" presName="txSpace" presStyleCnt="0"/>
      <dgm:spPr/>
    </dgm:pt>
    <dgm:pt modelId="{5A3186E6-2DC7-491F-A718-74BF73F91C18}" type="pres">
      <dgm:prSet presAssocID="{5071A27C-E03B-4F44-8C9A-0C913F5F7E86}" presName="desTx" presStyleLbl="revTx" presStyleIdx="7" presStyleCnt="8">
        <dgm:presLayoutVars/>
      </dgm:prSet>
      <dgm:spPr/>
    </dgm:pt>
  </dgm:ptLst>
  <dgm:cxnLst>
    <dgm:cxn modelId="{2C646109-9007-43B0-9DAE-EC2BE6B1F20D}" type="presOf" srcId="{5071A27C-E03B-4F44-8C9A-0C913F5F7E86}" destId="{62B9D2C0-2286-4565-ADBA-A093E276BEF1}" srcOrd="0" destOrd="0" presId="urn:microsoft.com/office/officeart/2018/5/layout/CenteredIconLabelDescriptionList"/>
    <dgm:cxn modelId="{88BE570C-4023-4AD1-8D84-BD4B543700AD}" srcId="{D9A6A879-C694-4950-B192-1A1C230E9CFB}" destId="{4C13957E-4531-4818-AB4D-040F966D8819}" srcOrd="1" destOrd="0" parTransId="{F7D952AB-1359-4169-A849-CF78A9B68510}" sibTransId="{EE50A5F4-FC44-4CDB-A231-C44F2012E7D5}"/>
    <dgm:cxn modelId="{77FC2E1B-FA7F-4EA4-8A8C-56879F3509E9}" srcId="{89CE3C41-BCB5-4E94-9523-F34FB08746D5}" destId="{EB2BD50D-CBE1-4F9F-83C7-DCF8C2F5672E}" srcOrd="0" destOrd="0" parTransId="{40570CBB-0580-43CC-AB06-E3DB474C75DF}" sibTransId="{953C8A91-C77E-43F5-A90D-C162578526B5}"/>
    <dgm:cxn modelId="{C9B6A327-C34A-4D1A-9D33-7C0F5FB5876E}" type="presOf" srcId="{4C13957E-4531-4818-AB4D-040F966D8819}" destId="{56604E4E-52D7-4352-9F8A-D4A689EB8C4D}" srcOrd="0" destOrd="0" presId="urn:microsoft.com/office/officeart/2018/5/layout/CenteredIconLabelDescriptionList"/>
    <dgm:cxn modelId="{EB446245-8FB2-46A6-90F9-16407FFD7A0B}" srcId="{07F80925-5F00-4A85-A009-191BB34684E9}" destId="{3901E2D6-9807-4B55-BFB4-854F66A81D54}" srcOrd="0" destOrd="0" parTransId="{83A49BC6-7962-4A17-BC3E-279585D5029E}" sibTransId="{99BC15DE-5E34-4F6D-A27E-66737B4CB90A}"/>
    <dgm:cxn modelId="{DEA3BA69-A763-4E4C-8227-6D23F5235F9E}" type="presOf" srcId="{07F80925-5F00-4A85-A009-191BB34684E9}" destId="{7CB234F1-C46C-454F-B36D-78396B2FCD1F}" srcOrd="0" destOrd="0" presId="urn:microsoft.com/office/officeart/2018/5/layout/CenteredIconLabelDescriptionList"/>
    <dgm:cxn modelId="{A311E577-8657-4F0B-8BC9-794E9304E672}" type="presOf" srcId="{D9A6A879-C694-4950-B192-1A1C230E9CFB}" destId="{F9E46C84-3C38-4699-9243-E64D1883B0A4}" srcOrd="0" destOrd="0" presId="urn:microsoft.com/office/officeart/2018/5/layout/CenteredIconLabelDescriptionList"/>
    <dgm:cxn modelId="{9000A582-59E9-41E8-80A4-F21C37656639}" srcId="{4C13957E-4531-4818-AB4D-040F966D8819}" destId="{71D7D309-D67F-4EED-8DED-476D0C18C6A0}" srcOrd="0" destOrd="0" parTransId="{1736A2F2-A6AC-43FA-97EB-1B816A2CCE85}" sibTransId="{BF564F15-CAED-401F-B78A-C2C570076AE3}"/>
    <dgm:cxn modelId="{C40128A9-7885-4671-A376-218320B546B4}" srcId="{D9A6A879-C694-4950-B192-1A1C230E9CFB}" destId="{89CE3C41-BCB5-4E94-9523-F34FB08746D5}" srcOrd="2" destOrd="0" parTransId="{6010D9D2-B12F-47E3-8315-F125EEC8C6B2}" sibTransId="{95B06C19-F7FE-4C35-B045-40686D0810FE}"/>
    <dgm:cxn modelId="{796A3CBE-10A9-443D-A2D9-63BF7327B83A}" type="presOf" srcId="{71D7D309-D67F-4EED-8DED-476D0C18C6A0}" destId="{F4690FFB-5E53-4375-813D-3B320EF2B7A3}" srcOrd="0" destOrd="0" presId="urn:microsoft.com/office/officeart/2018/5/layout/CenteredIconLabelDescriptionList"/>
    <dgm:cxn modelId="{7C7828BF-B9F8-42D7-A9A0-DD5E7D13ECDA}" type="presOf" srcId="{EB2BD50D-CBE1-4F9F-83C7-DCF8C2F5672E}" destId="{42CBDAF7-C857-4DE5-BA93-61A14F85E980}" srcOrd="0" destOrd="0" presId="urn:microsoft.com/office/officeart/2018/5/layout/CenteredIconLabelDescriptionList"/>
    <dgm:cxn modelId="{9EFB2DD4-CC73-4EEF-A123-D4B88F8E8430}" srcId="{D9A6A879-C694-4950-B192-1A1C230E9CFB}" destId="{5071A27C-E03B-4F44-8C9A-0C913F5F7E86}" srcOrd="3" destOrd="0" parTransId="{FAF2F35B-387E-49C7-A5FE-DF6BEAFB6512}" sibTransId="{A52FCBC8-0522-4588-839B-0696BC322545}"/>
    <dgm:cxn modelId="{3D5997DE-1BEE-457A-9991-26FD52C53FD4}" srcId="{D9A6A879-C694-4950-B192-1A1C230E9CFB}" destId="{07F80925-5F00-4A85-A009-191BB34684E9}" srcOrd="0" destOrd="0" parTransId="{07012673-F5F7-4EEA-A1E0-5D56B59A494E}" sibTransId="{A0DF7BB2-9ACD-412C-BA9F-7D11FC2F1C72}"/>
    <dgm:cxn modelId="{D09306E0-0E9B-4188-944D-FAB10F5952E6}" type="presOf" srcId="{89CE3C41-BCB5-4E94-9523-F34FB08746D5}" destId="{5E304EB2-6A69-487A-A0C6-954B946335C4}" srcOrd="0" destOrd="0" presId="urn:microsoft.com/office/officeart/2018/5/layout/CenteredIconLabelDescriptionList"/>
    <dgm:cxn modelId="{F81122ED-5ACC-442C-A3B4-D3C6D74ACE8F}" type="presOf" srcId="{3901E2D6-9807-4B55-BFB4-854F66A81D54}" destId="{D2373301-D741-4E02-A521-B2B1857E6662}" srcOrd="0" destOrd="0" presId="urn:microsoft.com/office/officeart/2018/5/layout/CenteredIconLabelDescriptionList"/>
    <dgm:cxn modelId="{5CF5CD78-190A-47A0-A5B6-169FA52D631C}" type="presParOf" srcId="{F9E46C84-3C38-4699-9243-E64D1883B0A4}" destId="{B811DCA3-8BCA-4BD2-8D00-994A2BC8B2C2}" srcOrd="0" destOrd="0" presId="urn:microsoft.com/office/officeart/2018/5/layout/CenteredIconLabelDescriptionList"/>
    <dgm:cxn modelId="{077C6451-350E-4DE8-8A03-F4E4A9CAACBD}" type="presParOf" srcId="{B811DCA3-8BCA-4BD2-8D00-994A2BC8B2C2}" destId="{B3D97475-51D6-448C-A9AB-F41B89F5352B}" srcOrd="0" destOrd="0" presId="urn:microsoft.com/office/officeart/2018/5/layout/CenteredIconLabelDescriptionList"/>
    <dgm:cxn modelId="{B32ADEB3-BC11-47A2-9422-FE4BBBA77DF8}" type="presParOf" srcId="{B811DCA3-8BCA-4BD2-8D00-994A2BC8B2C2}" destId="{011E68A3-2FCB-4527-B494-7983C64D7E54}" srcOrd="1" destOrd="0" presId="urn:microsoft.com/office/officeart/2018/5/layout/CenteredIconLabelDescriptionList"/>
    <dgm:cxn modelId="{4EAD95D9-1523-42AA-B61C-28A6207214FC}" type="presParOf" srcId="{B811DCA3-8BCA-4BD2-8D00-994A2BC8B2C2}" destId="{7CB234F1-C46C-454F-B36D-78396B2FCD1F}" srcOrd="2" destOrd="0" presId="urn:microsoft.com/office/officeart/2018/5/layout/CenteredIconLabelDescriptionList"/>
    <dgm:cxn modelId="{54270439-A827-4548-A26E-97E112C32FBA}" type="presParOf" srcId="{B811DCA3-8BCA-4BD2-8D00-994A2BC8B2C2}" destId="{C5572673-651E-4264-86A3-AE4E5158F61E}" srcOrd="3" destOrd="0" presId="urn:microsoft.com/office/officeart/2018/5/layout/CenteredIconLabelDescriptionList"/>
    <dgm:cxn modelId="{6A24613D-2F32-43EF-9954-161A63E17081}" type="presParOf" srcId="{B811DCA3-8BCA-4BD2-8D00-994A2BC8B2C2}" destId="{D2373301-D741-4E02-A521-B2B1857E6662}" srcOrd="4" destOrd="0" presId="urn:microsoft.com/office/officeart/2018/5/layout/CenteredIconLabelDescriptionList"/>
    <dgm:cxn modelId="{A3043F49-3378-4D61-A069-E49BE1F8C446}" type="presParOf" srcId="{F9E46C84-3C38-4699-9243-E64D1883B0A4}" destId="{02D92D0E-CD51-4637-9971-E83B04AC617E}" srcOrd="1" destOrd="0" presId="urn:microsoft.com/office/officeart/2018/5/layout/CenteredIconLabelDescriptionList"/>
    <dgm:cxn modelId="{CBC3B1C2-DC88-47FC-8B13-0DB04DDE4F88}" type="presParOf" srcId="{F9E46C84-3C38-4699-9243-E64D1883B0A4}" destId="{EEEAF381-E61A-45BB-87E1-DDA7D3B52F43}" srcOrd="2" destOrd="0" presId="urn:microsoft.com/office/officeart/2018/5/layout/CenteredIconLabelDescriptionList"/>
    <dgm:cxn modelId="{1AB87047-FB17-490E-9511-FC3852DA09E5}" type="presParOf" srcId="{EEEAF381-E61A-45BB-87E1-DDA7D3B52F43}" destId="{AA91EE50-8DF2-4C53-A1CC-E13DFB379049}" srcOrd="0" destOrd="0" presId="urn:microsoft.com/office/officeart/2018/5/layout/CenteredIconLabelDescriptionList"/>
    <dgm:cxn modelId="{03B823B2-BB18-40FE-A553-2F35AEB99510}" type="presParOf" srcId="{EEEAF381-E61A-45BB-87E1-DDA7D3B52F43}" destId="{E9555041-7A4C-42B7-A0A3-0A0EDE927A1E}" srcOrd="1" destOrd="0" presId="urn:microsoft.com/office/officeart/2018/5/layout/CenteredIconLabelDescriptionList"/>
    <dgm:cxn modelId="{C29B9577-FA80-4012-A8ED-6762968F92A8}" type="presParOf" srcId="{EEEAF381-E61A-45BB-87E1-DDA7D3B52F43}" destId="{56604E4E-52D7-4352-9F8A-D4A689EB8C4D}" srcOrd="2" destOrd="0" presId="urn:microsoft.com/office/officeart/2018/5/layout/CenteredIconLabelDescriptionList"/>
    <dgm:cxn modelId="{5D346FCB-28CA-434B-B900-FDCE74B932EC}" type="presParOf" srcId="{EEEAF381-E61A-45BB-87E1-DDA7D3B52F43}" destId="{3CCBDC9C-6217-4F12-BED9-D1658A1B0BC8}" srcOrd="3" destOrd="0" presId="urn:microsoft.com/office/officeart/2018/5/layout/CenteredIconLabelDescriptionList"/>
    <dgm:cxn modelId="{9096CDD3-DB73-456E-8B87-5246EF929096}" type="presParOf" srcId="{EEEAF381-E61A-45BB-87E1-DDA7D3B52F43}" destId="{F4690FFB-5E53-4375-813D-3B320EF2B7A3}" srcOrd="4" destOrd="0" presId="urn:microsoft.com/office/officeart/2018/5/layout/CenteredIconLabelDescriptionList"/>
    <dgm:cxn modelId="{7633AA40-B976-4326-A55D-23C40471C032}" type="presParOf" srcId="{F9E46C84-3C38-4699-9243-E64D1883B0A4}" destId="{E40DA205-D27A-49F1-A23B-A9E96A37C93F}" srcOrd="3" destOrd="0" presId="urn:microsoft.com/office/officeart/2018/5/layout/CenteredIconLabelDescriptionList"/>
    <dgm:cxn modelId="{FEA7CCDF-1CBF-419A-B516-20561827FBD3}" type="presParOf" srcId="{F9E46C84-3C38-4699-9243-E64D1883B0A4}" destId="{CC3F9036-2E5F-48F1-884D-3940A5FCD8B3}" srcOrd="4" destOrd="0" presId="urn:microsoft.com/office/officeart/2018/5/layout/CenteredIconLabelDescriptionList"/>
    <dgm:cxn modelId="{265C979A-0057-4D85-87AF-B640B13D42A6}" type="presParOf" srcId="{CC3F9036-2E5F-48F1-884D-3940A5FCD8B3}" destId="{55FBC65E-9268-4A54-9B15-0A288C204940}" srcOrd="0" destOrd="0" presId="urn:microsoft.com/office/officeart/2018/5/layout/CenteredIconLabelDescriptionList"/>
    <dgm:cxn modelId="{0337CEED-AB44-4106-B918-7BCE2284FDCD}" type="presParOf" srcId="{CC3F9036-2E5F-48F1-884D-3940A5FCD8B3}" destId="{26D2CD10-D92B-48FA-A2DB-807C2ADC79FC}" srcOrd="1" destOrd="0" presId="urn:microsoft.com/office/officeart/2018/5/layout/CenteredIconLabelDescriptionList"/>
    <dgm:cxn modelId="{A7C26632-23AF-4D12-B567-02AE343F1464}" type="presParOf" srcId="{CC3F9036-2E5F-48F1-884D-3940A5FCD8B3}" destId="{5E304EB2-6A69-487A-A0C6-954B946335C4}" srcOrd="2" destOrd="0" presId="urn:microsoft.com/office/officeart/2018/5/layout/CenteredIconLabelDescriptionList"/>
    <dgm:cxn modelId="{EE3F78F3-D71A-4B2A-8DCD-6C7823449BE2}" type="presParOf" srcId="{CC3F9036-2E5F-48F1-884D-3940A5FCD8B3}" destId="{AA0E3D28-2344-4C48-B405-8E09D5EEAE1D}" srcOrd="3" destOrd="0" presId="urn:microsoft.com/office/officeart/2018/5/layout/CenteredIconLabelDescriptionList"/>
    <dgm:cxn modelId="{9C465602-7AAF-4B39-A430-285C509FC5AE}" type="presParOf" srcId="{CC3F9036-2E5F-48F1-884D-3940A5FCD8B3}" destId="{42CBDAF7-C857-4DE5-BA93-61A14F85E980}" srcOrd="4" destOrd="0" presId="urn:microsoft.com/office/officeart/2018/5/layout/CenteredIconLabelDescriptionList"/>
    <dgm:cxn modelId="{0A063139-0359-4656-9D4C-6741182D618C}" type="presParOf" srcId="{F9E46C84-3C38-4699-9243-E64D1883B0A4}" destId="{9D9C0AD2-CD48-49B3-AC4E-28110276740C}" srcOrd="5" destOrd="0" presId="urn:microsoft.com/office/officeart/2018/5/layout/CenteredIconLabelDescriptionList"/>
    <dgm:cxn modelId="{52CE84BD-5244-4D47-966B-08C114EE6442}" type="presParOf" srcId="{F9E46C84-3C38-4699-9243-E64D1883B0A4}" destId="{24C51047-3B61-45B7-A384-F1E208891E3E}" srcOrd="6" destOrd="0" presId="urn:microsoft.com/office/officeart/2018/5/layout/CenteredIconLabelDescriptionList"/>
    <dgm:cxn modelId="{2162504E-9724-4F16-AF8F-009C432DB472}" type="presParOf" srcId="{24C51047-3B61-45B7-A384-F1E208891E3E}" destId="{FA5E55EB-0A5B-42C7-B982-71B447CD4A3D}" srcOrd="0" destOrd="0" presId="urn:microsoft.com/office/officeart/2018/5/layout/CenteredIconLabelDescriptionList"/>
    <dgm:cxn modelId="{5428E567-6A01-4E70-AAFF-06E55E8414B9}" type="presParOf" srcId="{24C51047-3B61-45B7-A384-F1E208891E3E}" destId="{0AA7A892-8E6E-49EC-9A61-93F511A60BCA}" srcOrd="1" destOrd="0" presId="urn:microsoft.com/office/officeart/2018/5/layout/CenteredIconLabelDescriptionList"/>
    <dgm:cxn modelId="{79B5029F-464B-46B3-8502-B3EA89B3CE63}" type="presParOf" srcId="{24C51047-3B61-45B7-A384-F1E208891E3E}" destId="{62B9D2C0-2286-4565-ADBA-A093E276BEF1}" srcOrd="2" destOrd="0" presId="urn:microsoft.com/office/officeart/2018/5/layout/CenteredIconLabelDescriptionList"/>
    <dgm:cxn modelId="{6E7E13B6-4789-43A4-B0E9-9449A2464F13}" type="presParOf" srcId="{24C51047-3B61-45B7-A384-F1E208891E3E}" destId="{973C968F-8304-4884-B5B5-442102287E6F}" srcOrd="3" destOrd="0" presId="urn:microsoft.com/office/officeart/2018/5/layout/CenteredIconLabelDescriptionList"/>
    <dgm:cxn modelId="{1168102A-7889-494F-8801-4C95A28C5A4B}" type="presParOf" srcId="{24C51047-3B61-45B7-A384-F1E208891E3E}" destId="{5A3186E6-2DC7-491F-A718-74BF73F91C18}"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D859AE0-B49B-4525-B8F5-54EDB0C01568}"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1A365A1-AF1F-42CB-A76D-101ADB21415C}">
      <dgm:prSet phldrT="[Text]" custT="1"/>
      <dgm:spPr/>
      <dgm:t>
        <a:bodyPr/>
        <a:lstStyle/>
        <a:p>
          <a:pPr>
            <a:lnSpc>
              <a:spcPts val="1500"/>
            </a:lnSpc>
            <a:defRPr b="1"/>
          </a:pPr>
          <a:r>
            <a:rPr lang="en-US" sz="1400">
              <a:latin typeface="Graphik Arabic Regular" pitchFamily="2" charset="-78"/>
              <a:cs typeface="Graphik Arabic Regular" pitchFamily="2" charset="-78"/>
            </a:rPr>
            <a:t>4.4</a:t>
          </a:r>
        </a:p>
      </dgm:t>
    </dgm:pt>
    <dgm:pt modelId="{E16AD55A-0FFB-45D8-B425-4C7C2306B31E}" type="parTrans" cxnId="{3696EC15-1732-47D7-B259-05FA9949162F}">
      <dgm:prSet/>
      <dgm:spPr/>
      <dgm:t>
        <a:bodyPr/>
        <a:lstStyle/>
        <a:p>
          <a:pPr>
            <a:lnSpc>
              <a:spcPts val="1500"/>
            </a:lnSpc>
          </a:pPr>
          <a:endParaRPr lang="en-US" sz="1400">
            <a:latin typeface="Graphik Arabic Regular" pitchFamily="2" charset="-78"/>
            <a:cs typeface="Graphik Arabic Regular" pitchFamily="2" charset="-78"/>
          </a:endParaRPr>
        </a:p>
      </dgm:t>
    </dgm:pt>
    <dgm:pt modelId="{AD02D39A-FFDB-460E-89E9-ADA8AC93C524}" type="sibTrans" cxnId="{3696EC15-1732-47D7-B259-05FA9949162F}">
      <dgm:prSet/>
      <dgm:spPr/>
      <dgm:t>
        <a:bodyPr/>
        <a:lstStyle/>
        <a:p>
          <a:pPr>
            <a:lnSpc>
              <a:spcPts val="1500"/>
            </a:lnSpc>
          </a:pPr>
          <a:endParaRPr lang="en-US" sz="1400">
            <a:latin typeface="Graphik Arabic Regular" pitchFamily="2" charset="-78"/>
            <a:cs typeface="Graphik Arabic Regular" pitchFamily="2" charset="-78"/>
          </a:endParaRPr>
        </a:p>
      </dgm:t>
    </dgm:pt>
    <dgm:pt modelId="{4F7AE521-B8E8-4047-B2CC-31D960B530FC}">
      <dgm:prSet phldrT="[Text]" custT="1"/>
      <dgm:spPr/>
      <dgm:t>
        <a:bodyPr/>
        <a:lstStyle/>
        <a:p>
          <a:pPr>
            <a:lnSpc>
              <a:spcPts val="1500"/>
            </a:lnSpc>
            <a:spcAft>
              <a:spcPts val="0"/>
            </a:spcAft>
          </a:pPr>
          <a:r>
            <a:rPr lang="en-US" sz="1400" dirty="0">
              <a:latin typeface="Graphik Arabic Regular" pitchFamily="2" charset="-78"/>
              <a:ea typeface="+mn-ea"/>
              <a:cs typeface="Graphik Arabic Regular" pitchFamily="2" charset="-78"/>
            </a:rPr>
            <a:t>Clear Channels of Communications</a:t>
          </a:r>
        </a:p>
        <a:p>
          <a:pPr>
            <a:lnSpc>
              <a:spcPts val="1500"/>
            </a:lnSpc>
            <a:spcAft>
              <a:spcPct val="35000"/>
            </a:spcAft>
          </a:pPr>
          <a:r>
            <a:rPr lang="en-US" sz="1400" dirty="0">
              <a:latin typeface="Graphik Arabic Regular" pitchFamily="2" charset="-78"/>
              <a:ea typeface="+mn-ea"/>
              <a:cs typeface="Graphik Arabic Regular" pitchFamily="2" charset="-78"/>
            </a:rPr>
            <a:t>(All Stakeholders &amp; Levels)</a:t>
          </a:r>
          <a:endParaRPr lang="en-US" sz="1400" dirty="0">
            <a:latin typeface="Graphik Arabic Regular" pitchFamily="2" charset="-78"/>
            <a:cs typeface="Graphik Arabic Regular" pitchFamily="2" charset="-78"/>
          </a:endParaRPr>
        </a:p>
      </dgm:t>
    </dgm:pt>
    <dgm:pt modelId="{1F39CACB-BB3E-4F78-B4AC-C2482A6067F6}" type="parTrans" cxnId="{EFC53787-590E-4B67-8A30-E967A2BCAEE4}">
      <dgm:prSet/>
      <dgm:spPr/>
      <dgm:t>
        <a:bodyPr/>
        <a:lstStyle/>
        <a:p>
          <a:pPr>
            <a:lnSpc>
              <a:spcPts val="1500"/>
            </a:lnSpc>
          </a:pPr>
          <a:endParaRPr lang="en-US" sz="1400">
            <a:latin typeface="Graphik Arabic Regular" pitchFamily="2" charset="-78"/>
            <a:cs typeface="Graphik Arabic Regular" pitchFamily="2" charset="-78"/>
          </a:endParaRPr>
        </a:p>
      </dgm:t>
    </dgm:pt>
    <dgm:pt modelId="{B6D96F54-08E8-408A-A642-EE47248B2DA9}" type="sibTrans" cxnId="{EFC53787-590E-4B67-8A30-E967A2BCAEE4}">
      <dgm:prSet/>
      <dgm:spPr/>
      <dgm:t>
        <a:bodyPr/>
        <a:lstStyle/>
        <a:p>
          <a:pPr>
            <a:lnSpc>
              <a:spcPts val="1500"/>
            </a:lnSpc>
          </a:pPr>
          <a:endParaRPr lang="en-US" sz="1400">
            <a:latin typeface="Graphik Arabic Regular" pitchFamily="2" charset="-78"/>
            <a:cs typeface="Graphik Arabic Regular" pitchFamily="2" charset="-78"/>
          </a:endParaRPr>
        </a:p>
      </dgm:t>
    </dgm:pt>
    <dgm:pt modelId="{9FA91A85-919E-4958-89A4-CF888D98D071}">
      <dgm:prSet phldrT="[Text]" custT="1"/>
      <dgm:spPr/>
      <dgm:t>
        <a:bodyPr/>
        <a:lstStyle/>
        <a:p>
          <a:pPr>
            <a:lnSpc>
              <a:spcPts val="1500"/>
            </a:lnSpc>
            <a:defRPr b="1"/>
          </a:pPr>
          <a:r>
            <a:rPr lang="en-US" sz="1400">
              <a:latin typeface="Graphik Arabic Regular" pitchFamily="2" charset="-78"/>
              <a:cs typeface="Graphik Arabic Regular" pitchFamily="2" charset="-78"/>
            </a:rPr>
            <a:t>4.5</a:t>
          </a:r>
        </a:p>
      </dgm:t>
    </dgm:pt>
    <dgm:pt modelId="{3BF26377-7F9B-406A-9158-22FA05BE1AA0}" type="parTrans" cxnId="{7D27D91C-4F04-497E-852E-1C8A09C29BA5}">
      <dgm:prSet/>
      <dgm:spPr/>
      <dgm:t>
        <a:bodyPr/>
        <a:lstStyle/>
        <a:p>
          <a:pPr>
            <a:lnSpc>
              <a:spcPts val="1500"/>
            </a:lnSpc>
          </a:pPr>
          <a:endParaRPr lang="en-US" sz="1400">
            <a:latin typeface="Graphik Arabic Regular" pitchFamily="2" charset="-78"/>
            <a:cs typeface="Graphik Arabic Regular" pitchFamily="2" charset="-78"/>
          </a:endParaRPr>
        </a:p>
      </dgm:t>
    </dgm:pt>
    <dgm:pt modelId="{8B5C26D9-2B26-4422-BE0A-0BBBF60E1B4F}" type="sibTrans" cxnId="{7D27D91C-4F04-497E-852E-1C8A09C29BA5}">
      <dgm:prSet/>
      <dgm:spPr/>
      <dgm:t>
        <a:bodyPr/>
        <a:lstStyle/>
        <a:p>
          <a:pPr>
            <a:lnSpc>
              <a:spcPts val="1500"/>
            </a:lnSpc>
          </a:pPr>
          <a:endParaRPr lang="en-US" sz="1400">
            <a:latin typeface="Graphik Arabic Regular" pitchFamily="2" charset="-78"/>
            <a:cs typeface="Graphik Arabic Regular" pitchFamily="2" charset="-78"/>
          </a:endParaRPr>
        </a:p>
      </dgm:t>
    </dgm:pt>
    <dgm:pt modelId="{6D23E42D-A34B-446F-983A-E8E82F89A7EB}">
      <dgm:prSet phldrT="[Text]" custT="1"/>
      <dgm:spPr/>
      <dgm:t>
        <a:bodyPr/>
        <a:lstStyle/>
        <a:p>
          <a:pPr>
            <a:lnSpc>
              <a:spcPts val="1500"/>
            </a:lnSpc>
          </a:pPr>
          <a:r>
            <a:rPr lang="en-US" sz="1400" kern="1200">
              <a:latin typeface="Graphik Arabic Regular" pitchFamily="2" charset="-78"/>
              <a:ea typeface="+mn-ea"/>
              <a:cs typeface="Graphik Arabic Regular" pitchFamily="2" charset="-78"/>
            </a:rPr>
            <a:t>Clear TORs, Reporting Lines &amp; Evaluation Mechanism for all Committees</a:t>
          </a:r>
        </a:p>
      </dgm:t>
    </dgm:pt>
    <dgm:pt modelId="{CEA02A2D-5D93-4156-AB38-BE3D40B10493}" type="parTrans" cxnId="{9BF256CF-0CB3-4989-BE3B-218A5D4CD4AA}">
      <dgm:prSet/>
      <dgm:spPr/>
      <dgm:t>
        <a:bodyPr/>
        <a:lstStyle/>
        <a:p>
          <a:pPr>
            <a:lnSpc>
              <a:spcPts val="1500"/>
            </a:lnSpc>
          </a:pPr>
          <a:endParaRPr lang="en-US" sz="1400">
            <a:latin typeface="Graphik Arabic Regular" pitchFamily="2" charset="-78"/>
            <a:cs typeface="Graphik Arabic Regular" pitchFamily="2" charset="-78"/>
          </a:endParaRPr>
        </a:p>
      </dgm:t>
    </dgm:pt>
    <dgm:pt modelId="{9CB5DC7B-2212-4169-843A-CA76E8C52109}" type="sibTrans" cxnId="{9BF256CF-0CB3-4989-BE3B-218A5D4CD4AA}">
      <dgm:prSet/>
      <dgm:spPr/>
      <dgm:t>
        <a:bodyPr/>
        <a:lstStyle/>
        <a:p>
          <a:pPr>
            <a:lnSpc>
              <a:spcPts val="1500"/>
            </a:lnSpc>
          </a:pPr>
          <a:endParaRPr lang="en-US" sz="1400">
            <a:latin typeface="Graphik Arabic Regular" pitchFamily="2" charset="-78"/>
            <a:cs typeface="Graphik Arabic Regular" pitchFamily="2" charset="-78"/>
          </a:endParaRPr>
        </a:p>
      </dgm:t>
    </dgm:pt>
    <dgm:pt modelId="{71142B7D-FD9E-42CE-9725-69B483ABBAB9}">
      <dgm:prSet phldrT="[Text]" custT="1"/>
      <dgm:spPr/>
      <dgm:t>
        <a:bodyPr/>
        <a:lstStyle/>
        <a:p>
          <a:pPr>
            <a:lnSpc>
              <a:spcPts val="1500"/>
            </a:lnSpc>
            <a:defRPr b="1"/>
          </a:pPr>
          <a:r>
            <a:rPr lang="en-US" sz="1400">
              <a:latin typeface="Graphik Arabic Regular" pitchFamily="2" charset="-78"/>
              <a:cs typeface="Graphik Arabic Regular" pitchFamily="2" charset="-78"/>
            </a:rPr>
            <a:t>4.6</a:t>
          </a:r>
        </a:p>
      </dgm:t>
    </dgm:pt>
    <dgm:pt modelId="{EF74433E-BB19-4E2D-9713-F4726BCE1097}" type="parTrans" cxnId="{E9FC08B5-3B01-4A4D-BDAE-460B48AF961C}">
      <dgm:prSet/>
      <dgm:spPr/>
      <dgm:t>
        <a:bodyPr/>
        <a:lstStyle/>
        <a:p>
          <a:pPr>
            <a:lnSpc>
              <a:spcPts val="1500"/>
            </a:lnSpc>
          </a:pPr>
          <a:endParaRPr lang="en-US" sz="1400">
            <a:latin typeface="Graphik Arabic Regular" pitchFamily="2" charset="-78"/>
            <a:cs typeface="Graphik Arabic Regular" pitchFamily="2" charset="-78"/>
          </a:endParaRPr>
        </a:p>
      </dgm:t>
    </dgm:pt>
    <dgm:pt modelId="{D8D556A1-AF62-4997-8C4B-2240821EED60}" type="sibTrans" cxnId="{E9FC08B5-3B01-4A4D-BDAE-460B48AF961C}">
      <dgm:prSet/>
      <dgm:spPr/>
      <dgm:t>
        <a:bodyPr/>
        <a:lstStyle/>
        <a:p>
          <a:pPr>
            <a:lnSpc>
              <a:spcPts val="1500"/>
            </a:lnSpc>
          </a:pPr>
          <a:endParaRPr lang="en-US" sz="1400">
            <a:latin typeface="Graphik Arabic Regular" pitchFamily="2" charset="-78"/>
            <a:cs typeface="Graphik Arabic Regular" pitchFamily="2" charset="-78"/>
          </a:endParaRPr>
        </a:p>
      </dgm:t>
    </dgm:pt>
    <dgm:pt modelId="{7209A980-D422-4F21-9F95-8AC89D588CEB}">
      <dgm:prSet phldrT="[Text]" custT="1"/>
      <dgm:spPr/>
      <dgm:t>
        <a:bodyPr/>
        <a:lstStyle/>
        <a:p>
          <a:pPr>
            <a:lnSpc>
              <a:spcPts val="1500"/>
            </a:lnSpc>
          </a:pPr>
          <a:r>
            <a:rPr lang="en-US" sz="1400" dirty="0">
              <a:latin typeface="Graphik Arabic Regular" pitchFamily="2" charset="-78"/>
              <a:cs typeface="Graphik Arabic Regular" pitchFamily="2" charset="-78"/>
            </a:rPr>
            <a:t>Proper Circulation of the Decisions and Recommendations </a:t>
          </a:r>
        </a:p>
      </dgm:t>
    </dgm:pt>
    <dgm:pt modelId="{75C0BC88-98E4-4EF4-81CB-0D9AAFC365AE}" type="parTrans" cxnId="{9E95FF2C-7D8C-451A-88E6-DF8447A2E191}">
      <dgm:prSet/>
      <dgm:spPr/>
      <dgm:t>
        <a:bodyPr/>
        <a:lstStyle/>
        <a:p>
          <a:pPr>
            <a:lnSpc>
              <a:spcPts val="1500"/>
            </a:lnSpc>
          </a:pPr>
          <a:endParaRPr lang="en-US" sz="1400">
            <a:latin typeface="Graphik Arabic Regular" pitchFamily="2" charset="-78"/>
            <a:cs typeface="Graphik Arabic Regular" pitchFamily="2" charset="-78"/>
          </a:endParaRPr>
        </a:p>
      </dgm:t>
    </dgm:pt>
    <dgm:pt modelId="{FF3979CB-8D97-4E52-8709-92AC546F2281}" type="sibTrans" cxnId="{9E95FF2C-7D8C-451A-88E6-DF8447A2E191}">
      <dgm:prSet/>
      <dgm:spPr/>
      <dgm:t>
        <a:bodyPr/>
        <a:lstStyle/>
        <a:p>
          <a:pPr>
            <a:lnSpc>
              <a:spcPts val="1500"/>
            </a:lnSpc>
          </a:pPr>
          <a:endParaRPr lang="en-US" sz="1400">
            <a:latin typeface="Graphik Arabic Regular" pitchFamily="2" charset="-78"/>
            <a:cs typeface="Graphik Arabic Regular" pitchFamily="2" charset="-78"/>
          </a:endParaRPr>
        </a:p>
      </dgm:t>
    </dgm:pt>
    <dgm:pt modelId="{6C63AC0B-2587-40B2-8B68-4F9DE32C6B1F}" type="pres">
      <dgm:prSet presAssocID="{BD859AE0-B49B-4525-B8F5-54EDB0C01568}" presName="root" presStyleCnt="0">
        <dgm:presLayoutVars>
          <dgm:dir/>
          <dgm:resizeHandles val="exact"/>
        </dgm:presLayoutVars>
      </dgm:prSet>
      <dgm:spPr/>
    </dgm:pt>
    <dgm:pt modelId="{A2C2E1C6-CCE8-4A29-8E7E-C36DF4381EE5}" type="pres">
      <dgm:prSet presAssocID="{71A365A1-AF1F-42CB-A76D-101ADB21415C}" presName="compNode" presStyleCnt="0"/>
      <dgm:spPr/>
    </dgm:pt>
    <dgm:pt modelId="{A280D3B9-D8A2-4620-9FC1-F5DF61A40CBD}" type="pres">
      <dgm:prSet presAssocID="{71A365A1-AF1F-42CB-A76D-101ADB2141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a:noFill/>
        </a:ln>
      </dgm:spPr>
    </dgm:pt>
    <dgm:pt modelId="{B712E02A-0CFB-4C09-A528-8F9635D4928F}" type="pres">
      <dgm:prSet presAssocID="{71A365A1-AF1F-42CB-A76D-101ADB21415C}" presName="iconSpace" presStyleCnt="0"/>
      <dgm:spPr/>
    </dgm:pt>
    <dgm:pt modelId="{77EA556C-9368-4B9E-81B3-40FFA20E897B}" type="pres">
      <dgm:prSet presAssocID="{71A365A1-AF1F-42CB-A76D-101ADB21415C}" presName="parTx" presStyleLbl="revTx" presStyleIdx="0" presStyleCnt="6">
        <dgm:presLayoutVars>
          <dgm:chMax val="0"/>
          <dgm:chPref val="0"/>
        </dgm:presLayoutVars>
      </dgm:prSet>
      <dgm:spPr/>
    </dgm:pt>
    <dgm:pt modelId="{C73984FE-949B-4FA4-BD37-191D43934FBF}" type="pres">
      <dgm:prSet presAssocID="{71A365A1-AF1F-42CB-A76D-101ADB21415C}" presName="txSpace" presStyleCnt="0"/>
      <dgm:spPr/>
    </dgm:pt>
    <dgm:pt modelId="{70960308-6CFB-4A38-9546-CC08339FB6CE}" type="pres">
      <dgm:prSet presAssocID="{71A365A1-AF1F-42CB-A76D-101ADB21415C}" presName="desTx" presStyleLbl="revTx" presStyleIdx="1" presStyleCnt="6">
        <dgm:presLayoutVars/>
      </dgm:prSet>
      <dgm:spPr/>
    </dgm:pt>
    <dgm:pt modelId="{FE0B7B06-10D4-4D49-8FB4-E7ED0986841E}" type="pres">
      <dgm:prSet presAssocID="{AD02D39A-FFDB-460E-89E9-ADA8AC93C524}" presName="sibTrans" presStyleCnt="0"/>
      <dgm:spPr/>
    </dgm:pt>
    <dgm:pt modelId="{1130AF26-18AC-4A29-9CD5-8780B1DA1E1E}" type="pres">
      <dgm:prSet presAssocID="{9FA91A85-919E-4958-89A4-CF888D98D071}" presName="compNode" presStyleCnt="0"/>
      <dgm:spPr/>
    </dgm:pt>
    <dgm:pt modelId="{E4DB950F-F729-4434-80C5-3C166A632EEA}" type="pres">
      <dgm:prSet presAssocID="{9FA91A85-919E-4958-89A4-CF888D98D0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dgm:spPr>
    </dgm:pt>
    <dgm:pt modelId="{C796A34E-75BB-4E37-A780-CDE80A79D53C}" type="pres">
      <dgm:prSet presAssocID="{9FA91A85-919E-4958-89A4-CF888D98D071}" presName="iconSpace" presStyleCnt="0"/>
      <dgm:spPr/>
    </dgm:pt>
    <dgm:pt modelId="{CBC63161-5466-4865-82F8-10E29E9328DD}" type="pres">
      <dgm:prSet presAssocID="{9FA91A85-919E-4958-89A4-CF888D98D071}" presName="parTx" presStyleLbl="revTx" presStyleIdx="2" presStyleCnt="6">
        <dgm:presLayoutVars>
          <dgm:chMax val="0"/>
          <dgm:chPref val="0"/>
        </dgm:presLayoutVars>
      </dgm:prSet>
      <dgm:spPr/>
    </dgm:pt>
    <dgm:pt modelId="{84514D45-768E-4BD4-AA27-D0993BD6D3E9}" type="pres">
      <dgm:prSet presAssocID="{9FA91A85-919E-4958-89A4-CF888D98D071}" presName="txSpace" presStyleCnt="0"/>
      <dgm:spPr/>
    </dgm:pt>
    <dgm:pt modelId="{C4E51617-E53F-405C-A2AF-4FE691B35480}" type="pres">
      <dgm:prSet presAssocID="{9FA91A85-919E-4958-89A4-CF888D98D071}" presName="desTx" presStyleLbl="revTx" presStyleIdx="3" presStyleCnt="6">
        <dgm:presLayoutVars/>
      </dgm:prSet>
      <dgm:spPr/>
    </dgm:pt>
    <dgm:pt modelId="{E65E8396-9765-4B13-9E10-9D44F2D6B4E5}" type="pres">
      <dgm:prSet presAssocID="{8B5C26D9-2B26-4422-BE0A-0BBBF60E1B4F}" presName="sibTrans" presStyleCnt="0"/>
      <dgm:spPr/>
    </dgm:pt>
    <dgm:pt modelId="{C3311C79-24CD-4CC6-AF96-7DCD0F869684}" type="pres">
      <dgm:prSet presAssocID="{71142B7D-FD9E-42CE-9725-69B483ABBAB9}" presName="compNode" presStyleCnt="0"/>
      <dgm:spPr/>
    </dgm:pt>
    <dgm:pt modelId="{B275A5B8-4309-4B9D-8BC1-C7CC6822BE36}" type="pres">
      <dgm:prSet presAssocID="{71142B7D-FD9E-42CE-9725-69B483ABBAB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a:noFill/>
        </a:ln>
      </dgm:spPr>
    </dgm:pt>
    <dgm:pt modelId="{A2AA798A-ADBB-4861-9F39-F69DF0C10A4F}" type="pres">
      <dgm:prSet presAssocID="{71142B7D-FD9E-42CE-9725-69B483ABBAB9}" presName="iconSpace" presStyleCnt="0"/>
      <dgm:spPr/>
    </dgm:pt>
    <dgm:pt modelId="{A7C88FB7-FCB3-41A0-9F75-A91E112111C3}" type="pres">
      <dgm:prSet presAssocID="{71142B7D-FD9E-42CE-9725-69B483ABBAB9}" presName="parTx" presStyleLbl="revTx" presStyleIdx="4" presStyleCnt="6">
        <dgm:presLayoutVars>
          <dgm:chMax val="0"/>
          <dgm:chPref val="0"/>
        </dgm:presLayoutVars>
      </dgm:prSet>
      <dgm:spPr/>
    </dgm:pt>
    <dgm:pt modelId="{08BF8C80-30A1-42DB-80EB-EA4F0FC682F4}" type="pres">
      <dgm:prSet presAssocID="{71142B7D-FD9E-42CE-9725-69B483ABBAB9}" presName="txSpace" presStyleCnt="0"/>
      <dgm:spPr/>
    </dgm:pt>
    <dgm:pt modelId="{F6AD1C75-C9FA-4BA8-B6F3-31DBF30344BE}" type="pres">
      <dgm:prSet presAssocID="{71142B7D-FD9E-42CE-9725-69B483ABBAB9}" presName="desTx" presStyleLbl="revTx" presStyleIdx="5" presStyleCnt="6">
        <dgm:presLayoutVars/>
      </dgm:prSet>
      <dgm:spPr/>
    </dgm:pt>
  </dgm:ptLst>
  <dgm:cxnLst>
    <dgm:cxn modelId="{E6B08814-33A4-4C03-933C-B579F9DB1541}" type="presOf" srcId="{71142B7D-FD9E-42CE-9725-69B483ABBAB9}" destId="{A7C88FB7-FCB3-41A0-9F75-A91E112111C3}" srcOrd="0" destOrd="0" presId="urn:microsoft.com/office/officeart/2018/5/layout/CenteredIconLabelDescriptionList"/>
    <dgm:cxn modelId="{3696EC15-1732-47D7-B259-05FA9949162F}" srcId="{BD859AE0-B49B-4525-B8F5-54EDB0C01568}" destId="{71A365A1-AF1F-42CB-A76D-101ADB21415C}" srcOrd="0" destOrd="0" parTransId="{E16AD55A-0FFB-45D8-B425-4C7C2306B31E}" sibTransId="{AD02D39A-FFDB-460E-89E9-ADA8AC93C524}"/>
    <dgm:cxn modelId="{7D27D91C-4F04-497E-852E-1C8A09C29BA5}" srcId="{BD859AE0-B49B-4525-B8F5-54EDB0C01568}" destId="{9FA91A85-919E-4958-89A4-CF888D98D071}" srcOrd="1" destOrd="0" parTransId="{3BF26377-7F9B-406A-9158-22FA05BE1AA0}" sibTransId="{8B5C26D9-2B26-4422-BE0A-0BBBF60E1B4F}"/>
    <dgm:cxn modelId="{9E95FF2C-7D8C-451A-88E6-DF8447A2E191}" srcId="{71142B7D-FD9E-42CE-9725-69B483ABBAB9}" destId="{7209A980-D422-4F21-9F95-8AC89D588CEB}" srcOrd="0" destOrd="0" parTransId="{75C0BC88-98E4-4EF4-81CB-0D9AAFC365AE}" sibTransId="{FF3979CB-8D97-4E52-8709-92AC546F2281}"/>
    <dgm:cxn modelId="{CC7F3F37-CA9C-4BFD-91F4-0BD38E3939A3}" type="presOf" srcId="{6D23E42D-A34B-446F-983A-E8E82F89A7EB}" destId="{C4E51617-E53F-405C-A2AF-4FE691B35480}" srcOrd="0" destOrd="0" presId="urn:microsoft.com/office/officeart/2018/5/layout/CenteredIconLabelDescriptionList"/>
    <dgm:cxn modelId="{D2E14762-591E-4C3D-B892-64375B9C5299}" type="presOf" srcId="{71A365A1-AF1F-42CB-A76D-101ADB21415C}" destId="{77EA556C-9368-4B9E-81B3-40FFA20E897B}" srcOrd="0" destOrd="0" presId="urn:microsoft.com/office/officeart/2018/5/layout/CenteredIconLabelDescriptionList"/>
    <dgm:cxn modelId="{EFC53787-590E-4B67-8A30-E967A2BCAEE4}" srcId="{71A365A1-AF1F-42CB-A76D-101ADB21415C}" destId="{4F7AE521-B8E8-4047-B2CC-31D960B530FC}" srcOrd="0" destOrd="0" parTransId="{1F39CACB-BB3E-4F78-B4AC-C2482A6067F6}" sibTransId="{B6D96F54-08E8-408A-A642-EE47248B2DA9}"/>
    <dgm:cxn modelId="{21279E8B-5626-4BA5-8617-015BEEE5512A}" type="presOf" srcId="{BD859AE0-B49B-4525-B8F5-54EDB0C01568}" destId="{6C63AC0B-2587-40B2-8B68-4F9DE32C6B1F}" srcOrd="0" destOrd="0" presId="urn:microsoft.com/office/officeart/2018/5/layout/CenteredIconLabelDescriptionList"/>
    <dgm:cxn modelId="{98B4809F-92F6-4E50-9048-01FA9DC99D49}" type="presOf" srcId="{9FA91A85-919E-4958-89A4-CF888D98D071}" destId="{CBC63161-5466-4865-82F8-10E29E9328DD}" srcOrd="0" destOrd="0" presId="urn:microsoft.com/office/officeart/2018/5/layout/CenteredIconLabelDescriptionList"/>
    <dgm:cxn modelId="{21E89AB3-394E-4190-B366-B906DD7CFEF9}" type="presOf" srcId="{7209A980-D422-4F21-9F95-8AC89D588CEB}" destId="{F6AD1C75-C9FA-4BA8-B6F3-31DBF30344BE}" srcOrd="0" destOrd="0" presId="urn:microsoft.com/office/officeart/2018/5/layout/CenteredIconLabelDescriptionList"/>
    <dgm:cxn modelId="{E9FC08B5-3B01-4A4D-BDAE-460B48AF961C}" srcId="{BD859AE0-B49B-4525-B8F5-54EDB0C01568}" destId="{71142B7D-FD9E-42CE-9725-69B483ABBAB9}" srcOrd="2" destOrd="0" parTransId="{EF74433E-BB19-4E2D-9713-F4726BCE1097}" sibTransId="{D8D556A1-AF62-4997-8C4B-2240821EED60}"/>
    <dgm:cxn modelId="{613348CA-C8A3-46D7-9C0D-82F7E69B63A9}" type="presOf" srcId="{4F7AE521-B8E8-4047-B2CC-31D960B530FC}" destId="{70960308-6CFB-4A38-9546-CC08339FB6CE}" srcOrd="0" destOrd="0" presId="urn:microsoft.com/office/officeart/2018/5/layout/CenteredIconLabelDescriptionList"/>
    <dgm:cxn modelId="{9BF256CF-0CB3-4989-BE3B-218A5D4CD4AA}" srcId="{9FA91A85-919E-4958-89A4-CF888D98D071}" destId="{6D23E42D-A34B-446F-983A-E8E82F89A7EB}" srcOrd="0" destOrd="0" parTransId="{CEA02A2D-5D93-4156-AB38-BE3D40B10493}" sibTransId="{9CB5DC7B-2212-4169-843A-CA76E8C52109}"/>
    <dgm:cxn modelId="{302F1686-D7A2-4B3B-8871-086696850BB6}" type="presParOf" srcId="{6C63AC0B-2587-40B2-8B68-4F9DE32C6B1F}" destId="{A2C2E1C6-CCE8-4A29-8E7E-C36DF4381EE5}" srcOrd="0" destOrd="0" presId="urn:microsoft.com/office/officeart/2018/5/layout/CenteredIconLabelDescriptionList"/>
    <dgm:cxn modelId="{87D74244-2DF3-4D15-AE2D-AD827C866C2C}" type="presParOf" srcId="{A2C2E1C6-CCE8-4A29-8E7E-C36DF4381EE5}" destId="{A280D3B9-D8A2-4620-9FC1-F5DF61A40CBD}" srcOrd="0" destOrd="0" presId="urn:microsoft.com/office/officeart/2018/5/layout/CenteredIconLabelDescriptionList"/>
    <dgm:cxn modelId="{03DDD752-F3D5-40D2-BC56-DAA36DFCC56B}" type="presParOf" srcId="{A2C2E1C6-CCE8-4A29-8E7E-C36DF4381EE5}" destId="{B712E02A-0CFB-4C09-A528-8F9635D4928F}" srcOrd="1" destOrd="0" presId="urn:microsoft.com/office/officeart/2018/5/layout/CenteredIconLabelDescriptionList"/>
    <dgm:cxn modelId="{4D2E7D11-D770-4C3B-9CAF-3A0B79A685DE}" type="presParOf" srcId="{A2C2E1C6-CCE8-4A29-8E7E-C36DF4381EE5}" destId="{77EA556C-9368-4B9E-81B3-40FFA20E897B}" srcOrd="2" destOrd="0" presId="urn:microsoft.com/office/officeart/2018/5/layout/CenteredIconLabelDescriptionList"/>
    <dgm:cxn modelId="{7ED0B311-810A-4E13-B905-6D53EF5BA833}" type="presParOf" srcId="{A2C2E1C6-CCE8-4A29-8E7E-C36DF4381EE5}" destId="{C73984FE-949B-4FA4-BD37-191D43934FBF}" srcOrd="3" destOrd="0" presId="urn:microsoft.com/office/officeart/2018/5/layout/CenteredIconLabelDescriptionList"/>
    <dgm:cxn modelId="{FB550735-6D13-4831-AC7D-F9C76F76BF2B}" type="presParOf" srcId="{A2C2E1C6-CCE8-4A29-8E7E-C36DF4381EE5}" destId="{70960308-6CFB-4A38-9546-CC08339FB6CE}" srcOrd="4" destOrd="0" presId="urn:microsoft.com/office/officeart/2018/5/layout/CenteredIconLabelDescriptionList"/>
    <dgm:cxn modelId="{53E2316F-6D52-401F-AC3A-5272AD68A733}" type="presParOf" srcId="{6C63AC0B-2587-40B2-8B68-4F9DE32C6B1F}" destId="{FE0B7B06-10D4-4D49-8FB4-E7ED0986841E}" srcOrd="1" destOrd="0" presId="urn:microsoft.com/office/officeart/2018/5/layout/CenteredIconLabelDescriptionList"/>
    <dgm:cxn modelId="{312F7685-056B-47F6-8F83-0F95E276D17B}" type="presParOf" srcId="{6C63AC0B-2587-40B2-8B68-4F9DE32C6B1F}" destId="{1130AF26-18AC-4A29-9CD5-8780B1DA1E1E}" srcOrd="2" destOrd="0" presId="urn:microsoft.com/office/officeart/2018/5/layout/CenteredIconLabelDescriptionList"/>
    <dgm:cxn modelId="{9F553395-5C3F-4FED-8EB5-4309986C415C}" type="presParOf" srcId="{1130AF26-18AC-4A29-9CD5-8780B1DA1E1E}" destId="{E4DB950F-F729-4434-80C5-3C166A632EEA}" srcOrd="0" destOrd="0" presId="urn:microsoft.com/office/officeart/2018/5/layout/CenteredIconLabelDescriptionList"/>
    <dgm:cxn modelId="{B9681756-69B2-45EE-B491-1D02CFAA3CE5}" type="presParOf" srcId="{1130AF26-18AC-4A29-9CD5-8780B1DA1E1E}" destId="{C796A34E-75BB-4E37-A780-CDE80A79D53C}" srcOrd="1" destOrd="0" presId="urn:microsoft.com/office/officeart/2018/5/layout/CenteredIconLabelDescriptionList"/>
    <dgm:cxn modelId="{89BD97E9-615F-4A6C-AD17-312F2239FFF4}" type="presParOf" srcId="{1130AF26-18AC-4A29-9CD5-8780B1DA1E1E}" destId="{CBC63161-5466-4865-82F8-10E29E9328DD}" srcOrd="2" destOrd="0" presId="urn:microsoft.com/office/officeart/2018/5/layout/CenteredIconLabelDescriptionList"/>
    <dgm:cxn modelId="{71DFC9C5-D303-4F7B-8A0C-409D41F827A4}" type="presParOf" srcId="{1130AF26-18AC-4A29-9CD5-8780B1DA1E1E}" destId="{84514D45-768E-4BD4-AA27-D0993BD6D3E9}" srcOrd="3" destOrd="0" presId="urn:microsoft.com/office/officeart/2018/5/layout/CenteredIconLabelDescriptionList"/>
    <dgm:cxn modelId="{4A8CD3F7-E58C-4F7A-86AB-5BFB528A032F}" type="presParOf" srcId="{1130AF26-18AC-4A29-9CD5-8780B1DA1E1E}" destId="{C4E51617-E53F-405C-A2AF-4FE691B35480}" srcOrd="4" destOrd="0" presId="urn:microsoft.com/office/officeart/2018/5/layout/CenteredIconLabelDescriptionList"/>
    <dgm:cxn modelId="{E68B4854-770E-4E17-9D87-4BC331D1DAC2}" type="presParOf" srcId="{6C63AC0B-2587-40B2-8B68-4F9DE32C6B1F}" destId="{E65E8396-9765-4B13-9E10-9D44F2D6B4E5}" srcOrd="3" destOrd="0" presId="urn:microsoft.com/office/officeart/2018/5/layout/CenteredIconLabelDescriptionList"/>
    <dgm:cxn modelId="{9EE019D9-1C90-49CD-8515-270ADA4E28D4}" type="presParOf" srcId="{6C63AC0B-2587-40B2-8B68-4F9DE32C6B1F}" destId="{C3311C79-24CD-4CC6-AF96-7DCD0F869684}" srcOrd="4" destOrd="0" presId="urn:microsoft.com/office/officeart/2018/5/layout/CenteredIconLabelDescriptionList"/>
    <dgm:cxn modelId="{21FB2BD6-D75C-4EEE-99E7-B58D862F2D94}" type="presParOf" srcId="{C3311C79-24CD-4CC6-AF96-7DCD0F869684}" destId="{B275A5B8-4309-4B9D-8BC1-C7CC6822BE36}" srcOrd="0" destOrd="0" presId="urn:microsoft.com/office/officeart/2018/5/layout/CenteredIconLabelDescriptionList"/>
    <dgm:cxn modelId="{9ED4C070-04E3-4687-83B1-04C5396536DB}" type="presParOf" srcId="{C3311C79-24CD-4CC6-AF96-7DCD0F869684}" destId="{A2AA798A-ADBB-4861-9F39-F69DF0C10A4F}" srcOrd="1" destOrd="0" presId="urn:microsoft.com/office/officeart/2018/5/layout/CenteredIconLabelDescriptionList"/>
    <dgm:cxn modelId="{91DB1834-AF37-481E-9896-E65D037D30C5}" type="presParOf" srcId="{C3311C79-24CD-4CC6-AF96-7DCD0F869684}" destId="{A7C88FB7-FCB3-41A0-9F75-A91E112111C3}" srcOrd="2" destOrd="0" presId="urn:microsoft.com/office/officeart/2018/5/layout/CenteredIconLabelDescriptionList"/>
    <dgm:cxn modelId="{0179B230-3A1D-46FD-95E7-48A56BB976C0}" type="presParOf" srcId="{C3311C79-24CD-4CC6-AF96-7DCD0F869684}" destId="{08BF8C80-30A1-42DB-80EB-EA4F0FC682F4}" srcOrd="3" destOrd="0" presId="urn:microsoft.com/office/officeart/2018/5/layout/CenteredIconLabelDescriptionList"/>
    <dgm:cxn modelId="{0C986C4D-84CB-4211-B4A1-A044DB14B3DE}" type="presParOf" srcId="{C3311C79-24CD-4CC6-AF96-7DCD0F869684}" destId="{F6AD1C75-C9FA-4BA8-B6F3-31DBF30344BE}" srcOrd="4" destOrd="0" presId="urn:microsoft.com/office/officeart/2018/5/layout/CenteredIconLabelDescri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D859AE0-B49B-4525-B8F5-54EDB0C01568}"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71A365A1-AF1F-42CB-A76D-101ADB21415C}">
      <dgm:prSet phldrT="[Text]" custT="1"/>
      <dgm:spPr/>
      <dgm:t>
        <a:bodyPr/>
        <a:lstStyle/>
        <a:p>
          <a:pPr>
            <a:lnSpc>
              <a:spcPts val="1400"/>
            </a:lnSpc>
            <a:spcBef>
              <a:spcPts val="0"/>
            </a:spcBef>
            <a:spcAft>
              <a:spcPts val="0"/>
            </a:spcAft>
            <a:defRPr b="1"/>
          </a:pPr>
          <a:r>
            <a:rPr lang="en-US" sz="1400" dirty="0">
              <a:latin typeface="Graphik Arabic Regular" pitchFamily="2" charset="-78"/>
              <a:cs typeface="Graphik Arabic Regular" pitchFamily="2" charset="-78"/>
            </a:rPr>
            <a:t>5.1</a:t>
          </a:r>
        </a:p>
      </dgm:t>
    </dgm:pt>
    <dgm:pt modelId="{E16AD55A-0FFB-45D8-B425-4C7C2306B31E}" type="parTrans" cxnId="{3696EC15-1732-47D7-B259-05FA9949162F}">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AD02D39A-FFDB-460E-89E9-ADA8AC93C524}" type="sibTrans" cxnId="{3696EC15-1732-47D7-B259-05FA9949162F}">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4F7AE521-B8E8-4047-B2CC-31D960B530FC}">
      <dgm:prSet phldrT="[Text]" custT="1"/>
      <dgm:spPr/>
      <dgm:t>
        <a:bodyPr/>
        <a:lstStyle/>
        <a:p>
          <a:pPr>
            <a:lnSpc>
              <a:spcPts val="1400"/>
            </a:lnSpc>
            <a:spcBef>
              <a:spcPts val="0"/>
            </a:spcBef>
            <a:spcAft>
              <a:spcPts val="0"/>
            </a:spcAft>
          </a:pPr>
          <a:r>
            <a:rPr lang="en-US" sz="1400" dirty="0">
              <a:latin typeface="Graphik Arabic Regular" pitchFamily="2" charset="-78"/>
              <a:cs typeface="Graphik Arabic Regular" pitchFamily="2" charset="-78"/>
            </a:rPr>
            <a:t>Active Binding Agreement between the HEIs clarifying:</a:t>
          </a:r>
        </a:p>
        <a:p>
          <a:pPr>
            <a:lnSpc>
              <a:spcPts val="1400"/>
            </a:lnSpc>
            <a:spcBef>
              <a:spcPts val="0"/>
            </a:spcBef>
            <a:spcAft>
              <a:spcPts val="0"/>
            </a:spcAft>
          </a:pPr>
          <a:endParaRPr lang="en-US" sz="1400" dirty="0">
            <a:latin typeface="Graphik Arabic Regular" pitchFamily="2" charset="-78"/>
            <a:cs typeface="Graphik Arabic Regular" pitchFamily="2" charset="-78"/>
          </a:endParaRPr>
        </a:p>
        <a:p>
          <a:pPr>
            <a:lnSpc>
              <a:spcPts val="1400"/>
            </a:lnSpc>
            <a:spcBef>
              <a:spcPts val="0"/>
            </a:spcBef>
            <a:spcAft>
              <a:spcPts val="0"/>
            </a:spcAft>
          </a:pPr>
          <a:r>
            <a:rPr lang="en-US" sz="1400" dirty="0">
              <a:latin typeface="Graphik Arabic Regular" pitchFamily="2" charset="-78"/>
              <a:cs typeface="Graphik Arabic Regular" pitchFamily="2" charset="-78"/>
            </a:rPr>
            <a:t>Programme(s) Recognition Status</a:t>
          </a:r>
        </a:p>
        <a:p>
          <a:pPr>
            <a:lnSpc>
              <a:spcPts val="1400"/>
            </a:lnSpc>
            <a:spcBef>
              <a:spcPts val="0"/>
            </a:spcBef>
            <a:spcAft>
              <a:spcPts val="0"/>
            </a:spcAft>
          </a:pPr>
          <a:endParaRPr lang="en-US" sz="1400" dirty="0">
            <a:latin typeface="Graphik Arabic Regular" pitchFamily="2" charset="-78"/>
            <a:cs typeface="Graphik Arabic Regular" pitchFamily="2" charset="-78"/>
          </a:endParaRPr>
        </a:p>
        <a:p>
          <a:pPr>
            <a:lnSpc>
              <a:spcPts val="1400"/>
            </a:lnSpc>
            <a:spcBef>
              <a:spcPts val="0"/>
            </a:spcBef>
            <a:spcAft>
              <a:spcPts val="0"/>
            </a:spcAft>
          </a:pPr>
          <a:r>
            <a:rPr lang="en-US" sz="1400" dirty="0">
              <a:latin typeface="Graphik Arabic Regular" pitchFamily="2" charset="-78"/>
              <a:cs typeface="Graphik Arabic Regular" pitchFamily="2" charset="-78"/>
            </a:rPr>
            <a:t>Roles &amp; responsibilities</a:t>
          </a:r>
        </a:p>
        <a:p>
          <a:pPr>
            <a:lnSpc>
              <a:spcPts val="1400"/>
            </a:lnSpc>
            <a:spcBef>
              <a:spcPts val="0"/>
            </a:spcBef>
            <a:spcAft>
              <a:spcPts val="0"/>
            </a:spcAft>
          </a:pPr>
          <a:endParaRPr lang="en-US" sz="1400" dirty="0">
            <a:latin typeface="Graphik Arabic Regular" pitchFamily="2" charset="-78"/>
            <a:cs typeface="Graphik Arabic Regular" pitchFamily="2" charset="-78"/>
          </a:endParaRPr>
        </a:p>
      </dgm:t>
    </dgm:pt>
    <dgm:pt modelId="{1F39CACB-BB3E-4F78-B4AC-C2482A6067F6}" type="parTrans" cxnId="{EFC53787-590E-4B67-8A30-E967A2BCAEE4}">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B6D96F54-08E8-408A-A642-EE47248B2DA9}" type="sibTrans" cxnId="{EFC53787-590E-4B67-8A30-E967A2BCAEE4}">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9FA91A85-919E-4958-89A4-CF888D98D071}">
      <dgm:prSet phldrT="[Text]" custT="1"/>
      <dgm:spPr/>
      <dgm:t>
        <a:bodyPr/>
        <a:lstStyle/>
        <a:p>
          <a:pPr>
            <a:lnSpc>
              <a:spcPts val="1400"/>
            </a:lnSpc>
            <a:spcBef>
              <a:spcPts val="0"/>
            </a:spcBef>
            <a:spcAft>
              <a:spcPts val="0"/>
            </a:spcAft>
            <a:defRPr b="1"/>
          </a:pPr>
          <a:r>
            <a:rPr lang="en-US" sz="1400" dirty="0">
              <a:latin typeface="Graphik Arabic Regular" pitchFamily="2" charset="-78"/>
              <a:cs typeface="Graphik Arabic Regular" pitchFamily="2" charset="-78"/>
            </a:rPr>
            <a:t>5.2</a:t>
          </a:r>
        </a:p>
      </dgm:t>
    </dgm:pt>
    <dgm:pt modelId="{3BF26377-7F9B-406A-9158-22FA05BE1AA0}" type="parTrans" cxnId="{7D27D91C-4F04-497E-852E-1C8A09C29BA5}">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8B5C26D9-2B26-4422-BE0A-0BBBF60E1B4F}" type="sibTrans" cxnId="{7D27D91C-4F04-497E-852E-1C8A09C29BA5}">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6D23E42D-A34B-446F-983A-E8E82F89A7EB}">
      <dgm:prSet phldrT="[Text]" custT="1"/>
      <dgm:spPr/>
      <dgm:t>
        <a:bodyPr/>
        <a:lstStyle/>
        <a:p>
          <a:pPr>
            <a:lnSpc>
              <a:spcPts val="1400"/>
            </a:lnSpc>
            <a:spcBef>
              <a:spcPts val="0"/>
            </a:spcBef>
            <a:spcAft>
              <a:spcPts val="0"/>
            </a:spcAft>
          </a:pPr>
          <a:r>
            <a:rPr lang="en-US" sz="1400" dirty="0">
              <a:latin typeface="Graphik Arabic Regular" pitchFamily="2" charset="-78"/>
              <a:cs typeface="Graphik Arabic Regular" pitchFamily="2" charset="-78"/>
            </a:rPr>
            <a:t>Clear &amp; Publish Information on:</a:t>
          </a:r>
        </a:p>
        <a:p>
          <a:pPr>
            <a:lnSpc>
              <a:spcPts val="1400"/>
            </a:lnSpc>
            <a:spcBef>
              <a:spcPts val="0"/>
            </a:spcBef>
            <a:spcAft>
              <a:spcPts val="0"/>
            </a:spcAft>
          </a:pPr>
          <a:endParaRPr lang="en-US" sz="1400" dirty="0">
            <a:latin typeface="Graphik Arabic Regular" pitchFamily="2" charset="-78"/>
            <a:cs typeface="Graphik Arabic Regular" pitchFamily="2" charset="-78"/>
          </a:endParaRPr>
        </a:p>
        <a:p>
          <a:pPr>
            <a:lnSpc>
              <a:spcPts val="1400"/>
            </a:lnSpc>
            <a:spcBef>
              <a:spcPts val="0"/>
            </a:spcBef>
            <a:spcAft>
              <a:spcPts val="0"/>
            </a:spcAft>
          </a:pPr>
          <a:r>
            <a:rPr lang="en-US" sz="1400" dirty="0">
              <a:latin typeface="Graphik Arabic Regular" pitchFamily="2" charset="-78"/>
              <a:cs typeface="Graphik Arabic Regular" pitchFamily="2" charset="-78"/>
            </a:rPr>
            <a:t>The name of HEI(s) on the certificates </a:t>
          </a:r>
        </a:p>
        <a:p>
          <a:pPr>
            <a:lnSpc>
              <a:spcPts val="1400"/>
            </a:lnSpc>
            <a:spcBef>
              <a:spcPts val="0"/>
            </a:spcBef>
            <a:spcAft>
              <a:spcPts val="0"/>
            </a:spcAft>
          </a:pPr>
          <a:endParaRPr lang="en-US" sz="1400" dirty="0">
            <a:latin typeface="Graphik Arabic Regular" pitchFamily="2" charset="-78"/>
            <a:cs typeface="Graphik Arabic Regular" pitchFamily="2" charset="-78"/>
          </a:endParaRPr>
        </a:p>
        <a:p>
          <a:pPr>
            <a:lnSpc>
              <a:spcPts val="1400"/>
            </a:lnSpc>
            <a:spcBef>
              <a:spcPts val="0"/>
            </a:spcBef>
            <a:spcAft>
              <a:spcPts val="0"/>
            </a:spcAft>
          </a:pPr>
          <a:r>
            <a:rPr lang="en-US" sz="1400" dirty="0">
              <a:latin typeface="Graphik Arabic Regular" pitchFamily="2" charset="-78"/>
              <a:cs typeface="Graphik Arabic Regular" pitchFamily="2" charset="-78"/>
            </a:rPr>
            <a:t>The relevant policies &amp; procedures</a:t>
          </a:r>
        </a:p>
      </dgm:t>
    </dgm:pt>
    <dgm:pt modelId="{CEA02A2D-5D93-4156-AB38-BE3D40B10493}" type="parTrans" cxnId="{9BF256CF-0CB3-4989-BE3B-218A5D4CD4AA}">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9CB5DC7B-2212-4169-843A-CA76E8C52109}" type="sibTrans" cxnId="{9BF256CF-0CB3-4989-BE3B-218A5D4CD4AA}">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71142B7D-FD9E-42CE-9725-69B483ABBAB9}">
      <dgm:prSet phldrT="[Text]" custT="1"/>
      <dgm:spPr/>
      <dgm:t>
        <a:bodyPr/>
        <a:lstStyle/>
        <a:p>
          <a:pPr>
            <a:lnSpc>
              <a:spcPts val="1400"/>
            </a:lnSpc>
            <a:spcBef>
              <a:spcPts val="0"/>
            </a:spcBef>
            <a:spcAft>
              <a:spcPts val="0"/>
            </a:spcAft>
            <a:defRPr b="1"/>
          </a:pPr>
          <a:r>
            <a:rPr lang="en-US" sz="1400" dirty="0">
              <a:latin typeface="Graphik Arabic Regular" pitchFamily="2" charset="-78"/>
              <a:cs typeface="Graphik Arabic Regular" pitchFamily="2" charset="-78"/>
            </a:rPr>
            <a:t>5.3</a:t>
          </a:r>
        </a:p>
      </dgm:t>
    </dgm:pt>
    <dgm:pt modelId="{EF74433E-BB19-4E2D-9713-F4726BCE1097}" type="parTrans" cxnId="{E9FC08B5-3B01-4A4D-BDAE-460B48AF961C}">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D8D556A1-AF62-4997-8C4B-2240821EED60}" type="sibTrans" cxnId="{E9FC08B5-3B01-4A4D-BDAE-460B48AF961C}">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7209A980-D422-4F21-9F95-8AC89D588CEB}">
      <dgm:prSet phldrT="[Text]" custT="1"/>
      <dgm:spPr/>
      <dgm:t>
        <a:bodyPr/>
        <a:lstStyle/>
        <a:p>
          <a:pPr>
            <a:lnSpc>
              <a:spcPts val="1400"/>
            </a:lnSpc>
            <a:spcBef>
              <a:spcPts val="0"/>
            </a:spcBef>
            <a:spcAft>
              <a:spcPts val="0"/>
            </a:spcAft>
          </a:pPr>
          <a:r>
            <a:rPr lang="en-US" sz="1400" dirty="0">
              <a:latin typeface="Graphik Arabic Regular" pitchFamily="2" charset="-78"/>
              <a:cs typeface="Graphik Arabic Regular" pitchFamily="2" charset="-78"/>
            </a:rPr>
            <a:t>Clear &amp; Publish Information on:</a:t>
          </a:r>
        </a:p>
        <a:p>
          <a:pPr>
            <a:lnSpc>
              <a:spcPts val="1400"/>
            </a:lnSpc>
            <a:spcBef>
              <a:spcPts val="0"/>
            </a:spcBef>
            <a:spcAft>
              <a:spcPts val="0"/>
            </a:spcAft>
          </a:pPr>
          <a:endParaRPr lang="en-US" sz="1400" dirty="0">
            <a:latin typeface="Graphik Arabic Regular" pitchFamily="2" charset="-78"/>
            <a:cs typeface="Graphik Arabic Regular" pitchFamily="2" charset="-78"/>
          </a:endParaRPr>
        </a:p>
      </dgm:t>
    </dgm:pt>
    <dgm:pt modelId="{75C0BC88-98E4-4EF4-81CB-0D9AAFC365AE}" type="parTrans" cxnId="{9E95FF2C-7D8C-451A-88E6-DF8447A2E191}">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FF3979CB-8D97-4E52-8709-92AC546F2281}" type="sibTrans" cxnId="{9E95FF2C-7D8C-451A-88E6-DF8447A2E191}">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3AC755EF-91EF-4591-B68F-3C2C458C59B7}">
      <dgm:prSet custT="1"/>
      <dgm:spPr/>
      <dgm:t>
        <a:bodyPr/>
        <a:lstStyle/>
        <a:p>
          <a:pPr>
            <a:lnSpc>
              <a:spcPts val="1400"/>
            </a:lnSpc>
            <a:spcBef>
              <a:spcPts val="0"/>
            </a:spcBef>
            <a:spcAft>
              <a:spcPts val="0"/>
            </a:spcAft>
          </a:pPr>
          <a:r>
            <a:rPr lang="en-US" sz="1400" dirty="0">
              <a:latin typeface="Graphik Arabic Regular" pitchFamily="2" charset="-78"/>
              <a:cs typeface="Graphik Arabic Regular" pitchFamily="2" charset="-78"/>
            </a:rPr>
            <a:t>The HEIs providing teaching and conducting assessments</a:t>
          </a:r>
        </a:p>
      </dgm:t>
    </dgm:pt>
    <dgm:pt modelId="{C384A722-38EF-470F-AF8A-EBB641926452}" type="parTrans" cxnId="{3AC41CD6-0B8E-4CE5-8733-01C42D9B4C06}">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CAC98FFF-3C31-408A-B1CC-FD2CCDF7527E}" type="sibTrans" cxnId="{3AC41CD6-0B8E-4CE5-8733-01C42D9B4C06}">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172F2947-09C4-4994-B1C5-82690C7C055D}">
      <dgm:prSet custT="1"/>
      <dgm:spPr/>
      <dgm:t>
        <a:bodyPr/>
        <a:lstStyle/>
        <a:p>
          <a:pPr>
            <a:lnSpc>
              <a:spcPts val="1400"/>
            </a:lnSpc>
            <a:spcBef>
              <a:spcPts val="0"/>
            </a:spcBef>
            <a:spcAft>
              <a:spcPts val="0"/>
            </a:spcAft>
          </a:pPr>
          <a:r>
            <a:rPr lang="en-US" sz="1400" dirty="0">
              <a:latin typeface="Graphik Arabic Regular" pitchFamily="2" charset="-78"/>
              <a:cs typeface="Graphik Arabic Regular" pitchFamily="2" charset="-78"/>
            </a:rPr>
            <a:t>Capacity building for local Staff</a:t>
          </a:r>
        </a:p>
      </dgm:t>
    </dgm:pt>
    <dgm:pt modelId="{4B6EBF85-DD1E-4E9C-ADF7-4B0425CCD2BC}" type="sibTrans" cxnId="{C90A5547-F082-4276-99EC-44BF7AD0A868}">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138829D0-CE6F-4053-9022-D3344AD3019B}" type="parTrans" cxnId="{C90A5547-F082-4276-99EC-44BF7AD0A868}">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35C6B6C1-7E70-49ED-8316-2407796AD12C}">
      <dgm:prSet custT="1"/>
      <dgm:spPr/>
      <dgm:t>
        <a:bodyPr/>
        <a:lstStyle/>
        <a:p>
          <a:pPr>
            <a:lnSpc>
              <a:spcPts val="1400"/>
            </a:lnSpc>
            <a:spcBef>
              <a:spcPts val="0"/>
            </a:spcBef>
            <a:spcAft>
              <a:spcPts val="0"/>
            </a:spcAft>
          </a:pPr>
          <a:r>
            <a:rPr lang="en-US" sz="1400" dirty="0">
              <a:latin typeface="Graphik Arabic Regular" pitchFamily="2" charset="-78"/>
              <a:cs typeface="Graphik Arabic Regular" pitchFamily="2" charset="-78"/>
            </a:rPr>
            <a:t>Risk management strategy </a:t>
          </a:r>
        </a:p>
        <a:p>
          <a:pPr>
            <a:lnSpc>
              <a:spcPts val="1400"/>
            </a:lnSpc>
            <a:spcBef>
              <a:spcPts val="0"/>
            </a:spcBef>
            <a:spcAft>
              <a:spcPts val="0"/>
            </a:spcAft>
          </a:pPr>
          <a:endParaRPr lang="en-US" sz="1400" dirty="0">
            <a:latin typeface="Graphik Arabic Regular" pitchFamily="2" charset="-78"/>
            <a:cs typeface="Graphik Arabic Regular" pitchFamily="2" charset="-78"/>
          </a:endParaRPr>
        </a:p>
      </dgm:t>
    </dgm:pt>
    <dgm:pt modelId="{8B025CFF-E414-4DC3-96B0-F37D39D19642}" type="sibTrans" cxnId="{71AE8B58-0A77-41B7-B94F-F6A4BD8ECD5E}">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18C3C265-981C-4416-AB8F-1FEB39C74637}" type="parTrans" cxnId="{71AE8B58-0A77-41B7-B94F-F6A4BD8ECD5E}">
      <dgm:prSet/>
      <dgm:spPr/>
      <dgm:t>
        <a:bodyPr/>
        <a:lstStyle/>
        <a:p>
          <a:pPr>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F76A6410-1B8C-402F-9596-BFB73B58E174}" type="pres">
      <dgm:prSet presAssocID="{BD859AE0-B49B-4525-B8F5-54EDB0C01568}" presName="root" presStyleCnt="0">
        <dgm:presLayoutVars>
          <dgm:dir/>
          <dgm:resizeHandles val="exact"/>
        </dgm:presLayoutVars>
      </dgm:prSet>
      <dgm:spPr/>
    </dgm:pt>
    <dgm:pt modelId="{42AD4968-D482-4050-B6C6-37977F8C3AD3}" type="pres">
      <dgm:prSet presAssocID="{71A365A1-AF1F-42CB-A76D-101ADB21415C}" presName="compNode" presStyleCnt="0"/>
      <dgm:spPr/>
    </dgm:pt>
    <dgm:pt modelId="{38704299-06EF-466F-B77D-BF4FB9620D6E}" type="pres">
      <dgm:prSet presAssocID="{71A365A1-AF1F-42CB-A76D-101ADB2141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7000" r="-7000"/>
          </a:stretch>
        </a:blipFill>
      </dgm:spPr>
    </dgm:pt>
    <dgm:pt modelId="{00301F63-4EBB-408A-ACC3-552A6DC86426}" type="pres">
      <dgm:prSet presAssocID="{71A365A1-AF1F-42CB-A76D-101ADB21415C}" presName="iconSpace" presStyleCnt="0"/>
      <dgm:spPr/>
    </dgm:pt>
    <dgm:pt modelId="{CAA73766-6CBE-47C6-AA9A-A15AC3F07EE0}" type="pres">
      <dgm:prSet presAssocID="{71A365A1-AF1F-42CB-A76D-101ADB21415C}" presName="parTx" presStyleLbl="revTx" presStyleIdx="0" presStyleCnt="6" custLinFactNeighborY="-9574">
        <dgm:presLayoutVars>
          <dgm:chMax val="0"/>
          <dgm:chPref val="0"/>
        </dgm:presLayoutVars>
      </dgm:prSet>
      <dgm:spPr/>
    </dgm:pt>
    <dgm:pt modelId="{9DA81774-9594-40BC-AEE0-08FA5C5D4C08}" type="pres">
      <dgm:prSet presAssocID="{71A365A1-AF1F-42CB-A76D-101ADB21415C}" presName="txSpace" presStyleCnt="0"/>
      <dgm:spPr/>
    </dgm:pt>
    <dgm:pt modelId="{F9C78452-D5BF-453E-8B40-3189CD3AFB09}" type="pres">
      <dgm:prSet presAssocID="{71A365A1-AF1F-42CB-A76D-101ADB21415C}" presName="desTx" presStyleLbl="revTx" presStyleIdx="1" presStyleCnt="6">
        <dgm:presLayoutVars/>
      </dgm:prSet>
      <dgm:spPr/>
    </dgm:pt>
    <dgm:pt modelId="{75627D87-BD78-4FDD-9DA7-D3787ED73080}" type="pres">
      <dgm:prSet presAssocID="{AD02D39A-FFDB-460E-89E9-ADA8AC93C524}" presName="sibTrans" presStyleCnt="0"/>
      <dgm:spPr/>
    </dgm:pt>
    <dgm:pt modelId="{EF83C0AD-B22C-40A4-88B2-CFDBDAA051EA}" type="pres">
      <dgm:prSet presAssocID="{9FA91A85-919E-4958-89A4-CF888D98D071}" presName="compNode" presStyleCnt="0"/>
      <dgm:spPr/>
    </dgm:pt>
    <dgm:pt modelId="{3A7B5A21-F5F9-46BA-A70E-49F9D516E19E}" type="pres">
      <dgm:prSet presAssocID="{9FA91A85-919E-4958-89A4-CF888D98D0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0" r="-10000"/>
          </a:stretch>
        </a:blipFill>
      </dgm:spPr>
    </dgm:pt>
    <dgm:pt modelId="{20912643-1063-45E6-AEF2-38864E20306D}" type="pres">
      <dgm:prSet presAssocID="{9FA91A85-919E-4958-89A4-CF888D98D071}" presName="iconSpace" presStyleCnt="0"/>
      <dgm:spPr/>
    </dgm:pt>
    <dgm:pt modelId="{08E6FF52-C041-4E43-8DD3-BD6644FDF353}" type="pres">
      <dgm:prSet presAssocID="{9FA91A85-919E-4958-89A4-CF888D98D071}" presName="parTx" presStyleLbl="revTx" presStyleIdx="2" presStyleCnt="6" custLinFactNeighborY="-19148">
        <dgm:presLayoutVars>
          <dgm:chMax val="0"/>
          <dgm:chPref val="0"/>
        </dgm:presLayoutVars>
      </dgm:prSet>
      <dgm:spPr/>
    </dgm:pt>
    <dgm:pt modelId="{A46BED64-05F6-47AC-9EA5-250667D37EF4}" type="pres">
      <dgm:prSet presAssocID="{9FA91A85-919E-4958-89A4-CF888D98D071}" presName="txSpace" presStyleCnt="0"/>
      <dgm:spPr/>
    </dgm:pt>
    <dgm:pt modelId="{B606709F-6948-498A-8B2C-9178F1207A8F}" type="pres">
      <dgm:prSet presAssocID="{9FA91A85-919E-4958-89A4-CF888D98D071}" presName="desTx" presStyleLbl="revTx" presStyleIdx="3" presStyleCnt="6">
        <dgm:presLayoutVars/>
      </dgm:prSet>
      <dgm:spPr/>
    </dgm:pt>
    <dgm:pt modelId="{6D0B9D00-E718-49E0-AB1C-B745D79643AE}" type="pres">
      <dgm:prSet presAssocID="{8B5C26D9-2B26-4422-BE0A-0BBBF60E1B4F}" presName="sibTrans" presStyleCnt="0"/>
      <dgm:spPr/>
    </dgm:pt>
    <dgm:pt modelId="{AB08A7F4-7989-4FB2-B915-EF29EBD10C02}" type="pres">
      <dgm:prSet presAssocID="{71142B7D-FD9E-42CE-9725-69B483ABBAB9}" presName="compNode" presStyleCnt="0"/>
      <dgm:spPr/>
    </dgm:pt>
    <dgm:pt modelId="{A7733C69-5512-4E7C-84B4-CEE4C1E14E1E}" type="pres">
      <dgm:prSet presAssocID="{71142B7D-FD9E-42CE-9725-69B483ABBAB9}" presName="iconRect" presStyleLbl="node1" presStyleIdx="2" presStyleCnt="3"/>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10000" r="-10000"/>
          </a:stretch>
        </a:blipFill>
      </dgm:spPr>
    </dgm:pt>
    <dgm:pt modelId="{F40DDC8D-6CC6-4620-8886-C9FCCA00CEFB}" type="pres">
      <dgm:prSet presAssocID="{71142B7D-FD9E-42CE-9725-69B483ABBAB9}" presName="iconSpace" presStyleCnt="0"/>
      <dgm:spPr/>
    </dgm:pt>
    <dgm:pt modelId="{1FB0AE0F-7B13-4F4E-90B4-444D58F1C8C2}" type="pres">
      <dgm:prSet presAssocID="{71142B7D-FD9E-42CE-9725-69B483ABBAB9}" presName="parTx" presStyleLbl="revTx" presStyleIdx="4" presStyleCnt="6" custLinFactNeighborY="-23935">
        <dgm:presLayoutVars>
          <dgm:chMax val="0"/>
          <dgm:chPref val="0"/>
        </dgm:presLayoutVars>
      </dgm:prSet>
      <dgm:spPr/>
    </dgm:pt>
    <dgm:pt modelId="{E841864C-FDFC-443C-B5F2-EFC2B8B1ACD7}" type="pres">
      <dgm:prSet presAssocID="{71142B7D-FD9E-42CE-9725-69B483ABBAB9}" presName="txSpace" presStyleCnt="0"/>
      <dgm:spPr/>
    </dgm:pt>
    <dgm:pt modelId="{3806C262-240F-4E30-B924-867F77B26DD2}" type="pres">
      <dgm:prSet presAssocID="{71142B7D-FD9E-42CE-9725-69B483ABBAB9}" presName="desTx" presStyleLbl="revTx" presStyleIdx="5" presStyleCnt="6">
        <dgm:presLayoutVars/>
      </dgm:prSet>
      <dgm:spPr/>
    </dgm:pt>
  </dgm:ptLst>
  <dgm:cxnLst>
    <dgm:cxn modelId="{7820F903-3BAF-460B-A5A3-D787D122D4CD}" type="presOf" srcId="{7209A980-D422-4F21-9F95-8AC89D588CEB}" destId="{3806C262-240F-4E30-B924-867F77B26DD2}" srcOrd="0" destOrd="0" presId="urn:microsoft.com/office/officeart/2018/5/layout/CenteredIconLabelDescriptionList"/>
    <dgm:cxn modelId="{3696EC15-1732-47D7-B259-05FA9949162F}" srcId="{BD859AE0-B49B-4525-B8F5-54EDB0C01568}" destId="{71A365A1-AF1F-42CB-A76D-101ADB21415C}" srcOrd="0" destOrd="0" parTransId="{E16AD55A-0FFB-45D8-B425-4C7C2306B31E}" sibTransId="{AD02D39A-FFDB-460E-89E9-ADA8AC93C524}"/>
    <dgm:cxn modelId="{9641871B-6057-499D-9AFF-15CE23F67FF5}" type="presOf" srcId="{4F7AE521-B8E8-4047-B2CC-31D960B530FC}" destId="{F9C78452-D5BF-453E-8B40-3189CD3AFB09}" srcOrd="0" destOrd="0" presId="urn:microsoft.com/office/officeart/2018/5/layout/CenteredIconLabelDescriptionList"/>
    <dgm:cxn modelId="{7D27D91C-4F04-497E-852E-1C8A09C29BA5}" srcId="{BD859AE0-B49B-4525-B8F5-54EDB0C01568}" destId="{9FA91A85-919E-4958-89A4-CF888D98D071}" srcOrd="1" destOrd="0" parTransId="{3BF26377-7F9B-406A-9158-22FA05BE1AA0}" sibTransId="{8B5C26D9-2B26-4422-BE0A-0BBBF60E1B4F}"/>
    <dgm:cxn modelId="{9E95FF2C-7D8C-451A-88E6-DF8447A2E191}" srcId="{71142B7D-FD9E-42CE-9725-69B483ABBAB9}" destId="{7209A980-D422-4F21-9F95-8AC89D588CEB}" srcOrd="0" destOrd="0" parTransId="{75C0BC88-98E4-4EF4-81CB-0D9AAFC365AE}" sibTransId="{FF3979CB-8D97-4E52-8709-92AC546F2281}"/>
    <dgm:cxn modelId="{EA373C30-4BD3-4EF7-9DBB-3EB2DEBF9B65}" type="presOf" srcId="{35C6B6C1-7E70-49ED-8316-2407796AD12C}" destId="{F9C78452-D5BF-453E-8B40-3189CD3AFB09}" srcOrd="0" destOrd="1" presId="urn:microsoft.com/office/officeart/2018/5/layout/CenteredIconLabelDescriptionList"/>
    <dgm:cxn modelId="{C90A5547-F082-4276-99EC-44BF7AD0A868}" srcId="{71A365A1-AF1F-42CB-A76D-101ADB21415C}" destId="{172F2947-09C4-4994-B1C5-82690C7C055D}" srcOrd="2" destOrd="0" parTransId="{138829D0-CE6F-4053-9022-D3344AD3019B}" sibTransId="{4B6EBF85-DD1E-4E9C-ADF7-4B0425CCD2BC}"/>
    <dgm:cxn modelId="{71AE8B58-0A77-41B7-B94F-F6A4BD8ECD5E}" srcId="{71A365A1-AF1F-42CB-A76D-101ADB21415C}" destId="{35C6B6C1-7E70-49ED-8316-2407796AD12C}" srcOrd="1" destOrd="0" parTransId="{18C3C265-981C-4416-AB8F-1FEB39C74637}" sibTransId="{8B025CFF-E414-4DC3-96B0-F37D39D19642}"/>
    <dgm:cxn modelId="{EFC53787-590E-4B67-8A30-E967A2BCAEE4}" srcId="{71A365A1-AF1F-42CB-A76D-101ADB21415C}" destId="{4F7AE521-B8E8-4047-B2CC-31D960B530FC}" srcOrd="0" destOrd="0" parTransId="{1F39CACB-BB3E-4F78-B4AC-C2482A6067F6}" sibTransId="{B6D96F54-08E8-408A-A642-EE47248B2DA9}"/>
    <dgm:cxn modelId="{F787D796-7DB3-4340-8366-4D0A5B3A1475}" type="presOf" srcId="{9FA91A85-919E-4958-89A4-CF888D98D071}" destId="{08E6FF52-C041-4E43-8DD3-BD6644FDF353}" srcOrd="0" destOrd="0" presId="urn:microsoft.com/office/officeart/2018/5/layout/CenteredIconLabelDescriptionList"/>
    <dgm:cxn modelId="{4E941AAC-4B33-4297-8AD1-3291B0FF9495}" type="presOf" srcId="{3AC755EF-91EF-4591-B68F-3C2C458C59B7}" destId="{3806C262-240F-4E30-B924-867F77B26DD2}" srcOrd="0" destOrd="1" presId="urn:microsoft.com/office/officeart/2018/5/layout/CenteredIconLabelDescriptionList"/>
    <dgm:cxn modelId="{DD227FAC-AD63-47F5-B0C2-AC9E6E9B4924}" type="presOf" srcId="{6D23E42D-A34B-446F-983A-E8E82F89A7EB}" destId="{B606709F-6948-498A-8B2C-9178F1207A8F}" srcOrd="0" destOrd="0" presId="urn:microsoft.com/office/officeart/2018/5/layout/CenteredIconLabelDescriptionList"/>
    <dgm:cxn modelId="{E9FC08B5-3B01-4A4D-BDAE-460B48AF961C}" srcId="{BD859AE0-B49B-4525-B8F5-54EDB0C01568}" destId="{71142B7D-FD9E-42CE-9725-69B483ABBAB9}" srcOrd="2" destOrd="0" parTransId="{EF74433E-BB19-4E2D-9713-F4726BCE1097}" sibTransId="{D8D556A1-AF62-4997-8C4B-2240821EED60}"/>
    <dgm:cxn modelId="{F3DDAFCE-D97F-4481-AC2D-44CF6C23C1B1}" type="presOf" srcId="{71142B7D-FD9E-42CE-9725-69B483ABBAB9}" destId="{1FB0AE0F-7B13-4F4E-90B4-444D58F1C8C2}" srcOrd="0" destOrd="0" presId="urn:microsoft.com/office/officeart/2018/5/layout/CenteredIconLabelDescriptionList"/>
    <dgm:cxn modelId="{9BF256CF-0CB3-4989-BE3B-218A5D4CD4AA}" srcId="{9FA91A85-919E-4958-89A4-CF888D98D071}" destId="{6D23E42D-A34B-446F-983A-E8E82F89A7EB}" srcOrd="0" destOrd="0" parTransId="{CEA02A2D-5D93-4156-AB38-BE3D40B10493}" sibTransId="{9CB5DC7B-2212-4169-843A-CA76E8C52109}"/>
    <dgm:cxn modelId="{7D800ED1-9AC6-43F5-8CA9-22C0650C6207}" type="presOf" srcId="{71A365A1-AF1F-42CB-A76D-101ADB21415C}" destId="{CAA73766-6CBE-47C6-AA9A-A15AC3F07EE0}" srcOrd="0" destOrd="0" presId="urn:microsoft.com/office/officeart/2018/5/layout/CenteredIconLabelDescriptionList"/>
    <dgm:cxn modelId="{3AC41CD6-0B8E-4CE5-8733-01C42D9B4C06}" srcId="{71142B7D-FD9E-42CE-9725-69B483ABBAB9}" destId="{3AC755EF-91EF-4591-B68F-3C2C458C59B7}" srcOrd="1" destOrd="0" parTransId="{C384A722-38EF-470F-AF8A-EBB641926452}" sibTransId="{CAC98FFF-3C31-408A-B1CC-FD2CCDF7527E}"/>
    <dgm:cxn modelId="{15173EFA-EC9B-450F-AEC7-FCC451ED105E}" type="presOf" srcId="{172F2947-09C4-4994-B1C5-82690C7C055D}" destId="{F9C78452-D5BF-453E-8B40-3189CD3AFB09}" srcOrd="0" destOrd="2" presId="urn:microsoft.com/office/officeart/2018/5/layout/CenteredIconLabelDescriptionList"/>
    <dgm:cxn modelId="{3841A4FC-E6AF-45B8-95A7-D54B45F9C4C1}" type="presOf" srcId="{BD859AE0-B49B-4525-B8F5-54EDB0C01568}" destId="{F76A6410-1B8C-402F-9596-BFB73B58E174}" srcOrd="0" destOrd="0" presId="urn:microsoft.com/office/officeart/2018/5/layout/CenteredIconLabelDescriptionList"/>
    <dgm:cxn modelId="{85585EC4-F821-4932-B0C5-03A1B0114751}" type="presParOf" srcId="{F76A6410-1B8C-402F-9596-BFB73B58E174}" destId="{42AD4968-D482-4050-B6C6-37977F8C3AD3}" srcOrd="0" destOrd="0" presId="urn:microsoft.com/office/officeart/2018/5/layout/CenteredIconLabelDescriptionList"/>
    <dgm:cxn modelId="{C5950EE7-9F48-4850-B120-BF82CE772CEF}" type="presParOf" srcId="{42AD4968-D482-4050-B6C6-37977F8C3AD3}" destId="{38704299-06EF-466F-B77D-BF4FB9620D6E}" srcOrd="0" destOrd="0" presId="urn:microsoft.com/office/officeart/2018/5/layout/CenteredIconLabelDescriptionList"/>
    <dgm:cxn modelId="{282523A3-63D5-4DA2-A543-7BDD7C769788}" type="presParOf" srcId="{42AD4968-D482-4050-B6C6-37977F8C3AD3}" destId="{00301F63-4EBB-408A-ACC3-552A6DC86426}" srcOrd="1" destOrd="0" presId="urn:microsoft.com/office/officeart/2018/5/layout/CenteredIconLabelDescriptionList"/>
    <dgm:cxn modelId="{096FEBF0-BB9A-4979-B2FC-CB039A3F1CDB}" type="presParOf" srcId="{42AD4968-D482-4050-B6C6-37977F8C3AD3}" destId="{CAA73766-6CBE-47C6-AA9A-A15AC3F07EE0}" srcOrd="2" destOrd="0" presId="urn:microsoft.com/office/officeart/2018/5/layout/CenteredIconLabelDescriptionList"/>
    <dgm:cxn modelId="{99E4DD71-D87A-4FFA-9F3B-381D4B601944}" type="presParOf" srcId="{42AD4968-D482-4050-B6C6-37977F8C3AD3}" destId="{9DA81774-9594-40BC-AEE0-08FA5C5D4C08}" srcOrd="3" destOrd="0" presId="urn:microsoft.com/office/officeart/2018/5/layout/CenteredIconLabelDescriptionList"/>
    <dgm:cxn modelId="{2E44B59B-7CCF-4362-AE95-277BC8B3EC54}" type="presParOf" srcId="{42AD4968-D482-4050-B6C6-37977F8C3AD3}" destId="{F9C78452-D5BF-453E-8B40-3189CD3AFB09}" srcOrd="4" destOrd="0" presId="urn:microsoft.com/office/officeart/2018/5/layout/CenteredIconLabelDescriptionList"/>
    <dgm:cxn modelId="{70CBBF4D-4753-4F3A-993A-0EE59D819FCD}" type="presParOf" srcId="{F76A6410-1B8C-402F-9596-BFB73B58E174}" destId="{75627D87-BD78-4FDD-9DA7-D3787ED73080}" srcOrd="1" destOrd="0" presId="urn:microsoft.com/office/officeart/2018/5/layout/CenteredIconLabelDescriptionList"/>
    <dgm:cxn modelId="{30BBB570-FE6C-4833-8CFD-BB08B0B915F4}" type="presParOf" srcId="{F76A6410-1B8C-402F-9596-BFB73B58E174}" destId="{EF83C0AD-B22C-40A4-88B2-CFDBDAA051EA}" srcOrd="2" destOrd="0" presId="urn:microsoft.com/office/officeart/2018/5/layout/CenteredIconLabelDescriptionList"/>
    <dgm:cxn modelId="{4467BA71-133B-44EC-8047-43168A5FB2B8}" type="presParOf" srcId="{EF83C0AD-B22C-40A4-88B2-CFDBDAA051EA}" destId="{3A7B5A21-F5F9-46BA-A70E-49F9D516E19E}" srcOrd="0" destOrd="0" presId="urn:microsoft.com/office/officeart/2018/5/layout/CenteredIconLabelDescriptionList"/>
    <dgm:cxn modelId="{22F6558D-AC83-41EC-887B-825F5FB76872}" type="presParOf" srcId="{EF83C0AD-B22C-40A4-88B2-CFDBDAA051EA}" destId="{20912643-1063-45E6-AEF2-38864E20306D}" srcOrd="1" destOrd="0" presId="urn:microsoft.com/office/officeart/2018/5/layout/CenteredIconLabelDescriptionList"/>
    <dgm:cxn modelId="{65FCEE4D-332B-48B3-BCF7-3475614BCB0F}" type="presParOf" srcId="{EF83C0AD-B22C-40A4-88B2-CFDBDAA051EA}" destId="{08E6FF52-C041-4E43-8DD3-BD6644FDF353}" srcOrd="2" destOrd="0" presId="urn:microsoft.com/office/officeart/2018/5/layout/CenteredIconLabelDescriptionList"/>
    <dgm:cxn modelId="{A91B6F80-B4B3-48A7-A68A-A2056DA18F0F}" type="presParOf" srcId="{EF83C0AD-B22C-40A4-88B2-CFDBDAA051EA}" destId="{A46BED64-05F6-47AC-9EA5-250667D37EF4}" srcOrd="3" destOrd="0" presId="urn:microsoft.com/office/officeart/2018/5/layout/CenteredIconLabelDescriptionList"/>
    <dgm:cxn modelId="{25C30CF0-8306-4D40-8C3A-AD6F3A0175CD}" type="presParOf" srcId="{EF83C0AD-B22C-40A4-88B2-CFDBDAA051EA}" destId="{B606709F-6948-498A-8B2C-9178F1207A8F}" srcOrd="4" destOrd="0" presId="urn:microsoft.com/office/officeart/2018/5/layout/CenteredIconLabelDescriptionList"/>
    <dgm:cxn modelId="{13AA61CB-89FC-44BE-B778-835580E60DAD}" type="presParOf" srcId="{F76A6410-1B8C-402F-9596-BFB73B58E174}" destId="{6D0B9D00-E718-49E0-AB1C-B745D79643AE}" srcOrd="3" destOrd="0" presId="urn:microsoft.com/office/officeart/2018/5/layout/CenteredIconLabelDescriptionList"/>
    <dgm:cxn modelId="{07477964-E155-4CDC-B7A2-0FB0E483C7FD}" type="presParOf" srcId="{F76A6410-1B8C-402F-9596-BFB73B58E174}" destId="{AB08A7F4-7989-4FB2-B915-EF29EBD10C02}" srcOrd="4" destOrd="0" presId="urn:microsoft.com/office/officeart/2018/5/layout/CenteredIconLabelDescriptionList"/>
    <dgm:cxn modelId="{D9C1067C-9393-4C9C-BC22-B6484535D2B8}" type="presParOf" srcId="{AB08A7F4-7989-4FB2-B915-EF29EBD10C02}" destId="{A7733C69-5512-4E7C-84B4-CEE4C1E14E1E}" srcOrd="0" destOrd="0" presId="urn:microsoft.com/office/officeart/2018/5/layout/CenteredIconLabelDescriptionList"/>
    <dgm:cxn modelId="{2EFB5193-8866-473E-B8F3-CC7B0B7C4FB9}" type="presParOf" srcId="{AB08A7F4-7989-4FB2-B915-EF29EBD10C02}" destId="{F40DDC8D-6CC6-4620-8886-C9FCCA00CEFB}" srcOrd="1" destOrd="0" presId="urn:microsoft.com/office/officeart/2018/5/layout/CenteredIconLabelDescriptionList"/>
    <dgm:cxn modelId="{562CC9CE-D5BE-484E-BCA1-3F8D1BD574FA}" type="presParOf" srcId="{AB08A7F4-7989-4FB2-B915-EF29EBD10C02}" destId="{1FB0AE0F-7B13-4F4E-90B4-444D58F1C8C2}" srcOrd="2" destOrd="0" presId="urn:microsoft.com/office/officeart/2018/5/layout/CenteredIconLabelDescriptionList"/>
    <dgm:cxn modelId="{76967F54-F495-4211-8BF5-E37DA3079DB3}" type="presParOf" srcId="{AB08A7F4-7989-4FB2-B915-EF29EBD10C02}" destId="{E841864C-FDFC-443C-B5F2-EFC2B8B1ACD7}" srcOrd="3" destOrd="0" presId="urn:microsoft.com/office/officeart/2018/5/layout/CenteredIconLabelDescriptionList"/>
    <dgm:cxn modelId="{719CA560-9A9A-4142-A20D-293122450D90}" type="presParOf" srcId="{AB08A7F4-7989-4FB2-B915-EF29EBD10C02}" destId="{3806C262-240F-4E30-B924-867F77B26DD2}"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D859AE0-B49B-4525-B8F5-54EDB0C01568}" type="doc">
      <dgm:prSet loTypeId="urn:microsoft.com/office/officeart/2018/5/layout/CenteredIconLabelDescriptionList" loCatId="icon" qsTypeId="urn:microsoft.com/office/officeart/2005/8/quickstyle/simple1" qsCatId="simple" csTypeId="urn:microsoft.com/office/officeart/2005/8/colors/accent1_2" csCatId="accent1" phldr="1"/>
      <dgm:spPr/>
      <dgm:t>
        <a:bodyPr/>
        <a:lstStyle/>
        <a:p>
          <a:endParaRPr lang="en-US"/>
        </a:p>
      </dgm:t>
    </dgm:pt>
    <dgm:pt modelId="{71A365A1-AF1F-42CB-A76D-101ADB21415C}">
      <dgm:prSet phldrT="[Text]" custT="1"/>
      <dgm:spPr/>
      <dgm:t>
        <a:bodyPr/>
        <a:lstStyle/>
        <a:p>
          <a:pPr>
            <a:lnSpc>
              <a:spcPts val="1400"/>
            </a:lnSpc>
            <a:defRPr b="1"/>
          </a:pPr>
          <a:r>
            <a:rPr lang="en-US" sz="1400" dirty="0">
              <a:latin typeface="Graphik Arabic Regular" pitchFamily="2" charset="-78"/>
              <a:cs typeface="Graphik Arabic Regular" pitchFamily="2" charset="-78"/>
            </a:rPr>
            <a:t>5.4</a:t>
          </a:r>
        </a:p>
      </dgm:t>
    </dgm:pt>
    <dgm:pt modelId="{E16AD55A-0FFB-45D8-B425-4C7C2306B31E}" type="parTrans" cxnId="{3696EC15-1732-47D7-B259-05FA9949162F}">
      <dgm:prSet/>
      <dgm:spPr/>
      <dgm:t>
        <a:bodyPr/>
        <a:lstStyle/>
        <a:p>
          <a:pPr>
            <a:lnSpc>
              <a:spcPts val="1400"/>
            </a:lnSpc>
          </a:pPr>
          <a:endParaRPr lang="en-US" sz="1400">
            <a:latin typeface="Graphik Arabic Regular" pitchFamily="2" charset="-78"/>
            <a:cs typeface="Graphik Arabic Regular" pitchFamily="2" charset="-78"/>
          </a:endParaRPr>
        </a:p>
      </dgm:t>
    </dgm:pt>
    <dgm:pt modelId="{AD02D39A-FFDB-460E-89E9-ADA8AC93C524}" type="sibTrans" cxnId="{3696EC15-1732-47D7-B259-05FA9949162F}">
      <dgm:prSet/>
      <dgm:spPr/>
      <dgm:t>
        <a:bodyPr/>
        <a:lstStyle/>
        <a:p>
          <a:pPr>
            <a:lnSpc>
              <a:spcPts val="1400"/>
            </a:lnSpc>
          </a:pPr>
          <a:endParaRPr lang="en-US" sz="1400">
            <a:latin typeface="Graphik Arabic Regular" pitchFamily="2" charset="-78"/>
            <a:cs typeface="Graphik Arabic Regular" pitchFamily="2" charset="-78"/>
          </a:endParaRPr>
        </a:p>
      </dgm:t>
    </dgm:pt>
    <dgm:pt modelId="{4F7AE521-B8E8-4047-B2CC-31D960B530FC}">
      <dgm:prSet phldrT="[Text]" custT="1"/>
      <dgm:spPr/>
      <dgm:t>
        <a:bodyPr/>
        <a:lstStyle/>
        <a:p>
          <a:pPr>
            <a:lnSpc>
              <a:spcPts val="1400"/>
            </a:lnSpc>
          </a:pPr>
          <a:r>
            <a:rPr lang="en-US" sz="1400" dirty="0">
              <a:latin typeface="Graphik Arabic Regular" pitchFamily="2" charset="-78"/>
              <a:cs typeface="Graphik Arabic Regular" pitchFamily="2" charset="-78"/>
            </a:rPr>
            <a:t>Mechanisms </a:t>
          </a:r>
        </a:p>
        <a:p>
          <a:pPr>
            <a:lnSpc>
              <a:spcPts val="1400"/>
            </a:lnSpc>
          </a:pPr>
          <a:r>
            <a:rPr lang="en-US" sz="1400" dirty="0">
              <a:latin typeface="Graphik Arabic Regular" pitchFamily="2" charset="-78"/>
              <a:cs typeface="Graphik Arabic Regular" pitchFamily="2" charset="-78"/>
            </a:rPr>
            <a:t>for ensuring compliance of other HEI(s) with their  obligations</a:t>
          </a:r>
        </a:p>
      </dgm:t>
    </dgm:pt>
    <dgm:pt modelId="{1F39CACB-BB3E-4F78-B4AC-C2482A6067F6}" type="parTrans" cxnId="{EFC53787-590E-4B67-8A30-E967A2BCAEE4}">
      <dgm:prSet/>
      <dgm:spPr/>
      <dgm:t>
        <a:bodyPr/>
        <a:lstStyle/>
        <a:p>
          <a:pPr>
            <a:lnSpc>
              <a:spcPts val="1400"/>
            </a:lnSpc>
          </a:pPr>
          <a:endParaRPr lang="en-US" sz="1400">
            <a:latin typeface="Graphik Arabic Regular" pitchFamily="2" charset="-78"/>
            <a:cs typeface="Graphik Arabic Regular" pitchFamily="2" charset="-78"/>
          </a:endParaRPr>
        </a:p>
      </dgm:t>
    </dgm:pt>
    <dgm:pt modelId="{B6D96F54-08E8-408A-A642-EE47248B2DA9}" type="sibTrans" cxnId="{EFC53787-590E-4B67-8A30-E967A2BCAEE4}">
      <dgm:prSet/>
      <dgm:spPr/>
      <dgm:t>
        <a:bodyPr/>
        <a:lstStyle/>
        <a:p>
          <a:pPr>
            <a:lnSpc>
              <a:spcPts val="1400"/>
            </a:lnSpc>
          </a:pPr>
          <a:endParaRPr lang="en-US" sz="1400">
            <a:latin typeface="Graphik Arabic Regular" pitchFamily="2" charset="-78"/>
            <a:cs typeface="Graphik Arabic Regular" pitchFamily="2" charset="-78"/>
          </a:endParaRPr>
        </a:p>
      </dgm:t>
    </dgm:pt>
    <dgm:pt modelId="{9FA91A85-919E-4958-89A4-CF888D98D071}">
      <dgm:prSet phldrT="[Text]" custT="1"/>
      <dgm:spPr/>
      <dgm:t>
        <a:bodyPr/>
        <a:lstStyle/>
        <a:p>
          <a:pPr>
            <a:lnSpc>
              <a:spcPts val="1400"/>
            </a:lnSpc>
            <a:defRPr b="1"/>
          </a:pPr>
          <a:r>
            <a:rPr lang="en-US" sz="1400" dirty="0">
              <a:latin typeface="Graphik Arabic Regular" pitchFamily="2" charset="-78"/>
              <a:cs typeface="Graphik Arabic Regular" pitchFamily="2" charset="-78"/>
            </a:rPr>
            <a:t>5.5</a:t>
          </a:r>
        </a:p>
      </dgm:t>
    </dgm:pt>
    <dgm:pt modelId="{3BF26377-7F9B-406A-9158-22FA05BE1AA0}" type="parTrans" cxnId="{7D27D91C-4F04-497E-852E-1C8A09C29BA5}">
      <dgm:prSet/>
      <dgm:spPr/>
      <dgm:t>
        <a:bodyPr/>
        <a:lstStyle/>
        <a:p>
          <a:pPr>
            <a:lnSpc>
              <a:spcPts val="1400"/>
            </a:lnSpc>
          </a:pPr>
          <a:endParaRPr lang="en-US" sz="1400">
            <a:latin typeface="Graphik Arabic Regular" pitchFamily="2" charset="-78"/>
            <a:cs typeface="Graphik Arabic Regular" pitchFamily="2" charset="-78"/>
          </a:endParaRPr>
        </a:p>
      </dgm:t>
    </dgm:pt>
    <dgm:pt modelId="{8B5C26D9-2B26-4422-BE0A-0BBBF60E1B4F}" type="sibTrans" cxnId="{7D27D91C-4F04-497E-852E-1C8A09C29BA5}">
      <dgm:prSet/>
      <dgm:spPr/>
      <dgm:t>
        <a:bodyPr/>
        <a:lstStyle/>
        <a:p>
          <a:pPr>
            <a:lnSpc>
              <a:spcPts val="1400"/>
            </a:lnSpc>
          </a:pPr>
          <a:endParaRPr lang="en-US" sz="1400">
            <a:latin typeface="Graphik Arabic Regular" pitchFamily="2" charset="-78"/>
            <a:cs typeface="Graphik Arabic Regular" pitchFamily="2" charset="-78"/>
          </a:endParaRPr>
        </a:p>
      </dgm:t>
    </dgm:pt>
    <dgm:pt modelId="{6D23E42D-A34B-446F-983A-E8E82F89A7EB}">
      <dgm:prSet phldrT="[Text]" custT="1"/>
      <dgm:spPr/>
      <dgm:t>
        <a:bodyPr/>
        <a:lstStyle/>
        <a:p>
          <a:pPr>
            <a:lnSpc>
              <a:spcPts val="1400"/>
            </a:lnSpc>
          </a:pPr>
          <a:r>
            <a:rPr lang="en-US" sz="1400" dirty="0">
              <a:latin typeface="Graphik Arabic Regular" pitchFamily="2" charset="-78"/>
              <a:cs typeface="Graphik Arabic Regular" pitchFamily="2" charset="-78"/>
            </a:rPr>
            <a:t>Mechanisms </a:t>
          </a:r>
        </a:p>
        <a:p>
          <a:pPr>
            <a:lnSpc>
              <a:spcPts val="1400"/>
            </a:lnSpc>
          </a:pPr>
          <a:r>
            <a:rPr lang="en-US" sz="1400" dirty="0">
              <a:latin typeface="Graphik Arabic Regular" pitchFamily="2" charset="-78"/>
              <a:cs typeface="Graphik Arabic Regular" pitchFamily="2" charset="-78"/>
            </a:rPr>
            <a:t>for monitoring &amp; improving operations where they take place</a:t>
          </a:r>
        </a:p>
      </dgm:t>
    </dgm:pt>
    <dgm:pt modelId="{CEA02A2D-5D93-4156-AB38-BE3D40B10493}" type="parTrans" cxnId="{9BF256CF-0CB3-4989-BE3B-218A5D4CD4AA}">
      <dgm:prSet/>
      <dgm:spPr/>
      <dgm:t>
        <a:bodyPr/>
        <a:lstStyle/>
        <a:p>
          <a:pPr>
            <a:lnSpc>
              <a:spcPts val="1400"/>
            </a:lnSpc>
          </a:pPr>
          <a:endParaRPr lang="en-US" sz="1400">
            <a:latin typeface="Graphik Arabic Regular" pitchFamily="2" charset="-78"/>
            <a:cs typeface="Graphik Arabic Regular" pitchFamily="2" charset="-78"/>
          </a:endParaRPr>
        </a:p>
      </dgm:t>
    </dgm:pt>
    <dgm:pt modelId="{9CB5DC7B-2212-4169-843A-CA76E8C52109}" type="sibTrans" cxnId="{9BF256CF-0CB3-4989-BE3B-218A5D4CD4AA}">
      <dgm:prSet/>
      <dgm:spPr/>
      <dgm:t>
        <a:bodyPr/>
        <a:lstStyle/>
        <a:p>
          <a:pPr>
            <a:lnSpc>
              <a:spcPts val="1400"/>
            </a:lnSpc>
          </a:pPr>
          <a:endParaRPr lang="en-US" sz="1400">
            <a:latin typeface="Graphik Arabic Regular" pitchFamily="2" charset="-78"/>
            <a:cs typeface="Graphik Arabic Regular" pitchFamily="2" charset="-78"/>
          </a:endParaRPr>
        </a:p>
      </dgm:t>
    </dgm:pt>
    <dgm:pt modelId="{F76A6410-1B8C-402F-9596-BFB73B58E174}" type="pres">
      <dgm:prSet presAssocID="{BD859AE0-B49B-4525-B8F5-54EDB0C01568}" presName="root" presStyleCnt="0">
        <dgm:presLayoutVars>
          <dgm:dir/>
          <dgm:resizeHandles val="exact"/>
        </dgm:presLayoutVars>
      </dgm:prSet>
      <dgm:spPr/>
    </dgm:pt>
    <dgm:pt modelId="{42AD4968-D482-4050-B6C6-37977F8C3AD3}" type="pres">
      <dgm:prSet presAssocID="{71A365A1-AF1F-42CB-A76D-101ADB21415C}" presName="compNode" presStyleCnt="0"/>
      <dgm:spPr/>
    </dgm:pt>
    <dgm:pt modelId="{38704299-06EF-466F-B77D-BF4FB9620D6E}" type="pres">
      <dgm:prSet presAssocID="{71A365A1-AF1F-42CB-A76D-101ADB21415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dgm:spPr>
    </dgm:pt>
    <dgm:pt modelId="{00301F63-4EBB-408A-ACC3-552A6DC86426}" type="pres">
      <dgm:prSet presAssocID="{71A365A1-AF1F-42CB-A76D-101ADB21415C}" presName="iconSpace" presStyleCnt="0"/>
      <dgm:spPr/>
    </dgm:pt>
    <dgm:pt modelId="{CAA73766-6CBE-47C6-AA9A-A15AC3F07EE0}" type="pres">
      <dgm:prSet presAssocID="{71A365A1-AF1F-42CB-A76D-101ADB21415C}" presName="parTx" presStyleLbl="revTx" presStyleIdx="0" presStyleCnt="4">
        <dgm:presLayoutVars>
          <dgm:chMax val="0"/>
          <dgm:chPref val="0"/>
        </dgm:presLayoutVars>
      </dgm:prSet>
      <dgm:spPr/>
    </dgm:pt>
    <dgm:pt modelId="{9DA81774-9594-40BC-AEE0-08FA5C5D4C08}" type="pres">
      <dgm:prSet presAssocID="{71A365A1-AF1F-42CB-A76D-101ADB21415C}" presName="txSpace" presStyleCnt="0"/>
      <dgm:spPr/>
    </dgm:pt>
    <dgm:pt modelId="{F9C78452-D5BF-453E-8B40-3189CD3AFB09}" type="pres">
      <dgm:prSet presAssocID="{71A365A1-AF1F-42CB-A76D-101ADB21415C}" presName="desTx" presStyleLbl="revTx" presStyleIdx="1" presStyleCnt="4" custLinFactNeighborY="4830">
        <dgm:presLayoutVars/>
      </dgm:prSet>
      <dgm:spPr/>
    </dgm:pt>
    <dgm:pt modelId="{75627D87-BD78-4FDD-9DA7-D3787ED73080}" type="pres">
      <dgm:prSet presAssocID="{AD02D39A-FFDB-460E-89E9-ADA8AC93C524}" presName="sibTrans" presStyleCnt="0"/>
      <dgm:spPr/>
    </dgm:pt>
    <dgm:pt modelId="{EF83C0AD-B22C-40A4-88B2-CFDBDAA051EA}" type="pres">
      <dgm:prSet presAssocID="{9FA91A85-919E-4958-89A4-CF888D98D071}" presName="compNode" presStyleCnt="0"/>
      <dgm:spPr/>
    </dgm:pt>
    <dgm:pt modelId="{3A7B5A21-F5F9-46BA-A70E-49F9D516E19E}" type="pres">
      <dgm:prSet presAssocID="{9FA91A85-919E-4958-89A4-CF888D98D07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8000" r="-8000"/>
          </a:stretch>
        </a:blipFill>
      </dgm:spPr>
    </dgm:pt>
    <dgm:pt modelId="{20912643-1063-45E6-AEF2-38864E20306D}" type="pres">
      <dgm:prSet presAssocID="{9FA91A85-919E-4958-89A4-CF888D98D071}" presName="iconSpace" presStyleCnt="0"/>
      <dgm:spPr/>
    </dgm:pt>
    <dgm:pt modelId="{08E6FF52-C041-4E43-8DD3-BD6644FDF353}" type="pres">
      <dgm:prSet presAssocID="{9FA91A85-919E-4958-89A4-CF888D98D071}" presName="parTx" presStyleLbl="revTx" presStyleIdx="2" presStyleCnt="4">
        <dgm:presLayoutVars>
          <dgm:chMax val="0"/>
          <dgm:chPref val="0"/>
        </dgm:presLayoutVars>
      </dgm:prSet>
      <dgm:spPr/>
    </dgm:pt>
    <dgm:pt modelId="{A46BED64-05F6-47AC-9EA5-250667D37EF4}" type="pres">
      <dgm:prSet presAssocID="{9FA91A85-919E-4958-89A4-CF888D98D071}" presName="txSpace" presStyleCnt="0"/>
      <dgm:spPr/>
    </dgm:pt>
    <dgm:pt modelId="{B606709F-6948-498A-8B2C-9178F1207A8F}" type="pres">
      <dgm:prSet presAssocID="{9FA91A85-919E-4958-89A4-CF888D98D071}" presName="desTx" presStyleLbl="revTx" presStyleIdx="3" presStyleCnt="4">
        <dgm:presLayoutVars/>
      </dgm:prSet>
      <dgm:spPr/>
    </dgm:pt>
  </dgm:ptLst>
  <dgm:cxnLst>
    <dgm:cxn modelId="{3696EC15-1732-47D7-B259-05FA9949162F}" srcId="{BD859AE0-B49B-4525-B8F5-54EDB0C01568}" destId="{71A365A1-AF1F-42CB-A76D-101ADB21415C}" srcOrd="0" destOrd="0" parTransId="{E16AD55A-0FFB-45D8-B425-4C7C2306B31E}" sibTransId="{AD02D39A-FFDB-460E-89E9-ADA8AC93C524}"/>
    <dgm:cxn modelId="{9641871B-6057-499D-9AFF-15CE23F67FF5}" type="presOf" srcId="{4F7AE521-B8E8-4047-B2CC-31D960B530FC}" destId="{F9C78452-D5BF-453E-8B40-3189CD3AFB09}" srcOrd="0" destOrd="0" presId="urn:microsoft.com/office/officeart/2018/5/layout/CenteredIconLabelDescriptionList"/>
    <dgm:cxn modelId="{7D27D91C-4F04-497E-852E-1C8A09C29BA5}" srcId="{BD859AE0-B49B-4525-B8F5-54EDB0C01568}" destId="{9FA91A85-919E-4958-89A4-CF888D98D071}" srcOrd="1" destOrd="0" parTransId="{3BF26377-7F9B-406A-9158-22FA05BE1AA0}" sibTransId="{8B5C26D9-2B26-4422-BE0A-0BBBF60E1B4F}"/>
    <dgm:cxn modelId="{EFC53787-590E-4B67-8A30-E967A2BCAEE4}" srcId="{71A365A1-AF1F-42CB-A76D-101ADB21415C}" destId="{4F7AE521-B8E8-4047-B2CC-31D960B530FC}" srcOrd="0" destOrd="0" parTransId="{1F39CACB-BB3E-4F78-B4AC-C2482A6067F6}" sibTransId="{B6D96F54-08E8-408A-A642-EE47248B2DA9}"/>
    <dgm:cxn modelId="{F787D796-7DB3-4340-8366-4D0A5B3A1475}" type="presOf" srcId="{9FA91A85-919E-4958-89A4-CF888D98D071}" destId="{08E6FF52-C041-4E43-8DD3-BD6644FDF353}" srcOrd="0" destOrd="0" presId="urn:microsoft.com/office/officeart/2018/5/layout/CenteredIconLabelDescriptionList"/>
    <dgm:cxn modelId="{DD227FAC-AD63-47F5-B0C2-AC9E6E9B4924}" type="presOf" srcId="{6D23E42D-A34B-446F-983A-E8E82F89A7EB}" destId="{B606709F-6948-498A-8B2C-9178F1207A8F}" srcOrd="0" destOrd="0" presId="urn:microsoft.com/office/officeart/2018/5/layout/CenteredIconLabelDescriptionList"/>
    <dgm:cxn modelId="{9BF256CF-0CB3-4989-BE3B-218A5D4CD4AA}" srcId="{9FA91A85-919E-4958-89A4-CF888D98D071}" destId="{6D23E42D-A34B-446F-983A-E8E82F89A7EB}" srcOrd="0" destOrd="0" parTransId="{CEA02A2D-5D93-4156-AB38-BE3D40B10493}" sibTransId="{9CB5DC7B-2212-4169-843A-CA76E8C52109}"/>
    <dgm:cxn modelId="{7D800ED1-9AC6-43F5-8CA9-22C0650C6207}" type="presOf" srcId="{71A365A1-AF1F-42CB-A76D-101ADB21415C}" destId="{CAA73766-6CBE-47C6-AA9A-A15AC3F07EE0}" srcOrd="0" destOrd="0" presId="urn:microsoft.com/office/officeart/2018/5/layout/CenteredIconLabelDescriptionList"/>
    <dgm:cxn modelId="{3841A4FC-E6AF-45B8-95A7-D54B45F9C4C1}" type="presOf" srcId="{BD859AE0-B49B-4525-B8F5-54EDB0C01568}" destId="{F76A6410-1B8C-402F-9596-BFB73B58E174}" srcOrd="0" destOrd="0" presId="urn:microsoft.com/office/officeart/2018/5/layout/CenteredIconLabelDescriptionList"/>
    <dgm:cxn modelId="{85585EC4-F821-4932-B0C5-03A1B0114751}" type="presParOf" srcId="{F76A6410-1B8C-402F-9596-BFB73B58E174}" destId="{42AD4968-D482-4050-B6C6-37977F8C3AD3}" srcOrd="0" destOrd="0" presId="urn:microsoft.com/office/officeart/2018/5/layout/CenteredIconLabelDescriptionList"/>
    <dgm:cxn modelId="{C5950EE7-9F48-4850-B120-BF82CE772CEF}" type="presParOf" srcId="{42AD4968-D482-4050-B6C6-37977F8C3AD3}" destId="{38704299-06EF-466F-B77D-BF4FB9620D6E}" srcOrd="0" destOrd="0" presId="urn:microsoft.com/office/officeart/2018/5/layout/CenteredIconLabelDescriptionList"/>
    <dgm:cxn modelId="{282523A3-63D5-4DA2-A543-7BDD7C769788}" type="presParOf" srcId="{42AD4968-D482-4050-B6C6-37977F8C3AD3}" destId="{00301F63-4EBB-408A-ACC3-552A6DC86426}" srcOrd="1" destOrd="0" presId="urn:microsoft.com/office/officeart/2018/5/layout/CenteredIconLabelDescriptionList"/>
    <dgm:cxn modelId="{096FEBF0-BB9A-4979-B2FC-CB039A3F1CDB}" type="presParOf" srcId="{42AD4968-D482-4050-B6C6-37977F8C3AD3}" destId="{CAA73766-6CBE-47C6-AA9A-A15AC3F07EE0}" srcOrd="2" destOrd="0" presId="urn:microsoft.com/office/officeart/2018/5/layout/CenteredIconLabelDescriptionList"/>
    <dgm:cxn modelId="{99E4DD71-D87A-4FFA-9F3B-381D4B601944}" type="presParOf" srcId="{42AD4968-D482-4050-B6C6-37977F8C3AD3}" destId="{9DA81774-9594-40BC-AEE0-08FA5C5D4C08}" srcOrd="3" destOrd="0" presId="urn:microsoft.com/office/officeart/2018/5/layout/CenteredIconLabelDescriptionList"/>
    <dgm:cxn modelId="{2E44B59B-7CCF-4362-AE95-277BC8B3EC54}" type="presParOf" srcId="{42AD4968-D482-4050-B6C6-37977F8C3AD3}" destId="{F9C78452-D5BF-453E-8B40-3189CD3AFB09}" srcOrd="4" destOrd="0" presId="urn:microsoft.com/office/officeart/2018/5/layout/CenteredIconLabelDescriptionList"/>
    <dgm:cxn modelId="{70CBBF4D-4753-4F3A-993A-0EE59D819FCD}" type="presParOf" srcId="{F76A6410-1B8C-402F-9596-BFB73B58E174}" destId="{75627D87-BD78-4FDD-9DA7-D3787ED73080}" srcOrd="1" destOrd="0" presId="urn:microsoft.com/office/officeart/2018/5/layout/CenteredIconLabelDescriptionList"/>
    <dgm:cxn modelId="{30BBB570-FE6C-4833-8CFD-BB08B0B915F4}" type="presParOf" srcId="{F76A6410-1B8C-402F-9596-BFB73B58E174}" destId="{EF83C0AD-B22C-40A4-88B2-CFDBDAA051EA}" srcOrd="2" destOrd="0" presId="urn:microsoft.com/office/officeart/2018/5/layout/CenteredIconLabelDescriptionList"/>
    <dgm:cxn modelId="{4467BA71-133B-44EC-8047-43168A5FB2B8}" type="presParOf" srcId="{EF83C0AD-B22C-40A4-88B2-CFDBDAA051EA}" destId="{3A7B5A21-F5F9-46BA-A70E-49F9D516E19E}" srcOrd="0" destOrd="0" presId="urn:microsoft.com/office/officeart/2018/5/layout/CenteredIconLabelDescriptionList"/>
    <dgm:cxn modelId="{22F6558D-AC83-41EC-887B-825F5FB76872}" type="presParOf" srcId="{EF83C0AD-B22C-40A4-88B2-CFDBDAA051EA}" destId="{20912643-1063-45E6-AEF2-38864E20306D}" srcOrd="1" destOrd="0" presId="urn:microsoft.com/office/officeart/2018/5/layout/CenteredIconLabelDescriptionList"/>
    <dgm:cxn modelId="{65FCEE4D-332B-48B3-BCF7-3475614BCB0F}" type="presParOf" srcId="{EF83C0AD-B22C-40A4-88B2-CFDBDAA051EA}" destId="{08E6FF52-C041-4E43-8DD3-BD6644FDF353}" srcOrd="2" destOrd="0" presId="urn:microsoft.com/office/officeart/2018/5/layout/CenteredIconLabelDescriptionList"/>
    <dgm:cxn modelId="{A91B6F80-B4B3-48A7-A68A-A2056DA18F0F}" type="presParOf" srcId="{EF83C0AD-B22C-40A4-88B2-CFDBDAA051EA}" destId="{A46BED64-05F6-47AC-9EA5-250667D37EF4}" srcOrd="3" destOrd="0" presId="urn:microsoft.com/office/officeart/2018/5/layout/CenteredIconLabelDescriptionList"/>
    <dgm:cxn modelId="{25C30CF0-8306-4D40-8C3A-AD6F3A0175CD}" type="presParOf" srcId="{EF83C0AD-B22C-40A4-88B2-CFDBDAA051EA}" destId="{B606709F-6948-498A-8B2C-9178F1207A8F}" srcOrd="4" destOrd="0" presId="urn:microsoft.com/office/officeart/2018/5/layout/CenteredIconLabelDescription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BAF4F9E-926F-441F-8891-F3BA983625F4}"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28B6F6E9-44BC-436B-826C-EAB2B5AC191C}">
      <dgm:prSet phldrT="[Text]" custT="1"/>
      <dgm:spPr/>
      <dgm:t>
        <a:bodyPr/>
        <a:lstStyle/>
        <a:p>
          <a:pPr algn="l" rtl="0">
            <a:lnSpc>
              <a:spcPts val="1400"/>
            </a:lnSpc>
            <a:spcBef>
              <a:spcPts val="0"/>
            </a:spcBef>
            <a:spcAft>
              <a:spcPts val="0"/>
            </a:spcAft>
            <a:defRPr b="1"/>
          </a:pPr>
          <a:r>
            <a:rPr lang="en-US" sz="1800" b="1" dirty="0">
              <a:solidFill>
                <a:schemeClr val="accent6">
                  <a:lumMod val="75000"/>
                </a:schemeClr>
              </a:solidFill>
              <a:latin typeface="Graphik Arabic Regular" pitchFamily="2" charset="-78"/>
              <a:cs typeface="Graphik Arabic Regular" pitchFamily="2" charset="-78"/>
            </a:rPr>
            <a:t>Planning</a:t>
          </a:r>
        </a:p>
      </dgm:t>
    </dgm:pt>
    <dgm:pt modelId="{AD441B0D-1D4B-4BF7-A3ED-425047AB3D4A}" type="parTrans" cxnId="{00E04457-2218-421B-A6B5-20607EAD2641}">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B369E8A4-4910-4F8B-A569-741A27E9CF6B}" type="sibTrans" cxnId="{00E04457-2218-421B-A6B5-20607EAD2641}">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0B0D26B3-348A-4E2A-99F1-FAD882058BD9}">
      <dgm:prSet phldrT="[Text]" custT="1"/>
      <dgm:spPr/>
      <dgm:t>
        <a:bodyPr/>
        <a:lstStyle/>
        <a:p>
          <a:pPr algn="l" rtl="0">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Strategy &amp; Operation Plans</a:t>
          </a:r>
        </a:p>
      </dgm:t>
    </dgm:pt>
    <dgm:pt modelId="{1113D9C6-209B-4FB1-B70D-040BF35C28C4}" type="parTrans" cxnId="{5D2D769D-EC5B-4CD8-9E35-D367B1DE0ACD}">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32EEF124-C849-4373-822F-2EDF9DB9C3B0}" type="sibTrans" cxnId="{5D2D769D-EC5B-4CD8-9E35-D367B1DE0ACD}">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D8502A36-F7D4-4616-B92E-03A60D5A4548}">
      <dgm:prSet phldrT="[Text]" custT="1"/>
      <dgm:spPr/>
      <dgm:t>
        <a:bodyPr/>
        <a:lstStyle/>
        <a:p>
          <a:pPr algn="l" rtl="0">
            <a:lnSpc>
              <a:spcPts val="1600"/>
            </a:lnSpc>
            <a:spcBef>
              <a:spcPts val="0"/>
            </a:spcBef>
            <a:spcAft>
              <a:spcPts val="0"/>
            </a:spcAft>
            <a:defRPr b="1"/>
          </a:pPr>
          <a:r>
            <a:rPr lang="en-US" sz="1800" b="1" dirty="0">
              <a:solidFill>
                <a:schemeClr val="accent2">
                  <a:lumMod val="75000"/>
                </a:schemeClr>
              </a:solidFill>
              <a:latin typeface="Graphik Arabic Regular" pitchFamily="2" charset="-78"/>
              <a:cs typeface="Graphik Arabic Regular" pitchFamily="2" charset="-78"/>
            </a:rPr>
            <a:t>Policies &amp;</a:t>
          </a:r>
        </a:p>
        <a:p>
          <a:pPr algn="l" rtl="0">
            <a:lnSpc>
              <a:spcPts val="1600"/>
            </a:lnSpc>
            <a:spcBef>
              <a:spcPts val="0"/>
            </a:spcBef>
            <a:spcAft>
              <a:spcPts val="0"/>
            </a:spcAft>
            <a:defRPr b="1"/>
          </a:pPr>
          <a:r>
            <a:rPr lang="en-US" sz="1800" b="1" dirty="0">
              <a:solidFill>
                <a:schemeClr val="accent2">
                  <a:lumMod val="75000"/>
                </a:schemeClr>
              </a:solidFill>
              <a:latin typeface="Graphik Arabic Regular" pitchFamily="2" charset="-78"/>
              <a:cs typeface="Graphik Arabic Regular" pitchFamily="2" charset="-78"/>
            </a:rPr>
            <a:t> Procedures</a:t>
          </a:r>
        </a:p>
      </dgm:t>
    </dgm:pt>
    <dgm:pt modelId="{3B8D2C7C-13D5-4A02-9B99-112559D16E5F}" type="parTrans" cxnId="{7904D1C2-CDF2-4435-8300-6A526F087654}">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87497F2F-E0D9-42C6-9940-E9C173FF4327}" type="sibTrans" cxnId="{7904D1C2-CDF2-4435-8300-6A526F087654}">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BC9F61F6-AEC6-45BB-A312-4DC0D2A1E23E}">
      <dgm:prSet phldrT="[Text]" custT="1"/>
      <dgm:spPr/>
      <dgm:t>
        <a:bodyPr/>
        <a:lstStyle/>
        <a:p>
          <a:pPr algn="l" rtl="0">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Selecting, Recruiting, and Retaining Staff</a:t>
          </a:r>
        </a:p>
      </dgm:t>
    </dgm:pt>
    <dgm:pt modelId="{6C28593D-722B-4095-9B43-A575211DEDC9}" type="parTrans" cxnId="{C2505059-600C-4BDB-AE13-E2F0C2CEAD54}">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F4ABD2AC-4D7F-4554-B81A-983C6DF21036}" type="sibTrans" cxnId="{C2505059-600C-4BDB-AE13-E2F0C2CEAD54}">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59FECE60-FA10-47A7-9B6F-ACC280D8A8C6}">
      <dgm:prSet phldrT="[Text]" custT="1"/>
      <dgm:spPr/>
      <dgm:t>
        <a:bodyPr/>
        <a:lstStyle/>
        <a:p>
          <a:pPr algn="l" rtl="0">
            <a:lnSpc>
              <a:spcPts val="1400"/>
            </a:lnSpc>
            <a:spcBef>
              <a:spcPts val="0"/>
            </a:spcBef>
            <a:spcAft>
              <a:spcPts val="0"/>
            </a:spcAft>
            <a:defRPr b="1"/>
          </a:pPr>
          <a:r>
            <a:rPr lang="en-US" sz="1800" b="1" dirty="0">
              <a:solidFill>
                <a:schemeClr val="accent4">
                  <a:lumMod val="75000"/>
                </a:schemeClr>
              </a:solidFill>
              <a:latin typeface="Graphik Arabic Regular" pitchFamily="2" charset="-78"/>
              <a:cs typeface="Graphik Arabic Regular" pitchFamily="2" charset="-78"/>
            </a:rPr>
            <a:t>Implementation</a:t>
          </a:r>
        </a:p>
      </dgm:t>
    </dgm:pt>
    <dgm:pt modelId="{BA803F3A-D187-4652-98CE-90BA5A378ECF}" type="parTrans" cxnId="{B1994230-0040-4191-B4A5-C169FCD9710E}">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3C97D980-0C81-4532-AFF3-1B3D139B84C7}" type="sibTrans" cxnId="{B1994230-0040-4191-B4A5-C169FCD9710E}">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97B4860C-31A3-4220-99E1-D98A224EE9C9}">
      <dgm:prSet phldrT="[Text]" custT="1"/>
      <dgm:spPr/>
      <dgm:t>
        <a:bodyPr/>
        <a:lstStyle/>
        <a:p>
          <a:pPr algn="l" rtl="0">
            <a:lnSpc>
              <a:spcPts val="1600"/>
            </a:lnSpc>
            <a:spcBef>
              <a:spcPts val="0"/>
            </a:spcBef>
            <a:spcAft>
              <a:spcPts val="1200"/>
            </a:spcAft>
          </a:pPr>
          <a:r>
            <a:rPr lang="en-US" sz="1400" dirty="0">
              <a:latin typeface="Graphik Arabic Regular" pitchFamily="2" charset="-78"/>
              <a:cs typeface="Graphik Arabic Regular" pitchFamily="2" charset="-78"/>
            </a:rPr>
            <a:t>Minutes of Meetings</a:t>
          </a:r>
        </a:p>
      </dgm:t>
    </dgm:pt>
    <dgm:pt modelId="{DA4F79A7-5BA1-4DC7-B855-D0EB70BCA2C4}" type="parTrans" cxnId="{2D16D657-464A-4510-997C-E80C0CFC17FE}">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953A292F-497C-4B53-8043-E96C8733128C}" type="sibTrans" cxnId="{2D16D657-464A-4510-997C-E80C0CFC17FE}">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ED0858A5-7052-4CEB-B21E-DCB56BEF87FD}">
      <dgm:prSet phldrT="[Text]" custT="1"/>
      <dgm:spPr/>
      <dgm:t>
        <a:bodyPr/>
        <a:lstStyle/>
        <a:p>
          <a:pPr algn="l" rtl="0">
            <a:lnSpc>
              <a:spcPts val="1400"/>
            </a:lnSpc>
            <a:spcBef>
              <a:spcPts val="0"/>
            </a:spcBef>
            <a:spcAft>
              <a:spcPts val="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Equality &amp; Diversity</a:t>
          </a:r>
        </a:p>
        <a:p>
          <a:pPr algn="l" rtl="0">
            <a:lnSpc>
              <a:spcPts val="1400"/>
            </a:lnSpc>
            <a:spcBef>
              <a:spcPts val="0"/>
            </a:spcBef>
            <a:spcAft>
              <a:spcPts val="0"/>
            </a:spcAft>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gm:t>
    </dgm:pt>
    <dgm:pt modelId="{99876EB7-35F7-499C-9AC1-D6A5E9AF594B}" type="parTrans" cxnId="{A53BDEB5-C18F-47C0-8397-72578B3CD8F9}">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34C5F8AB-1E72-47FA-8CCB-2BE4E041DF27}" type="sibTrans" cxnId="{A53BDEB5-C18F-47C0-8397-72578B3CD8F9}">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64DB5269-C797-4804-9D8C-5B6810C0AC2E}">
      <dgm:prSet phldrT="[Text]" custT="1"/>
      <dgm:spPr/>
      <dgm:t>
        <a:bodyPr/>
        <a:lstStyle/>
        <a:p>
          <a:pPr algn="l" rtl="0">
            <a:lnSpc>
              <a:spcPts val="1400"/>
            </a:lnSpc>
            <a:spcBef>
              <a:spcPts val="0"/>
            </a:spcBef>
            <a:spcAft>
              <a:spcPts val="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Handling of Legal Issues</a:t>
          </a:r>
        </a:p>
        <a:p>
          <a:pPr algn="l" rtl="0">
            <a:lnSpc>
              <a:spcPts val="1400"/>
            </a:lnSpc>
            <a:spcBef>
              <a:spcPts val="0"/>
            </a:spcBef>
            <a:spcAft>
              <a:spcPts val="0"/>
            </a:spcAft>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gm:t>
    </dgm:pt>
    <dgm:pt modelId="{822B875C-C8B6-458C-872A-1A522977A090}" type="parTrans" cxnId="{B5548D80-937B-4673-8F45-F16B5EAAC2E3}">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B487283D-0FC2-45D8-9E0D-15EC95FA4ACB}" type="sibTrans" cxnId="{B5548D80-937B-4673-8F45-F16B5EAAC2E3}">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FA84E721-BD9A-4B2C-8096-8B932EB93B84}">
      <dgm:prSet phldrT="[Text]" custT="1"/>
      <dgm:spPr/>
      <dgm:t>
        <a:bodyPr/>
        <a:lstStyle/>
        <a:p>
          <a:pPr algn="l" rtl="0">
            <a:lnSpc>
              <a:spcPts val="1400"/>
            </a:lnSpc>
            <a:spcBef>
              <a:spcPts val="0"/>
            </a:spcBef>
            <a:spcAft>
              <a:spcPts val="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Complaints and Grievances</a:t>
          </a:r>
        </a:p>
      </dgm:t>
    </dgm:pt>
    <dgm:pt modelId="{08E4B97B-2266-4361-9E37-4D28CC4785A5}" type="parTrans" cxnId="{1E527346-147F-49A1-9E3D-A082557F3C61}">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F37AA206-30E1-4CA1-99B3-50F40AE497BB}" type="sibTrans" cxnId="{1E527346-147F-49A1-9E3D-A082557F3C61}">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B7A70AD8-52A1-4B17-8F63-6ADBE257AA14}">
      <dgm:prSet phldrT="[Text]" custT="1"/>
      <dgm:spPr/>
      <dgm:t>
        <a:bodyPr/>
        <a:lstStyle/>
        <a:p>
          <a:pPr algn="l" rtl="0">
            <a:lnSpc>
              <a:spcPts val="1600"/>
            </a:lnSpc>
            <a:spcBef>
              <a:spcPts val="0"/>
            </a:spcBef>
            <a:spcAft>
              <a:spcPts val="600"/>
            </a:spcAft>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gn="l" rtl="0">
            <a:lnSpc>
              <a:spcPts val="1600"/>
            </a:lnSpc>
            <a:spcBef>
              <a:spcPts val="0"/>
            </a:spcBef>
            <a:spcAft>
              <a:spcPts val="6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Promotion or Financial Incentives.</a:t>
          </a:r>
        </a:p>
      </dgm:t>
    </dgm:pt>
    <dgm:pt modelId="{AF06D627-1D2C-4A89-8BDE-47761ECAE765}" type="parTrans" cxnId="{2C02DBB6-4ACE-4D3B-B55C-917CC6BDDCFA}">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014787CE-251E-49C2-B951-E62EADAE6590}" type="sibTrans" cxnId="{2C02DBB6-4ACE-4D3B-B55C-917CC6BDDCFA}">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929F0E73-9F3B-4836-9CC4-520EE2AC020E}">
      <dgm:prSet phldrT="[Text]" custT="1"/>
      <dgm:spPr/>
      <dgm:t>
        <a:bodyPr/>
        <a:lstStyle/>
        <a:p>
          <a:pPr algn="l" rtl="0">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Records</a:t>
          </a:r>
        </a:p>
      </dgm:t>
    </dgm:pt>
    <dgm:pt modelId="{8B892EB0-761D-48A7-9846-D91959C0808C}" type="parTrans" cxnId="{ED98F99F-F7B7-4B11-BC21-920C1326017E}">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1872115F-8DB1-4726-AE08-F7C92B192911}" type="sibTrans" cxnId="{ED98F99F-F7B7-4B11-BC21-920C1326017E}">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35382F41-6E40-4127-800C-70E12E0C244C}">
      <dgm:prSet phldrT="[Text]" custT="1"/>
      <dgm:spPr/>
      <dgm:t>
        <a:bodyPr/>
        <a:lstStyle/>
        <a:p>
          <a:pPr algn="l" rtl="0">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Satisfaction and Exit Surveys</a:t>
          </a:r>
        </a:p>
      </dgm:t>
    </dgm:pt>
    <dgm:pt modelId="{3F6D2DAB-9CAD-4572-AD7C-B9182125D0A9}" type="parTrans" cxnId="{4ECF257A-989E-4811-8CAF-9C4CF7F2C822}">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E04A6717-5445-4DAD-B921-86013244BD05}" type="sibTrans" cxnId="{4ECF257A-989E-4811-8CAF-9C4CF7F2C822}">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035438C1-2F4C-4946-8562-6CA31F6BDD4A}">
      <dgm:prSet phldrT="[Text]" custT="1"/>
      <dgm:spPr/>
      <dgm:t>
        <a:bodyPr/>
        <a:lstStyle/>
        <a:p>
          <a:pPr algn="l" rtl="0">
            <a:lnSpc>
              <a:spcPts val="1400"/>
            </a:lnSpc>
            <a:spcBef>
              <a:spcPts val="0"/>
            </a:spcBef>
            <a:spcAft>
              <a:spcPts val="0"/>
            </a:spcAft>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gn="l" rtl="0">
            <a:lnSpc>
              <a:spcPts val="1400"/>
            </a:lnSpc>
            <a:spcBef>
              <a:spcPts val="0"/>
            </a:spcBef>
            <a:spcAft>
              <a:spcPts val="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Professional Development (PD)</a:t>
          </a:r>
        </a:p>
      </dgm:t>
    </dgm:pt>
    <dgm:pt modelId="{08BEFC33-F4E2-461E-8529-1342A26926FE}" type="parTrans" cxnId="{C5DDD1B1-6A8A-4997-BDC5-3AD56CFBA0A9}">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30B583F8-FEBB-456D-AA12-24D5B660C4A6}" type="sibTrans" cxnId="{C5DDD1B1-6A8A-4997-BDC5-3AD56CFBA0A9}">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B7595DF4-58E6-4DBA-AA5E-F9AE4F7CE295}">
      <dgm:prSet phldrT="[Text]" custT="1"/>
      <dgm:spPr/>
      <dgm:t>
        <a:bodyPr/>
        <a:lstStyle/>
        <a:p>
          <a:pPr algn="l" rtl="0">
            <a:lnSpc>
              <a:spcPts val="1400"/>
            </a:lnSpc>
            <a:spcBef>
              <a:spcPts val="0"/>
            </a:spcBef>
            <a:spcAft>
              <a:spcPts val="0"/>
            </a:spcAft>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gn="l" rtl="0">
            <a:lnSpc>
              <a:spcPts val="1400"/>
            </a:lnSpc>
            <a:spcBef>
              <a:spcPts val="0"/>
            </a:spcBef>
            <a:spcAft>
              <a:spcPts val="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Performance Evaluation   </a:t>
          </a:r>
        </a:p>
      </dgm:t>
    </dgm:pt>
    <dgm:pt modelId="{E0E53C68-950E-459A-A5FB-208529D0F161}" type="parTrans" cxnId="{C3B3DAFA-3521-41F5-9639-D6493452B80D}">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CEB9E657-6D0D-4F62-BBC0-24AD5BD456DC}" type="sibTrans" cxnId="{C3B3DAFA-3521-41F5-9639-D6493452B80D}">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07BA91F7-E7E7-42C5-9181-2A6376DADA37}">
      <dgm:prSet phldrT="[Text]" custT="1"/>
      <dgm:spPr/>
      <dgm:t>
        <a:bodyPr/>
        <a:lstStyle/>
        <a:p>
          <a:pPr algn="l" rtl="0">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Professional Development Plans</a:t>
          </a:r>
        </a:p>
      </dgm:t>
    </dgm:pt>
    <dgm:pt modelId="{73D59C6F-5195-49A1-BD62-C5C604103A71}" type="parTrans" cxnId="{5F3034CC-E6C1-4531-8B29-561F4230528A}">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C5A53D65-45DA-4C8D-98E3-FEE47AD70A41}" type="sibTrans" cxnId="{5F3034CC-E6C1-4531-8B29-561F4230528A}">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4A32B39A-8277-4AB3-B120-B74091C93CDA}">
      <dgm:prSet phldrT="[Text]" custT="1"/>
      <dgm:spPr/>
      <dgm:t>
        <a:bodyPr/>
        <a:lstStyle/>
        <a:p>
          <a:pPr algn="l" rtl="0">
            <a:lnSpc>
              <a:spcPts val="1500"/>
            </a:lnSpc>
            <a:spcBef>
              <a:spcPts val="0"/>
            </a:spcBef>
            <a:spcAft>
              <a:spcPts val="1200"/>
            </a:spcAft>
          </a:pPr>
          <a:r>
            <a:rPr lang="en-US" sz="1400" dirty="0">
              <a:latin typeface="Graphik Arabic Regular" pitchFamily="2" charset="-78"/>
              <a:cs typeface="Graphik Arabic Regular" pitchFamily="2" charset="-78"/>
            </a:rPr>
            <a:t>Filled Forms</a:t>
          </a:r>
        </a:p>
      </dgm:t>
    </dgm:pt>
    <dgm:pt modelId="{785CFC3F-CBDB-4599-A624-4198C6268ADB}" type="parTrans" cxnId="{8E6CCDF8-50C5-4301-8BDF-9495F896ED45}">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2B462484-B8FA-40E8-8A89-7C229C777D97}" type="sibTrans" cxnId="{8E6CCDF8-50C5-4301-8BDF-9495F896ED45}">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9AF2B3C5-8520-4B61-A9AC-48B913AB5F15}">
      <dgm:prSet phldrT="[Text]" custT="1"/>
      <dgm:spPr/>
      <dgm:t>
        <a:bodyPr/>
        <a:lstStyle/>
        <a:p>
          <a:pPr algn="l" rtl="0">
            <a:lnSpc>
              <a:spcPts val="1500"/>
            </a:lnSpc>
            <a:spcBef>
              <a:spcPts val="0"/>
            </a:spcBef>
            <a:spcAft>
              <a:spcPts val="1200"/>
            </a:spcAft>
          </a:pPr>
          <a:r>
            <a:rPr lang="en-US" sz="1400" dirty="0">
              <a:latin typeface="Graphik Arabic Regular" pitchFamily="2" charset="-78"/>
              <a:cs typeface="Graphik Arabic Regular" pitchFamily="2" charset="-78"/>
            </a:rPr>
            <a:t>Staff Lists &amp; CVs</a:t>
          </a:r>
        </a:p>
      </dgm:t>
    </dgm:pt>
    <dgm:pt modelId="{BFBA4A88-6A85-48F8-A65B-E31A7EE4A8A5}" type="parTrans" cxnId="{20CEA3C2-E361-4EDE-838A-70A4D865A9BF}">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786E81E7-1414-4CB1-9EA2-AE2CD6EDE1C1}" type="sibTrans" cxnId="{20CEA3C2-E361-4EDE-838A-70A4D865A9BF}">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FD9E3E16-E421-4392-8BF9-4181BCB292D0}">
      <dgm:prSet phldrT="[Text]" custT="1"/>
      <dgm:spPr/>
      <dgm:t>
        <a:bodyPr/>
        <a:lstStyle/>
        <a:p>
          <a:pPr algn="l" rtl="0">
            <a:lnSpc>
              <a:spcPts val="1500"/>
            </a:lnSpc>
            <a:spcBef>
              <a:spcPts val="0"/>
            </a:spcBef>
            <a:spcAft>
              <a:spcPts val="1200"/>
            </a:spcAft>
          </a:pPr>
          <a:r>
            <a:rPr lang="en-US" sz="1400" dirty="0">
              <a:latin typeface="Graphik Arabic Regular" pitchFamily="2" charset="-78"/>
              <a:cs typeface="Graphik Arabic Regular" pitchFamily="2" charset="-78"/>
            </a:rPr>
            <a:t>Survey Reports</a:t>
          </a:r>
        </a:p>
      </dgm:t>
    </dgm:pt>
    <dgm:pt modelId="{E7AC9B65-3A8D-4577-9045-D1AA406771F3}" type="parTrans" cxnId="{152C72C5-C08B-426C-A408-2250831A00ED}">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7B5451DB-5B8E-4DF5-A468-71676C9C4559}" type="sibTrans" cxnId="{152C72C5-C08B-426C-A408-2250831A00ED}">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0BD01E31-EE01-4651-A1D6-F8E2D438F2EC}">
      <dgm:prSet phldrT="[Text]" custT="1"/>
      <dgm:spPr/>
      <dgm:t>
        <a:bodyPr/>
        <a:lstStyle/>
        <a:p>
          <a:pPr algn="l" rtl="0">
            <a:lnSpc>
              <a:spcPts val="1500"/>
            </a:lnSpc>
            <a:spcBef>
              <a:spcPts val="0"/>
            </a:spcBef>
            <a:spcAft>
              <a:spcPts val="1200"/>
            </a:spcAft>
          </a:pPr>
          <a:r>
            <a:rPr lang="en-US" sz="1400" dirty="0">
              <a:latin typeface="Graphik Arabic Regular" pitchFamily="2" charset="-78"/>
              <a:cs typeface="Graphik Arabic Regular" pitchFamily="2" charset="-78"/>
            </a:rPr>
            <a:t>Lists of Workshops/Capacity Buildings Programmes</a:t>
          </a:r>
        </a:p>
      </dgm:t>
    </dgm:pt>
    <dgm:pt modelId="{98EBC181-A326-4425-A0AE-006437C9C9FF}" type="parTrans" cxnId="{A42374E4-9189-4791-AB47-7D1ACC45F452}">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C273E542-0D65-47E5-B94C-53A56D9750A8}" type="sibTrans" cxnId="{A42374E4-9189-4791-AB47-7D1ACC45F452}">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155677BE-E882-4200-80A6-2A0C565F1592}">
      <dgm:prSet phldrT="[Text]" custT="1"/>
      <dgm:spPr/>
      <dgm:t>
        <a:bodyPr/>
        <a:lstStyle/>
        <a:p>
          <a:pPr algn="l" rtl="0">
            <a:lnSpc>
              <a:spcPts val="1500"/>
            </a:lnSpc>
            <a:spcBef>
              <a:spcPts val="0"/>
            </a:spcBef>
            <a:spcAft>
              <a:spcPts val="1200"/>
            </a:spcAft>
          </a:pPr>
          <a:r>
            <a:rPr lang="en-US" sz="1400" dirty="0">
              <a:latin typeface="Graphik Arabic Regular" pitchFamily="2" charset="-78"/>
              <a:cs typeface="Graphik Arabic Regular" pitchFamily="2" charset="-78"/>
            </a:rPr>
            <a:t>Improvement Plans</a:t>
          </a:r>
        </a:p>
      </dgm:t>
    </dgm:pt>
    <dgm:pt modelId="{624CAD52-3BE3-446C-907C-FEAF6B573F32}" type="parTrans" cxnId="{D3ABC5B4-38C6-49E3-8C84-F03FA31BB7D6}">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1F48519C-337B-406C-97F7-2FFA2009CA19}" type="sibTrans" cxnId="{D3ABC5B4-38C6-49E3-8C84-F03FA31BB7D6}">
      <dgm:prSet/>
      <dgm:spPr/>
      <dgm:t>
        <a:bodyPr/>
        <a:lstStyle/>
        <a:p>
          <a:pPr algn="l" rtl="0">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361D184D-1703-41A7-B582-E83ABD705A8B}" type="pres">
      <dgm:prSet presAssocID="{2BAF4F9E-926F-441F-8891-F3BA983625F4}" presName="root" presStyleCnt="0">
        <dgm:presLayoutVars>
          <dgm:dir/>
          <dgm:resizeHandles val="exact"/>
        </dgm:presLayoutVars>
      </dgm:prSet>
      <dgm:spPr/>
    </dgm:pt>
    <dgm:pt modelId="{A6DA66F0-C390-4317-B2E8-29729B8653B2}" type="pres">
      <dgm:prSet presAssocID="{28B6F6E9-44BC-436B-826C-EAB2B5AC191C}" presName="compNode" presStyleCnt="0"/>
      <dgm:spPr/>
    </dgm:pt>
    <dgm:pt modelId="{FCDDD8F1-F088-4E1D-AE71-554047C5E47A}" type="pres">
      <dgm:prSet presAssocID="{28B6F6E9-44BC-436B-826C-EAB2B5AC191C}" presName="iconRect" presStyleLbl="node1" presStyleIdx="0" presStyleCnt="3" custLinFactNeighborX="9361" custLinFactNeighborY="-4017"/>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000" r="-4000"/>
          </a:stretch>
        </a:blipFill>
      </dgm:spPr>
    </dgm:pt>
    <dgm:pt modelId="{C77D3698-48B8-48BB-804A-D4749C9AA4B6}" type="pres">
      <dgm:prSet presAssocID="{28B6F6E9-44BC-436B-826C-EAB2B5AC191C}" presName="iconSpace" presStyleCnt="0"/>
      <dgm:spPr/>
    </dgm:pt>
    <dgm:pt modelId="{FD830F76-570D-4988-8FF9-1BC04520A73D}" type="pres">
      <dgm:prSet presAssocID="{28B6F6E9-44BC-436B-826C-EAB2B5AC191C}" presName="parTx" presStyleLbl="revTx" presStyleIdx="0" presStyleCnt="6">
        <dgm:presLayoutVars>
          <dgm:chMax val="0"/>
          <dgm:chPref val="0"/>
        </dgm:presLayoutVars>
      </dgm:prSet>
      <dgm:spPr/>
    </dgm:pt>
    <dgm:pt modelId="{B3529919-AC04-4B3F-9B9F-08A30CEFC6C3}" type="pres">
      <dgm:prSet presAssocID="{28B6F6E9-44BC-436B-826C-EAB2B5AC191C}" presName="txSpace" presStyleCnt="0"/>
      <dgm:spPr/>
    </dgm:pt>
    <dgm:pt modelId="{0C401644-CD14-4BFE-A293-A7D349540AFB}" type="pres">
      <dgm:prSet presAssocID="{28B6F6E9-44BC-436B-826C-EAB2B5AC191C}" presName="desTx" presStyleLbl="revTx" presStyleIdx="1" presStyleCnt="6">
        <dgm:presLayoutVars/>
      </dgm:prSet>
      <dgm:spPr/>
    </dgm:pt>
    <dgm:pt modelId="{0A445E51-CA19-4DB8-ADC5-BACD5A9C996C}" type="pres">
      <dgm:prSet presAssocID="{B369E8A4-4910-4F8B-A569-741A27E9CF6B}" presName="sibTrans" presStyleCnt="0"/>
      <dgm:spPr/>
    </dgm:pt>
    <dgm:pt modelId="{9AE5746E-9445-4997-8502-94E4EE0C7FE6}" type="pres">
      <dgm:prSet presAssocID="{D8502A36-F7D4-4616-B92E-03A60D5A4548}" presName="compNode" presStyleCnt="0"/>
      <dgm:spPr/>
    </dgm:pt>
    <dgm:pt modelId="{E4007185-93A7-4A57-BDAA-77757896694D}" type="pres">
      <dgm:prSet presAssocID="{D8502A36-F7D4-4616-B92E-03A60D5A4548}" presName="iconRect" presStyleLbl="node1" presStyleIdx="1" presStyleCnt="3" custLinFactNeighborX="-2046" custLinFactNeighborY="-2265"/>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000" b="-1000"/>
          </a:stretch>
        </a:blipFill>
      </dgm:spPr>
    </dgm:pt>
    <dgm:pt modelId="{031F52A3-4B16-4E8A-84FC-6B1D2C5F79F6}" type="pres">
      <dgm:prSet presAssocID="{D8502A36-F7D4-4616-B92E-03A60D5A4548}" presName="iconSpace" presStyleCnt="0"/>
      <dgm:spPr/>
    </dgm:pt>
    <dgm:pt modelId="{0EB1C04B-2178-40EB-8C86-D553584A2B93}" type="pres">
      <dgm:prSet presAssocID="{D8502A36-F7D4-4616-B92E-03A60D5A4548}" presName="parTx" presStyleLbl="revTx" presStyleIdx="2" presStyleCnt="6">
        <dgm:presLayoutVars>
          <dgm:chMax val="0"/>
          <dgm:chPref val="0"/>
        </dgm:presLayoutVars>
      </dgm:prSet>
      <dgm:spPr/>
    </dgm:pt>
    <dgm:pt modelId="{0EC37D7C-B5D6-4F0B-9F2C-682A3587DB2A}" type="pres">
      <dgm:prSet presAssocID="{D8502A36-F7D4-4616-B92E-03A60D5A4548}" presName="txSpace" presStyleCnt="0"/>
      <dgm:spPr/>
    </dgm:pt>
    <dgm:pt modelId="{31FF3D61-87F2-4653-9E26-4B6F7BB639F3}" type="pres">
      <dgm:prSet presAssocID="{D8502A36-F7D4-4616-B92E-03A60D5A4548}" presName="desTx" presStyleLbl="revTx" presStyleIdx="3" presStyleCnt="6">
        <dgm:presLayoutVars/>
      </dgm:prSet>
      <dgm:spPr/>
    </dgm:pt>
    <dgm:pt modelId="{9989C360-C340-4746-9E72-89DA966D5918}" type="pres">
      <dgm:prSet presAssocID="{87497F2F-E0D9-42C6-9940-E9C173FF4327}" presName="sibTrans" presStyleCnt="0"/>
      <dgm:spPr/>
    </dgm:pt>
    <dgm:pt modelId="{AD8D5B55-19FE-44B9-AA75-9A20A004BB6A}" type="pres">
      <dgm:prSet presAssocID="{59FECE60-FA10-47A7-9B6F-ACC280D8A8C6}" presName="compNode" presStyleCnt="0"/>
      <dgm:spPr/>
    </dgm:pt>
    <dgm:pt modelId="{64EAF6B3-D8B4-476D-A763-BD50DED4EF3C}" type="pres">
      <dgm:prSet presAssocID="{59FECE60-FA10-47A7-9B6F-ACC280D8A8C6}" presName="iconRect" presStyleLbl="node1" presStyleIdx="2" presStyleCnt="3" custLinFactNeighborX="3101" custLinFactNeighborY="-2265"/>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45000" r="-45000"/>
          </a:stretch>
        </a:blipFill>
      </dgm:spPr>
    </dgm:pt>
    <dgm:pt modelId="{E08A6805-1CF3-4CF0-8F96-FDF1FDED689C}" type="pres">
      <dgm:prSet presAssocID="{59FECE60-FA10-47A7-9B6F-ACC280D8A8C6}" presName="iconSpace" presStyleCnt="0"/>
      <dgm:spPr/>
    </dgm:pt>
    <dgm:pt modelId="{101920FF-286A-49E2-9BB9-7257AEF5F284}" type="pres">
      <dgm:prSet presAssocID="{59FECE60-FA10-47A7-9B6F-ACC280D8A8C6}" presName="parTx" presStyleLbl="revTx" presStyleIdx="4" presStyleCnt="6" custLinFactNeighborY="2770">
        <dgm:presLayoutVars>
          <dgm:chMax val="0"/>
          <dgm:chPref val="0"/>
        </dgm:presLayoutVars>
      </dgm:prSet>
      <dgm:spPr/>
    </dgm:pt>
    <dgm:pt modelId="{E93F8529-B131-417B-9A4B-15EB307FA29A}" type="pres">
      <dgm:prSet presAssocID="{59FECE60-FA10-47A7-9B6F-ACC280D8A8C6}" presName="txSpace" presStyleCnt="0"/>
      <dgm:spPr/>
    </dgm:pt>
    <dgm:pt modelId="{1400BF45-F28C-42A5-BE25-0A46ED099A2A}" type="pres">
      <dgm:prSet presAssocID="{59FECE60-FA10-47A7-9B6F-ACC280D8A8C6}" presName="desTx" presStyleLbl="revTx" presStyleIdx="5" presStyleCnt="6">
        <dgm:presLayoutVars/>
      </dgm:prSet>
      <dgm:spPr/>
    </dgm:pt>
  </dgm:ptLst>
  <dgm:cxnLst>
    <dgm:cxn modelId="{0398CD02-473F-4A0E-898B-3836881FAD9E}" type="presOf" srcId="{929F0E73-9F3B-4836-9CC4-520EE2AC020E}" destId="{0C401644-CD14-4BFE-A293-A7D349540AFB}" srcOrd="0" destOrd="2" presId="urn:microsoft.com/office/officeart/2018/2/layout/IconLabelDescriptionList"/>
    <dgm:cxn modelId="{18502B07-2E8B-4D19-BF43-8888F15F7CC2}" type="presOf" srcId="{35382F41-6E40-4127-800C-70E12E0C244C}" destId="{0C401644-CD14-4BFE-A293-A7D349540AFB}" srcOrd="0" destOrd="3" presId="urn:microsoft.com/office/officeart/2018/2/layout/IconLabelDescriptionList"/>
    <dgm:cxn modelId="{A9AC010E-D9E1-4D93-B44A-A8C361E5896D}" type="presOf" srcId="{D8502A36-F7D4-4616-B92E-03A60D5A4548}" destId="{0EB1C04B-2178-40EB-8C86-D553584A2B93}" srcOrd="0" destOrd="0" presId="urn:microsoft.com/office/officeart/2018/2/layout/IconLabelDescriptionList"/>
    <dgm:cxn modelId="{F69B421E-A88B-45BE-ABE4-DF59B5D8E65F}" type="presOf" srcId="{BC9F61F6-AEC6-45BB-A312-4DC0D2A1E23E}" destId="{31FF3D61-87F2-4653-9E26-4B6F7BB639F3}" srcOrd="0" destOrd="0" presId="urn:microsoft.com/office/officeart/2018/2/layout/IconLabelDescriptionList"/>
    <dgm:cxn modelId="{EDE56325-0F14-4186-8494-63E683936055}" type="presOf" srcId="{2BAF4F9E-926F-441F-8891-F3BA983625F4}" destId="{361D184D-1703-41A7-B582-E83ABD705A8B}" srcOrd="0" destOrd="0" presId="urn:microsoft.com/office/officeart/2018/2/layout/IconLabelDescriptionList"/>
    <dgm:cxn modelId="{D5882F26-9384-44AD-8660-8CA05D2121AA}" type="presOf" srcId="{59FECE60-FA10-47A7-9B6F-ACC280D8A8C6}" destId="{101920FF-286A-49E2-9BB9-7257AEF5F284}" srcOrd="0" destOrd="0" presId="urn:microsoft.com/office/officeart/2018/2/layout/IconLabelDescriptionList"/>
    <dgm:cxn modelId="{C5CA0927-5416-4E0A-BE45-D797211A7964}" type="presOf" srcId="{035438C1-2F4C-4946-8562-6CA31F6BDD4A}" destId="{31FF3D61-87F2-4653-9E26-4B6F7BB639F3}" srcOrd="0" destOrd="5" presId="urn:microsoft.com/office/officeart/2018/2/layout/IconLabelDescriptionList"/>
    <dgm:cxn modelId="{F7CC072E-3C67-44BC-A180-A0CF4AE86457}" type="presOf" srcId="{155677BE-E882-4200-80A6-2A0C565F1592}" destId="{1400BF45-F28C-42A5-BE25-0A46ED099A2A}" srcOrd="0" destOrd="5" presId="urn:microsoft.com/office/officeart/2018/2/layout/IconLabelDescriptionList"/>
    <dgm:cxn modelId="{B1994230-0040-4191-B4A5-C169FCD9710E}" srcId="{2BAF4F9E-926F-441F-8891-F3BA983625F4}" destId="{59FECE60-FA10-47A7-9B6F-ACC280D8A8C6}" srcOrd="2" destOrd="0" parTransId="{BA803F3A-D187-4652-98CE-90BA5A378ECF}" sibTransId="{3C97D980-0C81-4532-AFF3-1B3D139B84C7}"/>
    <dgm:cxn modelId="{7860D430-5F8D-41A2-AAA3-145CE6E0150A}" type="presOf" srcId="{FD9E3E16-E421-4392-8BF9-4181BCB292D0}" destId="{1400BF45-F28C-42A5-BE25-0A46ED099A2A}" srcOrd="0" destOrd="3" presId="urn:microsoft.com/office/officeart/2018/2/layout/IconLabelDescriptionList"/>
    <dgm:cxn modelId="{50538532-B8D7-4EA4-859D-24ADC62D9729}" type="presOf" srcId="{4A32B39A-8277-4AB3-B120-B74091C93CDA}" destId="{1400BF45-F28C-42A5-BE25-0A46ED099A2A}" srcOrd="0" destOrd="1" presId="urn:microsoft.com/office/officeart/2018/2/layout/IconLabelDescriptionList"/>
    <dgm:cxn modelId="{37422161-DB1B-4BA9-9CCC-6A0690162B9B}" type="presOf" srcId="{B7A70AD8-52A1-4B17-8F63-6ADBE257AA14}" destId="{31FF3D61-87F2-4653-9E26-4B6F7BB639F3}" srcOrd="0" destOrd="4" presId="urn:microsoft.com/office/officeart/2018/2/layout/IconLabelDescriptionList"/>
    <dgm:cxn modelId="{1E527346-147F-49A1-9E3D-A082557F3C61}" srcId="{D8502A36-F7D4-4616-B92E-03A60D5A4548}" destId="{FA84E721-BD9A-4B2C-8096-8B932EB93B84}" srcOrd="3" destOrd="0" parTransId="{08E4B97B-2266-4361-9E37-4D28CC4785A5}" sibTransId="{F37AA206-30E1-4CA1-99B3-50F40AE497BB}"/>
    <dgm:cxn modelId="{E66AB851-B6C9-4074-B48C-8833A3392CB6}" type="presOf" srcId="{FA84E721-BD9A-4B2C-8096-8B932EB93B84}" destId="{31FF3D61-87F2-4653-9E26-4B6F7BB639F3}" srcOrd="0" destOrd="3" presId="urn:microsoft.com/office/officeart/2018/2/layout/IconLabelDescriptionList"/>
    <dgm:cxn modelId="{00E04457-2218-421B-A6B5-20607EAD2641}" srcId="{2BAF4F9E-926F-441F-8891-F3BA983625F4}" destId="{28B6F6E9-44BC-436B-826C-EAB2B5AC191C}" srcOrd="0" destOrd="0" parTransId="{AD441B0D-1D4B-4BF7-A3ED-425047AB3D4A}" sibTransId="{B369E8A4-4910-4F8B-A569-741A27E9CF6B}"/>
    <dgm:cxn modelId="{A7334C57-B978-448F-B2B7-8770DAB030B8}" type="presOf" srcId="{07BA91F7-E7E7-42C5-9181-2A6376DADA37}" destId="{0C401644-CD14-4BFE-A293-A7D349540AFB}" srcOrd="0" destOrd="1" presId="urn:microsoft.com/office/officeart/2018/2/layout/IconLabelDescriptionList"/>
    <dgm:cxn modelId="{2D16D657-464A-4510-997C-E80C0CFC17FE}" srcId="{59FECE60-FA10-47A7-9B6F-ACC280D8A8C6}" destId="{97B4860C-31A3-4220-99E1-D98A224EE9C9}" srcOrd="0" destOrd="0" parTransId="{DA4F79A7-5BA1-4DC7-B855-D0EB70BCA2C4}" sibTransId="{953A292F-497C-4B53-8043-E96C8733128C}"/>
    <dgm:cxn modelId="{60F96079-A3DB-43E9-8203-72CC188B77F3}" type="presOf" srcId="{28B6F6E9-44BC-436B-826C-EAB2B5AC191C}" destId="{FD830F76-570D-4988-8FF9-1BC04520A73D}" srcOrd="0" destOrd="0" presId="urn:microsoft.com/office/officeart/2018/2/layout/IconLabelDescriptionList"/>
    <dgm:cxn modelId="{C2505059-600C-4BDB-AE13-E2F0C2CEAD54}" srcId="{D8502A36-F7D4-4616-B92E-03A60D5A4548}" destId="{BC9F61F6-AEC6-45BB-A312-4DC0D2A1E23E}" srcOrd="0" destOrd="0" parTransId="{6C28593D-722B-4095-9B43-A575211DEDC9}" sibTransId="{F4ABD2AC-4D7F-4554-B81A-983C6DF21036}"/>
    <dgm:cxn modelId="{4ECF257A-989E-4811-8CAF-9C4CF7F2C822}" srcId="{28B6F6E9-44BC-436B-826C-EAB2B5AC191C}" destId="{35382F41-6E40-4127-800C-70E12E0C244C}" srcOrd="3" destOrd="0" parTransId="{3F6D2DAB-9CAD-4572-AD7C-B9182125D0A9}" sibTransId="{E04A6717-5445-4DAD-B921-86013244BD05}"/>
    <dgm:cxn modelId="{B5548D80-937B-4673-8F45-F16B5EAAC2E3}" srcId="{D8502A36-F7D4-4616-B92E-03A60D5A4548}" destId="{64DB5269-C797-4804-9D8C-5B6810C0AC2E}" srcOrd="2" destOrd="0" parTransId="{822B875C-C8B6-458C-872A-1A522977A090}" sibTransId="{B487283D-0FC2-45D8-9E0D-15EC95FA4ACB}"/>
    <dgm:cxn modelId="{FC342882-013F-47A9-8E8D-349E7675AEF0}" type="presOf" srcId="{9AF2B3C5-8520-4B61-A9AC-48B913AB5F15}" destId="{1400BF45-F28C-42A5-BE25-0A46ED099A2A}" srcOrd="0" destOrd="2" presId="urn:microsoft.com/office/officeart/2018/2/layout/IconLabelDescriptionList"/>
    <dgm:cxn modelId="{5D2D769D-EC5B-4CD8-9E35-D367B1DE0ACD}" srcId="{28B6F6E9-44BC-436B-826C-EAB2B5AC191C}" destId="{0B0D26B3-348A-4E2A-99F1-FAD882058BD9}" srcOrd="0" destOrd="0" parTransId="{1113D9C6-209B-4FB1-B70D-040BF35C28C4}" sibTransId="{32EEF124-C849-4373-822F-2EDF9DB9C3B0}"/>
    <dgm:cxn modelId="{ED98F99F-F7B7-4B11-BC21-920C1326017E}" srcId="{28B6F6E9-44BC-436B-826C-EAB2B5AC191C}" destId="{929F0E73-9F3B-4836-9CC4-520EE2AC020E}" srcOrd="2" destOrd="0" parTransId="{8B892EB0-761D-48A7-9846-D91959C0808C}" sibTransId="{1872115F-8DB1-4726-AE08-F7C92B192911}"/>
    <dgm:cxn modelId="{F6536DAA-55F4-40FF-8627-5DC1AAF51C71}" type="presOf" srcId="{97B4860C-31A3-4220-99E1-D98A224EE9C9}" destId="{1400BF45-F28C-42A5-BE25-0A46ED099A2A}" srcOrd="0" destOrd="0" presId="urn:microsoft.com/office/officeart/2018/2/layout/IconLabelDescriptionList"/>
    <dgm:cxn modelId="{4F1B9AAF-7A86-46B0-99CF-7C4A4F497944}" type="presOf" srcId="{0B0D26B3-348A-4E2A-99F1-FAD882058BD9}" destId="{0C401644-CD14-4BFE-A293-A7D349540AFB}" srcOrd="0" destOrd="0" presId="urn:microsoft.com/office/officeart/2018/2/layout/IconLabelDescriptionList"/>
    <dgm:cxn modelId="{C5DDD1B1-6A8A-4997-BDC5-3AD56CFBA0A9}" srcId="{D8502A36-F7D4-4616-B92E-03A60D5A4548}" destId="{035438C1-2F4C-4946-8562-6CA31F6BDD4A}" srcOrd="5" destOrd="0" parTransId="{08BEFC33-F4E2-461E-8529-1342A26926FE}" sibTransId="{30B583F8-FEBB-456D-AA12-24D5B660C4A6}"/>
    <dgm:cxn modelId="{D3ABC5B4-38C6-49E3-8C84-F03FA31BB7D6}" srcId="{59FECE60-FA10-47A7-9B6F-ACC280D8A8C6}" destId="{155677BE-E882-4200-80A6-2A0C565F1592}" srcOrd="5" destOrd="0" parTransId="{624CAD52-3BE3-446C-907C-FEAF6B573F32}" sibTransId="{1F48519C-337B-406C-97F7-2FFA2009CA19}"/>
    <dgm:cxn modelId="{A53BDEB5-C18F-47C0-8397-72578B3CD8F9}" srcId="{D8502A36-F7D4-4616-B92E-03A60D5A4548}" destId="{ED0858A5-7052-4CEB-B21E-DCB56BEF87FD}" srcOrd="1" destOrd="0" parTransId="{99876EB7-35F7-499C-9AC1-D6A5E9AF594B}" sibTransId="{34C5F8AB-1E72-47FA-8CCB-2BE4E041DF27}"/>
    <dgm:cxn modelId="{2C02DBB6-4ACE-4D3B-B55C-917CC6BDDCFA}" srcId="{D8502A36-F7D4-4616-B92E-03A60D5A4548}" destId="{B7A70AD8-52A1-4B17-8F63-6ADBE257AA14}" srcOrd="4" destOrd="0" parTransId="{AF06D627-1D2C-4A89-8BDE-47761ECAE765}" sibTransId="{014787CE-251E-49C2-B951-E62EADAE6590}"/>
    <dgm:cxn modelId="{20CEA3C2-E361-4EDE-838A-70A4D865A9BF}" srcId="{59FECE60-FA10-47A7-9B6F-ACC280D8A8C6}" destId="{9AF2B3C5-8520-4B61-A9AC-48B913AB5F15}" srcOrd="2" destOrd="0" parTransId="{BFBA4A88-6A85-48F8-A65B-E31A7EE4A8A5}" sibTransId="{786E81E7-1414-4CB1-9EA2-AE2CD6EDE1C1}"/>
    <dgm:cxn modelId="{7904D1C2-CDF2-4435-8300-6A526F087654}" srcId="{2BAF4F9E-926F-441F-8891-F3BA983625F4}" destId="{D8502A36-F7D4-4616-B92E-03A60D5A4548}" srcOrd="1" destOrd="0" parTransId="{3B8D2C7C-13D5-4A02-9B99-112559D16E5F}" sibTransId="{87497F2F-E0D9-42C6-9940-E9C173FF4327}"/>
    <dgm:cxn modelId="{152C72C5-C08B-426C-A408-2250831A00ED}" srcId="{59FECE60-FA10-47A7-9B6F-ACC280D8A8C6}" destId="{FD9E3E16-E421-4392-8BF9-4181BCB292D0}" srcOrd="3" destOrd="0" parTransId="{E7AC9B65-3A8D-4577-9045-D1AA406771F3}" sibTransId="{7B5451DB-5B8E-4DF5-A468-71676C9C4559}"/>
    <dgm:cxn modelId="{5F3034CC-E6C1-4531-8B29-561F4230528A}" srcId="{28B6F6E9-44BC-436B-826C-EAB2B5AC191C}" destId="{07BA91F7-E7E7-42C5-9181-2A6376DADA37}" srcOrd="1" destOrd="0" parTransId="{73D59C6F-5195-49A1-BD62-C5C604103A71}" sibTransId="{C5A53D65-45DA-4C8D-98E3-FEE47AD70A41}"/>
    <dgm:cxn modelId="{2C5AC3D9-4311-473F-B9D6-912BD422E3F4}" type="presOf" srcId="{B7595DF4-58E6-4DBA-AA5E-F9AE4F7CE295}" destId="{31FF3D61-87F2-4653-9E26-4B6F7BB639F3}" srcOrd="0" destOrd="6" presId="urn:microsoft.com/office/officeart/2018/2/layout/IconLabelDescriptionList"/>
    <dgm:cxn modelId="{3841A1E1-048C-4705-9377-7A7C0CCA6C38}" type="presOf" srcId="{ED0858A5-7052-4CEB-B21E-DCB56BEF87FD}" destId="{31FF3D61-87F2-4653-9E26-4B6F7BB639F3}" srcOrd="0" destOrd="1" presId="urn:microsoft.com/office/officeart/2018/2/layout/IconLabelDescriptionList"/>
    <dgm:cxn modelId="{A42374E4-9189-4791-AB47-7D1ACC45F452}" srcId="{59FECE60-FA10-47A7-9B6F-ACC280D8A8C6}" destId="{0BD01E31-EE01-4651-A1D6-F8E2D438F2EC}" srcOrd="4" destOrd="0" parTransId="{98EBC181-A326-4425-A0AE-006437C9C9FF}" sibTransId="{C273E542-0D65-47E5-B94C-53A56D9750A8}"/>
    <dgm:cxn modelId="{55817CEA-A1E5-467A-A949-A89CF8CE6FD3}" type="presOf" srcId="{0BD01E31-EE01-4651-A1D6-F8E2D438F2EC}" destId="{1400BF45-F28C-42A5-BE25-0A46ED099A2A}" srcOrd="0" destOrd="4" presId="urn:microsoft.com/office/officeart/2018/2/layout/IconLabelDescriptionList"/>
    <dgm:cxn modelId="{8E6CCDF8-50C5-4301-8BDF-9495F896ED45}" srcId="{59FECE60-FA10-47A7-9B6F-ACC280D8A8C6}" destId="{4A32B39A-8277-4AB3-B120-B74091C93CDA}" srcOrd="1" destOrd="0" parTransId="{785CFC3F-CBDB-4599-A624-4198C6268ADB}" sibTransId="{2B462484-B8FA-40E8-8A89-7C229C777D97}"/>
    <dgm:cxn modelId="{0FA11FFA-4277-435E-8CB8-5CFAD3725C3A}" type="presOf" srcId="{64DB5269-C797-4804-9D8C-5B6810C0AC2E}" destId="{31FF3D61-87F2-4653-9E26-4B6F7BB639F3}" srcOrd="0" destOrd="2" presId="urn:microsoft.com/office/officeart/2018/2/layout/IconLabelDescriptionList"/>
    <dgm:cxn modelId="{C3B3DAFA-3521-41F5-9639-D6493452B80D}" srcId="{D8502A36-F7D4-4616-B92E-03A60D5A4548}" destId="{B7595DF4-58E6-4DBA-AA5E-F9AE4F7CE295}" srcOrd="6" destOrd="0" parTransId="{E0E53C68-950E-459A-A5FB-208529D0F161}" sibTransId="{CEB9E657-6D0D-4F62-BBC0-24AD5BD456DC}"/>
    <dgm:cxn modelId="{F69FFD1B-CFE4-4418-A9AC-7CEAB782C221}" type="presParOf" srcId="{361D184D-1703-41A7-B582-E83ABD705A8B}" destId="{A6DA66F0-C390-4317-B2E8-29729B8653B2}" srcOrd="0" destOrd="0" presId="urn:microsoft.com/office/officeart/2018/2/layout/IconLabelDescriptionList"/>
    <dgm:cxn modelId="{7CB54EFC-154F-47DC-864A-D7711EC163A4}" type="presParOf" srcId="{A6DA66F0-C390-4317-B2E8-29729B8653B2}" destId="{FCDDD8F1-F088-4E1D-AE71-554047C5E47A}" srcOrd="0" destOrd="0" presId="urn:microsoft.com/office/officeart/2018/2/layout/IconLabelDescriptionList"/>
    <dgm:cxn modelId="{173F29CC-ADC3-4ACD-AFAA-D36A435E45D7}" type="presParOf" srcId="{A6DA66F0-C390-4317-B2E8-29729B8653B2}" destId="{C77D3698-48B8-48BB-804A-D4749C9AA4B6}" srcOrd="1" destOrd="0" presId="urn:microsoft.com/office/officeart/2018/2/layout/IconLabelDescriptionList"/>
    <dgm:cxn modelId="{FE099987-1752-4424-9388-CB1DA46EACD2}" type="presParOf" srcId="{A6DA66F0-C390-4317-B2E8-29729B8653B2}" destId="{FD830F76-570D-4988-8FF9-1BC04520A73D}" srcOrd="2" destOrd="0" presId="urn:microsoft.com/office/officeart/2018/2/layout/IconLabelDescriptionList"/>
    <dgm:cxn modelId="{9ECAD669-F44E-495E-B56A-C0D0F5E3724E}" type="presParOf" srcId="{A6DA66F0-C390-4317-B2E8-29729B8653B2}" destId="{B3529919-AC04-4B3F-9B9F-08A30CEFC6C3}" srcOrd="3" destOrd="0" presId="urn:microsoft.com/office/officeart/2018/2/layout/IconLabelDescriptionList"/>
    <dgm:cxn modelId="{A0E1D0C5-6E89-42BB-B603-F7F8468EBD97}" type="presParOf" srcId="{A6DA66F0-C390-4317-B2E8-29729B8653B2}" destId="{0C401644-CD14-4BFE-A293-A7D349540AFB}" srcOrd="4" destOrd="0" presId="urn:microsoft.com/office/officeart/2018/2/layout/IconLabelDescriptionList"/>
    <dgm:cxn modelId="{9B79921E-EBB0-4CD6-8D61-9ECC7B436FFB}" type="presParOf" srcId="{361D184D-1703-41A7-B582-E83ABD705A8B}" destId="{0A445E51-CA19-4DB8-ADC5-BACD5A9C996C}" srcOrd="1" destOrd="0" presId="urn:microsoft.com/office/officeart/2018/2/layout/IconLabelDescriptionList"/>
    <dgm:cxn modelId="{EDE7509E-0EF0-4D8B-BECE-3CBB2E76E6BD}" type="presParOf" srcId="{361D184D-1703-41A7-B582-E83ABD705A8B}" destId="{9AE5746E-9445-4997-8502-94E4EE0C7FE6}" srcOrd="2" destOrd="0" presId="urn:microsoft.com/office/officeart/2018/2/layout/IconLabelDescriptionList"/>
    <dgm:cxn modelId="{74FAE6C4-AE64-48F5-B396-749DF951DBF4}" type="presParOf" srcId="{9AE5746E-9445-4997-8502-94E4EE0C7FE6}" destId="{E4007185-93A7-4A57-BDAA-77757896694D}" srcOrd="0" destOrd="0" presId="urn:microsoft.com/office/officeart/2018/2/layout/IconLabelDescriptionList"/>
    <dgm:cxn modelId="{F9BC2417-1365-4BA9-B152-102AE6BA394A}" type="presParOf" srcId="{9AE5746E-9445-4997-8502-94E4EE0C7FE6}" destId="{031F52A3-4B16-4E8A-84FC-6B1D2C5F79F6}" srcOrd="1" destOrd="0" presId="urn:microsoft.com/office/officeart/2018/2/layout/IconLabelDescriptionList"/>
    <dgm:cxn modelId="{E298E2BE-55EF-492A-AA72-EFB8A016E381}" type="presParOf" srcId="{9AE5746E-9445-4997-8502-94E4EE0C7FE6}" destId="{0EB1C04B-2178-40EB-8C86-D553584A2B93}" srcOrd="2" destOrd="0" presId="urn:microsoft.com/office/officeart/2018/2/layout/IconLabelDescriptionList"/>
    <dgm:cxn modelId="{27E0C9C1-C351-4278-9E23-10BB7A56DAF2}" type="presParOf" srcId="{9AE5746E-9445-4997-8502-94E4EE0C7FE6}" destId="{0EC37D7C-B5D6-4F0B-9F2C-682A3587DB2A}" srcOrd="3" destOrd="0" presId="urn:microsoft.com/office/officeart/2018/2/layout/IconLabelDescriptionList"/>
    <dgm:cxn modelId="{30E3C9B3-BD99-487A-BD08-D57D63E27AC0}" type="presParOf" srcId="{9AE5746E-9445-4997-8502-94E4EE0C7FE6}" destId="{31FF3D61-87F2-4653-9E26-4B6F7BB639F3}" srcOrd="4" destOrd="0" presId="urn:microsoft.com/office/officeart/2018/2/layout/IconLabelDescriptionList"/>
    <dgm:cxn modelId="{5F4345E2-362B-4DF0-9E5A-0C310DA1AC27}" type="presParOf" srcId="{361D184D-1703-41A7-B582-E83ABD705A8B}" destId="{9989C360-C340-4746-9E72-89DA966D5918}" srcOrd="3" destOrd="0" presId="urn:microsoft.com/office/officeart/2018/2/layout/IconLabelDescriptionList"/>
    <dgm:cxn modelId="{05214A93-4DE4-46C1-ACA1-BC44CC3C5FAA}" type="presParOf" srcId="{361D184D-1703-41A7-B582-E83ABD705A8B}" destId="{AD8D5B55-19FE-44B9-AA75-9A20A004BB6A}" srcOrd="4" destOrd="0" presId="urn:microsoft.com/office/officeart/2018/2/layout/IconLabelDescriptionList"/>
    <dgm:cxn modelId="{E6C1B542-FF60-4A31-9BFC-CE720AF03935}" type="presParOf" srcId="{AD8D5B55-19FE-44B9-AA75-9A20A004BB6A}" destId="{64EAF6B3-D8B4-476D-A763-BD50DED4EF3C}" srcOrd="0" destOrd="0" presId="urn:microsoft.com/office/officeart/2018/2/layout/IconLabelDescriptionList"/>
    <dgm:cxn modelId="{1F04ED8F-3A75-4D1C-BEE2-FB337A071BB8}" type="presParOf" srcId="{AD8D5B55-19FE-44B9-AA75-9A20A004BB6A}" destId="{E08A6805-1CF3-4CF0-8F96-FDF1FDED689C}" srcOrd="1" destOrd="0" presId="urn:microsoft.com/office/officeart/2018/2/layout/IconLabelDescriptionList"/>
    <dgm:cxn modelId="{60E181C1-CF4E-4B99-9FE9-5CECD08818B5}" type="presParOf" srcId="{AD8D5B55-19FE-44B9-AA75-9A20A004BB6A}" destId="{101920FF-286A-49E2-9BB9-7257AEF5F284}" srcOrd="2" destOrd="0" presId="urn:microsoft.com/office/officeart/2018/2/layout/IconLabelDescriptionList"/>
    <dgm:cxn modelId="{3DC3A6E9-CF9D-4FA2-BFD1-5860E0A3ED9B}" type="presParOf" srcId="{AD8D5B55-19FE-44B9-AA75-9A20A004BB6A}" destId="{E93F8529-B131-417B-9A4B-15EB307FA29A}" srcOrd="3" destOrd="0" presId="urn:microsoft.com/office/officeart/2018/2/layout/IconLabelDescriptionList"/>
    <dgm:cxn modelId="{B070BA39-E223-42B7-8A3B-0EECC7141DE1}" type="presParOf" srcId="{AD8D5B55-19FE-44B9-AA75-9A20A004BB6A}" destId="{1400BF45-F28C-42A5-BE25-0A46ED099A2A}"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BAF4F9E-926F-441F-8891-F3BA983625F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28B6F6E9-44BC-436B-826C-EAB2B5AC191C}">
      <dgm:prSet phldrT="[Text]" custT="1"/>
      <dgm:spPr/>
      <dgm:t>
        <a:bodyPr/>
        <a:lstStyle/>
        <a:p>
          <a:pPr algn="r">
            <a:lnSpc>
              <a:spcPts val="1400"/>
            </a:lnSpc>
            <a:spcAft>
              <a:spcPts val="0"/>
            </a:spcAft>
          </a:pPr>
          <a:r>
            <a:rPr lang="en-US" sz="1600" b="1" dirty="0">
              <a:solidFill>
                <a:schemeClr val="accent6">
                  <a:lumMod val="75000"/>
                </a:schemeClr>
              </a:solidFill>
              <a:latin typeface="Graphik Arabic Regular" pitchFamily="2" charset="-78"/>
              <a:cs typeface="Graphik Arabic Regular" pitchFamily="2" charset="-78"/>
            </a:rPr>
            <a:t>Policies, Procedures</a:t>
          </a:r>
        </a:p>
        <a:p>
          <a:pPr algn="r">
            <a:lnSpc>
              <a:spcPts val="1400"/>
            </a:lnSpc>
            <a:spcAft>
              <a:spcPts val="0"/>
            </a:spcAft>
          </a:pPr>
          <a:r>
            <a:rPr lang="en-US" sz="1600" b="1" dirty="0">
              <a:solidFill>
                <a:schemeClr val="accent6">
                  <a:lumMod val="75000"/>
                </a:schemeClr>
              </a:solidFill>
              <a:latin typeface="Graphik Arabic Regular" pitchFamily="2" charset="-78"/>
              <a:cs typeface="Graphik Arabic Regular" pitchFamily="2" charset="-78"/>
            </a:rPr>
            <a:t>Mechanisms &amp;</a:t>
          </a:r>
        </a:p>
        <a:p>
          <a:pPr algn="r">
            <a:lnSpc>
              <a:spcPts val="1400"/>
            </a:lnSpc>
            <a:spcAft>
              <a:spcPts val="0"/>
            </a:spcAft>
          </a:pPr>
          <a:r>
            <a:rPr lang="en-US" sz="1600" b="1" dirty="0">
              <a:solidFill>
                <a:schemeClr val="accent6">
                  <a:lumMod val="75000"/>
                </a:schemeClr>
              </a:solidFill>
              <a:latin typeface="Graphik Arabic Regular" pitchFamily="2" charset="-78"/>
              <a:cs typeface="Graphik Arabic Regular" pitchFamily="2" charset="-78"/>
            </a:rPr>
            <a:t>Arrangements</a:t>
          </a:r>
        </a:p>
      </dgm:t>
    </dgm:pt>
    <dgm:pt modelId="{AD441B0D-1D4B-4BF7-A3ED-425047AB3D4A}" type="parTrans" cxnId="{00E04457-2218-421B-A6B5-20607EAD2641}">
      <dgm:prSet/>
      <dgm:spPr/>
      <dgm:t>
        <a:bodyPr/>
        <a:lstStyle/>
        <a:p>
          <a:endParaRPr lang="en-US" sz="1400">
            <a:latin typeface="Graphik Arabic Regular" pitchFamily="2" charset="-78"/>
            <a:cs typeface="Graphik Arabic Regular" pitchFamily="2" charset="-78"/>
          </a:endParaRPr>
        </a:p>
      </dgm:t>
    </dgm:pt>
    <dgm:pt modelId="{B369E8A4-4910-4F8B-A569-741A27E9CF6B}" type="sibTrans" cxnId="{00E04457-2218-421B-A6B5-20607EAD2641}">
      <dgm:prSet/>
      <dgm:spPr/>
      <dgm:t>
        <a:bodyPr/>
        <a:lstStyle/>
        <a:p>
          <a:endParaRPr lang="en-US" sz="1400">
            <a:latin typeface="Graphik Arabic Regular" pitchFamily="2" charset="-78"/>
            <a:cs typeface="Graphik Arabic Regular" pitchFamily="2" charset="-78"/>
          </a:endParaRPr>
        </a:p>
      </dgm:t>
    </dgm:pt>
    <dgm:pt modelId="{0B0D26B3-348A-4E2A-99F1-FAD882058BD9}">
      <dgm:prSet phldrT="[Text]" custT="1"/>
      <dgm:spPr>
        <a:solidFill>
          <a:schemeClr val="accent6">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Quality Manual</a:t>
          </a:r>
        </a:p>
      </dgm:t>
    </dgm:pt>
    <dgm:pt modelId="{1113D9C6-209B-4FB1-B70D-040BF35C28C4}" type="parTrans" cxnId="{5D2D769D-EC5B-4CD8-9E35-D367B1DE0ACD}">
      <dgm:prSet/>
      <dgm:spPr/>
      <dgm:t>
        <a:bodyPr/>
        <a:lstStyle/>
        <a:p>
          <a:endParaRPr lang="en-US" sz="1400">
            <a:latin typeface="Graphik Arabic Regular" pitchFamily="2" charset="-78"/>
            <a:cs typeface="Graphik Arabic Regular" pitchFamily="2" charset="-78"/>
          </a:endParaRPr>
        </a:p>
      </dgm:t>
    </dgm:pt>
    <dgm:pt modelId="{32EEF124-C849-4373-822F-2EDF9DB9C3B0}" type="sibTrans" cxnId="{5D2D769D-EC5B-4CD8-9E35-D367B1DE0ACD}">
      <dgm:prSet/>
      <dgm:spPr/>
      <dgm:t>
        <a:bodyPr/>
        <a:lstStyle/>
        <a:p>
          <a:endParaRPr lang="en-US" sz="1400">
            <a:latin typeface="Graphik Arabic Regular" pitchFamily="2" charset="-78"/>
            <a:cs typeface="Graphik Arabic Regular" pitchFamily="2" charset="-78"/>
          </a:endParaRPr>
        </a:p>
      </dgm:t>
    </dgm:pt>
    <dgm:pt modelId="{D8502A36-F7D4-4616-B92E-03A60D5A4548}">
      <dgm:prSet phldrT="[Text]" custT="1"/>
      <dgm:spPr/>
      <dgm:t>
        <a:bodyPr/>
        <a:lstStyle/>
        <a:p>
          <a:pPr>
            <a:lnSpc>
              <a:spcPts val="1300"/>
            </a:lnSpc>
          </a:pPr>
          <a:r>
            <a:rPr lang="en-US" sz="1600" b="1" dirty="0">
              <a:solidFill>
                <a:schemeClr val="accent1">
                  <a:lumMod val="75000"/>
                </a:schemeClr>
              </a:solidFill>
              <a:latin typeface="Graphik Arabic Regular" pitchFamily="2" charset="-78"/>
              <a:cs typeface="Graphik Arabic Regular" pitchFamily="2" charset="-78"/>
            </a:rPr>
            <a:t>Implementation</a:t>
          </a:r>
        </a:p>
      </dgm:t>
    </dgm:pt>
    <dgm:pt modelId="{3B8D2C7C-13D5-4A02-9B99-112559D16E5F}" type="parTrans" cxnId="{7904D1C2-CDF2-4435-8300-6A526F087654}">
      <dgm:prSet/>
      <dgm:spPr/>
      <dgm:t>
        <a:bodyPr/>
        <a:lstStyle/>
        <a:p>
          <a:endParaRPr lang="en-US" sz="1400">
            <a:latin typeface="Graphik Arabic Regular" pitchFamily="2" charset="-78"/>
            <a:cs typeface="Graphik Arabic Regular" pitchFamily="2" charset="-78"/>
          </a:endParaRPr>
        </a:p>
      </dgm:t>
    </dgm:pt>
    <dgm:pt modelId="{87497F2F-E0D9-42C6-9940-E9C173FF4327}" type="sibTrans" cxnId="{7904D1C2-CDF2-4435-8300-6A526F087654}">
      <dgm:prSet/>
      <dgm:spPr/>
      <dgm:t>
        <a:bodyPr/>
        <a:lstStyle/>
        <a:p>
          <a:endParaRPr lang="en-US" sz="1400">
            <a:latin typeface="Graphik Arabic Regular" pitchFamily="2" charset="-78"/>
            <a:cs typeface="Graphik Arabic Regular" pitchFamily="2" charset="-78"/>
          </a:endParaRPr>
        </a:p>
      </dgm:t>
    </dgm:pt>
    <dgm:pt modelId="{BC9F61F6-AEC6-45BB-A312-4DC0D2A1E23E}">
      <dgm:prSet phldrT="[Text]" custT="1"/>
      <dgm:spPr>
        <a:solidFill>
          <a:schemeClr val="accent1">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QA Workshops</a:t>
          </a:r>
        </a:p>
      </dgm:t>
    </dgm:pt>
    <dgm:pt modelId="{6C28593D-722B-4095-9B43-A575211DEDC9}" type="parTrans" cxnId="{C2505059-600C-4BDB-AE13-E2F0C2CEAD54}">
      <dgm:prSet/>
      <dgm:spPr/>
      <dgm:t>
        <a:bodyPr/>
        <a:lstStyle/>
        <a:p>
          <a:endParaRPr lang="en-US" sz="1400">
            <a:latin typeface="Graphik Arabic Regular" pitchFamily="2" charset="-78"/>
            <a:cs typeface="Graphik Arabic Regular" pitchFamily="2" charset="-78"/>
          </a:endParaRPr>
        </a:p>
      </dgm:t>
    </dgm:pt>
    <dgm:pt modelId="{F4ABD2AC-4D7F-4554-B81A-983C6DF21036}" type="sibTrans" cxnId="{C2505059-600C-4BDB-AE13-E2F0C2CEAD54}">
      <dgm:prSet/>
      <dgm:spPr/>
      <dgm:t>
        <a:bodyPr/>
        <a:lstStyle/>
        <a:p>
          <a:endParaRPr lang="en-US" sz="1400">
            <a:latin typeface="Graphik Arabic Regular" pitchFamily="2" charset="-78"/>
            <a:cs typeface="Graphik Arabic Regular" pitchFamily="2" charset="-78"/>
          </a:endParaRPr>
        </a:p>
      </dgm:t>
    </dgm:pt>
    <dgm:pt modelId="{59FECE60-FA10-47A7-9B6F-ACC280D8A8C6}">
      <dgm:prSet phldrT="[Text]" custT="1"/>
      <dgm:spPr/>
      <dgm:t>
        <a:bodyPr/>
        <a:lstStyle/>
        <a:p>
          <a:pPr>
            <a:lnSpc>
              <a:spcPct val="90000"/>
            </a:lnSpc>
            <a:spcAft>
              <a:spcPct val="35000"/>
            </a:spcAft>
          </a:pPr>
          <a:r>
            <a:rPr lang="en-US" sz="1600" b="1" dirty="0">
              <a:solidFill>
                <a:schemeClr val="accent2">
                  <a:lumMod val="75000"/>
                </a:schemeClr>
              </a:solidFill>
              <a:latin typeface="Graphik Arabic Regular" pitchFamily="2" charset="-78"/>
              <a:cs typeface="Graphik Arabic Regular" pitchFamily="2" charset="-78"/>
            </a:rPr>
            <a:t> Improvements</a:t>
          </a:r>
        </a:p>
      </dgm:t>
    </dgm:pt>
    <dgm:pt modelId="{BA803F3A-D187-4652-98CE-90BA5A378ECF}" type="parTrans" cxnId="{B1994230-0040-4191-B4A5-C169FCD9710E}">
      <dgm:prSet/>
      <dgm:spPr/>
      <dgm:t>
        <a:bodyPr/>
        <a:lstStyle/>
        <a:p>
          <a:endParaRPr lang="en-US" sz="1400">
            <a:latin typeface="Graphik Arabic Regular" pitchFamily="2" charset="-78"/>
            <a:cs typeface="Graphik Arabic Regular" pitchFamily="2" charset="-78"/>
          </a:endParaRPr>
        </a:p>
      </dgm:t>
    </dgm:pt>
    <dgm:pt modelId="{3C97D980-0C81-4532-AFF3-1B3D139B84C7}" type="sibTrans" cxnId="{B1994230-0040-4191-B4A5-C169FCD9710E}">
      <dgm:prSet/>
      <dgm:spPr/>
      <dgm:t>
        <a:bodyPr/>
        <a:lstStyle/>
        <a:p>
          <a:endParaRPr lang="en-US" sz="1400">
            <a:latin typeface="Graphik Arabic Regular" pitchFamily="2" charset="-78"/>
            <a:cs typeface="Graphik Arabic Regular" pitchFamily="2" charset="-78"/>
          </a:endParaRPr>
        </a:p>
      </dgm:t>
    </dgm:pt>
    <dgm:pt modelId="{B7595DF4-58E6-4DBA-AA5E-F9AE4F7CE295}">
      <dgm:prSet phldrT="[Text]" custT="1"/>
      <dgm:spPr>
        <a:solidFill>
          <a:schemeClr val="accent1">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Periodic Audit Reports (core operations)</a:t>
          </a:r>
        </a:p>
      </dgm:t>
    </dgm:pt>
    <dgm:pt modelId="{E0E53C68-950E-459A-A5FB-208529D0F161}" type="parTrans" cxnId="{C3B3DAFA-3521-41F5-9639-D6493452B80D}">
      <dgm:prSet/>
      <dgm:spPr/>
      <dgm:t>
        <a:bodyPr/>
        <a:lstStyle/>
        <a:p>
          <a:endParaRPr lang="en-US" sz="1400">
            <a:latin typeface="Graphik Arabic Regular" pitchFamily="2" charset="-78"/>
            <a:cs typeface="Graphik Arabic Regular" pitchFamily="2" charset="-78"/>
          </a:endParaRPr>
        </a:p>
      </dgm:t>
    </dgm:pt>
    <dgm:pt modelId="{CEB9E657-6D0D-4F62-BBC0-24AD5BD456DC}" type="sibTrans" cxnId="{C3B3DAFA-3521-41F5-9639-D6493452B80D}">
      <dgm:prSet/>
      <dgm:spPr/>
      <dgm:t>
        <a:bodyPr/>
        <a:lstStyle/>
        <a:p>
          <a:endParaRPr lang="en-US" sz="1400">
            <a:latin typeface="Graphik Arabic Regular" pitchFamily="2" charset="-78"/>
            <a:cs typeface="Graphik Arabic Regular" pitchFamily="2" charset="-78"/>
          </a:endParaRPr>
        </a:p>
      </dgm:t>
    </dgm:pt>
    <dgm:pt modelId="{07BA91F7-E7E7-42C5-9181-2A6376DADA37}">
      <dgm:prSet phldrT="[Text]" custT="1"/>
      <dgm:spPr>
        <a:solidFill>
          <a:schemeClr val="accent6">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Monitoring Compliance &amp; Improving Performance (core operations)</a:t>
          </a:r>
        </a:p>
      </dgm:t>
    </dgm:pt>
    <dgm:pt modelId="{73D59C6F-5195-49A1-BD62-C5C604103A71}" type="parTrans" cxnId="{5F3034CC-E6C1-4531-8B29-561F4230528A}">
      <dgm:prSet/>
      <dgm:spPr/>
      <dgm:t>
        <a:bodyPr/>
        <a:lstStyle/>
        <a:p>
          <a:endParaRPr lang="en-US" sz="1400">
            <a:latin typeface="Graphik Arabic Regular" pitchFamily="2" charset="-78"/>
            <a:cs typeface="Graphik Arabic Regular" pitchFamily="2" charset="-78"/>
          </a:endParaRPr>
        </a:p>
      </dgm:t>
    </dgm:pt>
    <dgm:pt modelId="{C5A53D65-45DA-4C8D-98E3-FEE47AD70A41}" type="sibTrans" cxnId="{5F3034CC-E6C1-4531-8B29-561F4230528A}">
      <dgm:prSet/>
      <dgm:spPr/>
      <dgm:t>
        <a:bodyPr/>
        <a:lstStyle/>
        <a:p>
          <a:endParaRPr lang="en-US" sz="1400">
            <a:latin typeface="Graphik Arabic Regular" pitchFamily="2" charset="-78"/>
            <a:cs typeface="Graphik Arabic Regular" pitchFamily="2" charset="-78"/>
          </a:endParaRPr>
        </a:p>
      </dgm:t>
    </dgm:pt>
    <dgm:pt modelId="{97B4860C-31A3-4220-99E1-D98A224EE9C9}">
      <dgm:prSet phldrT="[Text]" custT="1"/>
      <dgm:spPr>
        <a:solidFill>
          <a:schemeClr val="accent2">
            <a:lumMod val="75000"/>
          </a:schemeClr>
        </a:solidFill>
      </dgm:spPr>
      <dgm:t>
        <a:bodyPr/>
        <a:lstStyle/>
        <a:p>
          <a:r>
            <a:rPr lang="en-US" sz="1400" dirty="0">
              <a:latin typeface="Graphik Arabic Regular" pitchFamily="2" charset="-78"/>
              <a:cs typeface="Graphik Arabic Regular" pitchFamily="2" charset="-78"/>
            </a:rPr>
            <a:t>A plan or a schedule for revising policies &amp; procedures</a:t>
          </a:r>
        </a:p>
      </dgm:t>
    </dgm:pt>
    <dgm:pt modelId="{953A292F-497C-4B53-8043-E96C8733128C}" type="sibTrans" cxnId="{2D16D657-464A-4510-997C-E80C0CFC17FE}">
      <dgm:prSet/>
      <dgm:spPr/>
      <dgm:t>
        <a:bodyPr/>
        <a:lstStyle/>
        <a:p>
          <a:endParaRPr lang="en-US" sz="1400">
            <a:latin typeface="Graphik Arabic Regular" pitchFamily="2" charset="-78"/>
            <a:cs typeface="Graphik Arabic Regular" pitchFamily="2" charset="-78"/>
          </a:endParaRPr>
        </a:p>
      </dgm:t>
    </dgm:pt>
    <dgm:pt modelId="{DA4F79A7-5BA1-4DC7-B855-D0EB70BCA2C4}" type="parTrans" cxnId="{2D16D657-464A-4510-997C-E80C0CFC17FE}">
      <dgm:prSet/>
      <dgm:spPr/>
      <dgm:t>
        <a:bodyPr/>
        <a:lstStyle/>
        <a:p>
          <a:endParaRPr lang="en-US" sz="1400">
            <a:latin typeface="Graphik Arabic Regular" pitchFamily="2" charset="-78"/>
            <a:cs typeface="Graphik Arabic Regular" pitchFamily="2" charset="-78"/>
          </a:endParaRPr>
        </a:p>
      </dgm:t>
    </dgm:pt>
    <dgm:pt modelId="{CA584470-11D0-42FB-B0C5-02F61A4B39CF}">
      <dgm:prSet phldrT="[Text]" custT="1"/>
      <dgm:spPr>
        <a:solidFill>
          <a:schemeClr val="accent2">
            <a:lumMod val="75000"/>
          </a:schemeClr>
        </a:solidFill>
      </dgm:spPr>
      <dgm:t>
        <a:bodyPr/>
        <a:lstStyle/>
        <a:p>
          <a:r>
            <a:rPr lang="en-US" sz="1400" dirty="0">
              <a:latin typeface="Graphik Arabic Regular" pitchFamily="2" charset="-78"/>
              <a:cs typeface="Graphik Arabic Regular" pitchFamily="2" charset="-78"/>
            </a:rPr>
            <a:t>Action taken and improvement plans based on audit, feedback, benchmarking and cohort analysis reports</a:t>
          </a:r>
        </a:p>
      </dgm:t>
    </dgm:pt>
    <dgm:pt modelId="{237413CA-F957-4B77-9CE8-9C4361F5DC5A}" type="parTrans" cxnId="{CB3864CA-7C3D-4544-88EB-B442123CED26}">
      <dgm:prSet/>
      <dgm:spPr/>
      <dgm:t>
        <a:bodyPr/>
        <a:lstStyle/>
        <a:p>
          <a:endParaRPr lang="en-US"/>
        </a:p>
      </dgm:t>
    </dgm:pt>
    <dgm:pt modelId="{2440F023-E06D-494B-806A-E7BF99613BCC}" type="sibTrans" cxnId="{CB3864CA-7C3D-4544-88EB-B442123CED26}">
      <dgm:prSet/>
      <dgm:spPr/>
      <dgm:t>
        <a:bodyPr/>
        <a:lstStyle/>
        <a:p>
          <a:endParaRPr lang="en-US"/>
        </a:p>
      </dgm:t>
    </dgm:pt>
    <dgm:pt modelId="{0AA83E7D-F11D-4228-AD34-4769127871D7}">
      <dgm:prSet phldrT="[Text]" custT="1"/>
      <dgm:spPr>
        <a:solidFill>
          <a:schemeClr val="accent1">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Minutes of Meetings</a:t>
          </a:r>
        </a:p>
      </dgm:t>
    </dgm:pt>
    <dgm:pt modelId="{43B9459F-B3F9-4B50-B682-55CA585A8944}" type="parTrans" cxnId="{7A892E05-BA2B-4AB5-8708-B9507C6F4509}">
      <dgm:prSet/>
      <dgm:spPr/>
      <dgm:t>
        <a:bodyPr/>
        <a:lstStyle/>
        <a:p>
          <a:endParaRPr lang="en-US"/>
        </a:p>
      </dgm:t>
    </dgm:pt>
    <dgm:pt modelId="{A1A7EE5F-2D06-4259-B3CE-DF040BD50AB5}" type="sibTrans" cxnId="{7A892E05-BA2B-4AB5-8708-B9507C6F4509}">
      <dgm:prSet/>
      <dgm:spPr/>
      <dgm:t>
        <a:bodyPr/>
        <a:lstStyle/>
        <a:p>
          <a:endParaRPr lang="en-US"/>
        </a:p>
      </dgm:t>
    </dgm:pt>
    <dgm:pt modelId="{BBDED81F-F4A5-4C2D-9C1F-01796F5D9E1E}">
      <dgm:prSet phldrT="[Text]" custT="1"/>
      <dgm:spPr>
        <a:solidFill>
          <a:schemeClr val="accent1">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Benchmarking Reports (core operations)</a:t>
          </a:r>
        </a:p>
      </dgm:t>
    </dgm:pt>
    <dgm:pt modelId="{97F71922-E6C0-453E-985C-DA9EE2774A23}" type="sibTrans" cxnId="{0BF33733-2FC3-4E9D-B5FC-AA700B999BE0}">
      <dgm:prSet/>
      <dgm:spPr/>
      <dgm:t>
        <a:bodyPr/>
        <a:lstStyle/>
        <a:p>
          <a:endParaRPr lang="en-US"/>
        </a:p>
      </dgm:t>
    </dgm:pt>
    <dgm:pt modelId="{251ADA92-6DF6-4B9F-A516-7C40FF3E28AE}" type="parTrans" cxnId="{0BF33733-2FC3-4E9D-B5FC-AA700B999BE0}">
      <dgm:prSet/>
      <dgm:spPr/>
      <dgm:t>
        <a:bodyPr/>
        <a:lstStyle/>
        <a:p>
          <a:endParaRPr lang="en-US"/>
        </a:p>
      </dgm:t>
    </dgm:pt>
    <dgm:pt modelId="{BD2346B9-DD79-432E-AA93-1652810D275A}">
      <dgm:prSet phldrT="[Text]" custT="1"/>
      <dgm:spPr>
        <a:solidFill>
          <a:schemeClr val="accent1">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Cohort Analysis Reports</a:t>
          </a:r>
        </a:p>
      </dgm:t>
    </dgm:pt>
    <dgm:pt modelId="{431DE25D-0593-46F6-A829-89CC10B39A94}" type="parTrans" cxnId="{94BC410E-D744-462B-8B55-1CAADE965C0F}">
      <dgm:prSet/>
      <dgm:spPr/>
      <dgm:t>
        <a:bodyPr/>
        <a:lstStyle/>
        <a:p>
          <a:endParaRPr lang="en-US"/>
        </a:p>
      </dgm:t>
    </dgm:pt>
    <dgm:pt modelId="{4A048FBC-6F3C-492A-AAE1-B9733AB22987}" type="sibTrans" cxnId="{94BC410E-D744-462B-8B55-1CAADE965C0F}">
      <dgm:prSet/>
      <dgm:spPr/>
      <dgm:t>
        <a:bodyPr/>
        <a:lstStyle/>
        <a:p>
          <a:endParaRPr lang="en-US"/>
        </a:p>
      </dgm:t>
    </dgm:pt>
    <dgm:pt modelId="{41466674-A4FD-45E5-8246-9F3735DFE420}">
      <dgm:prSet phldrT="[Text]" custT="1"/>
      <dgm:spPr>
        <a:solidFill>
          <a:schemeClr val="accent6">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Developing, Updating and Disseminating Policies &amp; Procedures</a:t>
          </a:r>
        </a:p>
      </dgm:t>
    </dgm:pt>
    <dgm:pt modelId="{798D7F94-DA45-4BE8-B88C-FE93E43AEB3C}" type="parTrans" cxnId="{55C5B2E6-6FCD-46D7-A95C-23EC3F788028}">
      <dgm:prSet/>
      <dgm:spPr/>
      <dgm:t>
        <a:bodyPr/>
        <a:lstStyle/>
        <a:p>
          <a:endParaRPr lang="en-US"/>
        </a:p>
      </dgm:t>
    </dgm:pt>
    <dgm:pt modelId="{8ACF22E9-A6D2-4AA4-959C-7554F96C76BC}" type="sibTrans" cxnId="{55C5B2E6-6FCD-46D7-A95C-23EC3F788028}">
      <dgm:prSet/>
      <dgm:spPr/>
      <dgm:t>
        <a:bodyPr/>
        <a:lstStyle/>
        <a:p>
          <a:endParaRPr lang="en-US"/>
        </a:p>
      </dgm:t>
    </dgm:pt>
    <dgm:pt modelId="{C8BA77DB-1461-4385-AD69-549F3F0763EA}">
      <dgm:prSet phldrT="[Text]" custT="1"/>
      <dgm:spPr>
        <a:solidFill>
          <a:schemeClr val="accent6">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Benchmarking (core operations)</a:t>
          </a:r>
        </a:p>
      </dgm:t>
    </dgm:pt>
    <dgm:pt modelId="{CAD4A441-917E-4E17-BACD-1C90B9E8174C}" type="parTrans" cxnId="{5063CD12-6B2C-4032-B7AB-FF1D888FA66B}">
      <dgm:prSet/>
      <dgm:spPr/>
      <dgm:t>
        <a:bodyPr/>
        <a:lstStyle/>
        <a:p>
          <a:endParaRPr lang="en-US"/>
        </a:p>
      </dgm:t>
    </dgm:pt>
    <dgm:pt modelId="{F3CE97BC-95F6-42C0-A4AE-EECD893D5987}" type="sibTrans" cxnId="{5063CD12-6B2C-4032-B7AB-FF1D888FA66B}">
      <dgm:prSet/>
      <dgm:spPr/>
      <dgm:t>
        <a:bodyPr/>
        <a:lstStyle/>
        <a:p>
          <a:endParaRPr lang="en-US"/>
        </a:p>
      </dgm:t>
    </dgm:pt>
    <dgm:pt modelId="{71779959-E24A-45F4-83D3-18E12B834560}">
      <dgm:prSet phldrT="[Text]" custT="1"/>
      <dgm:spPr>
        <a:solidFill>
          <a:schemeClr val="accent6">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Collecting feedback (core operations)</a:t>
          </a:r>
        </a:p>
      </dgm:t>
    </dgm:pt>
    <dgm:pt modelId="{7C6B0AED-9214-408F-BC9A-87F6042A89BC}" type="parTrans" cxnId="{E97E7C24-6F90-427B-B87F-E1F171F417AA}">
      <dgm:prSet/>
      <dgm:spPr/>
      <dgm:t>
        <a:bodyPr/>
        <a:lstStyle/>
        <a:p>
          <a:endParaRPr lang="en-US"/>
        </a:p>
      </dgm:t>
    </dgm:pt>
    <dgm:pt modelId="{3AE6E95A-D37C-4A95-9222-39F276ED572A}" type="sibTrans" cxnId="{E97E7C24-6F90-427B-B87F-E1F171F417AA}">
      <dgm:prSet/>
      <dgm:spPr/>
      <dgm:t>
        <a:bodyPr/>
        <a:lstStyle/>
        <a:p>
          <a:endParaRPr lang="en-US"/>
        </a:p>
      </dgm:t>
    </dgm:pt>
    <dgm:pt modelId="{0B77A8D3-0971-49A3-A161-BEEB4503252D}">
      <dgm:prSet phldrT="[Text]" custT="1"/>
      <dgm:spPr>
        <a:solidFill>
          <a:schemeClr val="accent1">
            <a:lumMod val="75000"/>
          </a:schemeClr>
        </a:solidFill>
      </dgm:spPr>
      <dgm: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Survey Reports (core operations)</a:t>
          </a:r>
        </a:p>
      </dgm:t>
    </dgm:pt>
    <dgm:pt modelId="{34AC3C07-41D1-49A3-A59F-D2BED479CA9F}" type="parTrans" cxnId="{640CED40-88FB-4706-84FF-C30478A38D3B}">
      <dgm:prSet/>
      <dgm:spPr/>
      <dgm:t>
        <a:bodyPr/>
        <a:lstStyle/>
        <a:p>
          <a:endParaRPr lang="en-US"/>
        </a:p>
      </dgm:t>
    </dgm:pt>
    <dgm:pt modelId="{2FAE4B51-BDF9-48C4-BAAF-13C2E4BC95A3}" type="sibTrans" cxnId="{640CED40-88FB-4706-84FF-C30478A38D3B}">
      <dgm:prSet/>
      <dgm:spPr/>
      <dgm:t>
        <a:bodyPr/>
        <a:lstStyle/>
        <a:p>
          <a:endParaRPr lang="en-US"/>
        </a:p>
      </dgm:t>
    </dgm:pt>
    <dgm:pt modelId="{D985EC9A-3BB0-462D-8F22-E8FE584EB147}" type="pres">
      <dgm:prSet presAssocID="{2BAF4F9E-926F-441F-8891-F3BA983625F4}" presName="Name0" presStyleCnt="0">
        <dgm:presLayoutVars>
          <dgm:dir/>
          <dgm:animLvl val="lvl"/>
          <dgm:resizeHandles val="exact"/>
        </dgm:presLayoutVars>
      </dgm:prSet>
      <dgm:spPr/>
    </dgm:pt>
    <dgm:pt modelId="{310D2763-1863-4C54-9649-7B96BB73C23A}" type="pres">
      <dgm:prSet presAssocID="{28B6F6E9-44BC-436B-826C-EAB2B5AC191C}" presName="linNode" presStyleCnt="0"/>
      <dgm:spPr/>
    </dgm:pt>
    <dgm:pt modelId="{B7531205-001F-4F3C-A412-C71677A4F960}" type="pres">
      <dgm:prSet presAssocID="{28B6F6E9-44BC-436B-826C-EAB2B5AC191C}" presName="parTx" presStyleLbl="revTx" presStyleIdx="0" presStyleCnt="3">
        <dgm:presLayoutVars>
          <dgm:chMax val="1"/>
          <dgm:bulletEnabled val="1"/>
        </dgm:presLayoutVars>
      </dgm:prSet>
      <dgm:spPr/>
    </dgm:pt>
    <dgm:pt modelId="{E304EC03-DAC7-4FE7-BB34-C60360D98A5B}" type="pres">
      <dgm:prSet presAssocID="{28B6F6E9-44BC-436B-826C-EAB2B5AC191C}" presName="bracket" presStyleLbl="parChTrans1D1" presStyleIdx="0" presStyleCnt="3"/>
      <dgm:spPr/>
    </dgm:pt>
    <dgm:pt modelId="{E4EE9870-927A-459B-8382-23C64425AE63}" type="pres">
      <dgm:prSet presAssocID="{28B6F6E9-44BC-436B-826C-EAB2B5AC191C}" presName="spH" presStyleCnt="0"/>
      <dgm:spPr/>
    </dgm:pt>
    <dgm:pt modelId="{C2298A93-AD8D-4128-93D2-F34E8ADA76C2}" type="pres">
      <dgm:prSet presAssocID="{28B6F6E9-44BC-436B-826C-EAB2B5AC191C}" presName="desTx" presStyleLbl="node1" presStyleIdx="0" presStyleCnt="3">
        <dgm:presLayoutVars>
          <dgm:bulletEnabled val="1"/>
        </dgm:presLayoutVars>
      </dgm:prSet>
      <dgm:spPr/>
    </dgm:pt>
    <dgm:pt modelId="{3C0D2B0F-A806-4C0C-8C72-B681C4CF2B3D}" type="pres">
      <dgm:prSet presAssocID="{B369E8A4-4910-4F8B-A569-741A27E9CF6B}" presName="spV" presStyleCnt="0"/>
      <dgm:spPr/>
    </dgm:pt>
    <dgm:pt modelId="{B26848F3-0720-4372-AF43-AE97DB721323}" type="pres">
      <dgm:prSet presAssocID="{D8502A36-F7D4-4616-B92E-03A60D5A4548}" presName="linNode" presStyleCnt="0"/>
      <dgm:spPr/>
    </dgm:pt>
    <dgm:pt modelId="{30579FAC-3194-430C-A371-30EB530C56B2}" type="pres">
      <dgm:prSet presAssocID="{D8502A36-F7D4-4616-B92E-03A60D5A4548}" presName="parTx" presStyleLbl="revTx" presStyleIdx="1" presStyleCnt="3">
        <dgm:presLayoutVars>
          <dgm:chMax val="1"/>
          <dgm:bulletEnabled val="1"/>
        </dgm:presLayoutVars>
      </dgm:prSet>
      <dgm:spPr/>
    </dgm:pt>
    <dgm:pt modelId="{7C657C0B-37AE-45D9-80B5-53B428CB234F}" type="pres">
      <dgm:prSet presAssocID="{D8502A36-F7D4-4616-B92E-03A60D5A4548}" presName="bracket" presStyleLbl="parChTrans1D1" presStyleIdx="1" presStyleCnt="3"/>
      <dgm:spPr/>
    </dgm:pt>
    <dgm:pt modelId="{0D056C6D-8193-4E01-B880-755294CD3D31}" type="pres">
      <dgm:prSet presAssocID="{D8502A36-F7D4-4616-B92E-03A60D5A4548}" presName="spH" presStyleCnt="0"/>
      <dgm:spPr/>
    </dgm:pt>
    <dgm:pt modelId="{06614B8F-387E-4614-BEF6-2ED532654B44}" type="pres">
      <dgm:prSet presAssocID="{D8502A36-F7D4-4616-B92E-03A60D5A4548}" presName="desTx" presStyleLbl="node1" presStyleIdx="1" presStyleCnt="3">
        <dgm:presLayoutVars>
          <dgm:bulletEnabled val="1"/>
        </dgm:presLayoutVars>
      </dgm:prSet>
      <dgm:spPr/>
    </dgm:pt>
    <dgm:pt modelId="{C6FACA32-1847-4607-B91D-298CD442D878}" type="pres">
      <dgm:prSet presAssocID="{87497F2F-E0D9-42C6-9940-E9C173FF4327}" presName="spV" presStyleCnt="0"/>
      <dgm:spPr/>
    </dgm:pt>
    <dgm:pt modelId="{15EDEF7A-EA10-458C-A3E9-6FC26BDE94EB}" type="pres">
      <dgm:prSet presAssocID="{59FECE60-FA10-47A7-9B6F-ACC280D8A8C6}" presName="linNode" presStyleCnt="0"/>
      <dgm:spPr/>
    </dgm:pt>
    <dgm:pt modelId="{6B3B9FDC-DF96-4598-A2F6-6783462A262E}" type="pres">
      <dgm:prSet presAssocID="{59FECE60-FA10-47A7-9B6F-ACC280D8A8C6}" presName="parTx" presStyleLbl="revTx" presStyleIdx="2" presStyleCnt="3">
        <dgm:presLayoutVars>
          <dgm:chMax val="1"/>
          <dgm:bulletEnabled val="1"/>
        </dgm:presLayoutVars>
      </dgm:prSet>
      <dgm:spPr/>
    </dgm:pt>
    <dgm:pt modelId="{7DCC9653-3033-40E6-8BC0-98516246D1E6}" type="pres">
      <dgm:prSet presAssocID="{59FECE60-FA10-47A7-9B6F-ACC280D8A8C6}" presName="bracket" presStyleLbl="parChTrans1D1" presStyleIdx="2" presStyleCnt="3"/>
      <dgm:spPr/>
    </dgm:pt>
    <dgm:pt modelId="{88B4B73D-682E-45C9-9B50-9FAE3D6561E4}" type="pres">
      <dgm:prSet presAssocID="{59FECE60-FA10-47A7-9B6F-ACC280D8A8C6}" presName="spH" presStyleCnt="0"/>
      <dgm:spPr/>
    </dgm:pt>
    <dgm:pt modelId="{1AA19E83-85EA-4454-93D8-84FA69D63A19}" type="pres">
      <dgm:prSet presAssocID="{59FECE60-FA10-47A7-9B6F-ACC280D8A8C6}" presName="desTx" presStyleLbl="node1" presStyleIdx="2" presStyleCnt="3">
        <dgm:presLayoutVars>
          <dgm:bulletEnabled val="1"/>
        </dgm:presLayoutVars>
      </dgm:prSet>
      <dgm:spPr/>
    </dgm:pt>
  </dgm:ptLst>
  <dgm:cxnLst>
    <dgm:cxn modelId="{7A892E05-BA2B-4AB5-8708-B9507C6F4509}" srcId="{D8502A36-F7D4-4616-B92E-03A60D5A4548}" destId="{0AA83E7D-F11D-4228-AD34-4769127871D7}" srcOrd="1" destOrd="0" parTransId="{43B9459F-B3F9-4B50-B682-55CA585A8944}" sibTransId="{A1A7EE5F-2D06-4259-B3CE-DF040BD50AB5}"/>
    <dgm:cxn modelId="{94BC410E-D744-462B-8B55-1CAADE965C0F}" srcId="{D8502A36-F7D4-4616-B92E-03A60D5A4548}" destId="{BD2346B9-DD79-432E-AA93-1652810D275A}" srcOrd="5" destOrd="0" parTransId="{431DE25D-0593-46F6-A829-89CC10B39A94}" sibTransId="{4A048FBC-6F3C-492A-AAE1-B9733AB22987}"/>
    <dgm:cxn modelId="{1361A20F-0FEB-4C5B-9622-89ABC05529F8}" type="presOf" srcId="{71779959-E24A-45F4-83D3-18E12B834560}" destId="{C2298A93-AD8D-4128-93D2-F34E8ADA76C2}" srcOrd="0" destOrd="4" presId="urn:diagrams.loki3.com/BracketList"/>
    <dgm:cxn modelId="{5063CD12-6B2C-4032-B7AB-FF1D888FA66B}" srcId="{28B6F6E9-44BC-436B-826C-EAB2B5AC191C}" destId="{C8BA77DB-1461-4385-AD69-549F3F0763EA}" srcOrd="3" destOrd="0" parTransId="{CAD4A441-917E-4E17-BACD-1C90B9E8174C}" sibTransId="{F3CE97BC-95F6-42C0-A4AE-EECD893D5987}"/>
    <dgm:cxn modelId="{65A1AE17-B9D7-4775-A0E6-7E0FE48A220A}" type="presOf" srcId="{C8BA77DB-1461-4385-AD69-549F3F0763EA}" destId="{C2298A93-AD8D-4128-93D2-F34E8ADA76C2}" srcOrd="0" destOrd="3" presId="urn:diagrams.loki3.com/BracketList"/>
    <dgm:cxn modelId="{E97E7C24-6F90-427B-B87F-E1F171F417AA}" srcId="{28B6F6E9-44BC-436B-826C-EAB2B5AC191C}" destId="{71779959-E24A-45F4-83D3-18E12B834560}" srcOrd="4" destOrd="0" parTransId="{7C6B0AED-9214-408F-BC9A-87F6042A89BC}" sibTransId="{3AE6E95A-D37C-4A95-9222-39F276ED572A}"/>
    <dgm:cxn modelId="{B1994230-0040-4191-B4A5-C169FCD9710E}" srcId="{2BAF4F9E-926F-441F-8891-F3BA983625F4}" destId="{59FECE60-FA10-47A7-9B6F-ACC280D8A8C6}" srcOrd="2" destOrd="0" parTransId="{BA803F3A-D187-4652-98CE-90BA5A378ECF}" sibTransId="{3C97D980-0C81-4532-AFF3-1B3D139B84C7}"/>
    <dgm:cxn modelId="{0BF33733-2FC3-4E9D-B5FC-AA700B999BE0}" srcId="{D8502A36-F7D4-4616-B92E-03A60D5A4548}" destId="{BBDED81F-F4A5-4C2D-9C1F-01796F5D9E1E}" srcOrd="3" destOrd="0" parTransId="{251ADA92-6DF6-4B9F-A516-7C40FF3E28AE}" sibTransId="{97F71922-E6C0-453E-985C-DA9EE2774A23}"/>
    <dgm:cxn modelId="{AF161439-8D28-48D4-9719-5E7A55491516}" type="presOf" srcId="{0AA83E7D-F11D-4228-AD34-4769127871D7}" destId="{06614B8F-387E-4614-BEF6-2ED532654B44}" srcOrd="0" destOrd="1" presId="urn:diagrams.loki3.com/BracketList"/>
    <dgm:cxn modelId="{8B9C923E-A55E-4B34-B6F7-4A0786B2FB50}" type="presOf" srcId="{B7595DF4-58E6-4DBA-AA5E-F9AE4F7CE295}" destId="{06614B8F-387E-4614-BEF6-2ED532654B44}" srcOrd="0" destOrd="2" presId="urn:diagrams.loki3.com/BracketList"/>
    <dgm:cxn modelId="{640CED40-88FB-4706-84FF-C30478A38D3B}" srcId="{D8502A36-F7D4-4616-B92E-03A60D5A4548}" destId="{0B77A8D3-0971-49A3-A161-BEEB4503252D}" srcOrd="4" destOrd="0" parTransId="{34AC3C07-41D1-49A3-A59F-D2BED479CA9F}" sibTransId="{2FAE4B51-BDF9-48C4-BAAF-13C2E4BC95A3}"/>
    <dgm:cxn modelId="{AEDCCC67-1156-4B40-9446-BB4776BE8CB8}" type="presOf" srcId="{28B6F6E9-44BC-436B-826C-EAB2B5AC191C}" destId="{B7531205-001F-4F3C-A412-C71677A4F960}" srcOrd="0" destOrd="0" presId="urn:diagrams.loki3.com/BracketList"/>
    <dgm:cxn modelId="{6D90A46F-51D9-40A1-9104-B7FC467A77DA}" type="presOf" srcId="{0B77A8D3-0971-49A3-A161-BEEB4503252D}" destId="{06614B8F-387E-4614-BEF6-2ED532654B44}" srcOrd="0" destOrd="4" presId="urn:diagrams.loki3.com/BracketList"/>
    <dgm:cxn modelId="{00E04457-2218-421B-A6B5-20607EAD2641}" srcId="{2BAF4F9E-926F-441F-8891-F3BA983625F4}" destId="{28B6F6E9-44BC-436B-826C-EAB2B5AC191C}" srcOrd="0" destOrd="0" parTransId="{AD441B0D-1D4B-4BF7-A3ED-425047AB3D4A}" sibTransId="{B369E8A4-4910-4F8B-A569-741A27E9CF6B}"/>
    <dgm:cxn modelId="{2D16D657-464A-4510-997C-E80C0CFC17FE}" srcId="{59FECE60-FA10-47A7-9B6F-ACC280D8A8C6}" destId="{97B4860C-31A3-4220-99E1-D98A224EE9C9}" srcOrd="0" destOrd="0" parTransId="{DA4F79A7-5BA1-4DC7-B855-D0EB70BCA2C4}" sibTransId="{953A292F-497C-4B53-8043-E96C8733128C}"/>
    <dgm:cxn modelId="{C2505059-600C-4BDB-AE13-E2F0C2CEAD54}" srcId="{D8502A36-F7D4-4616-B92E-03A60D5A4548}" destId="{BC9F61F6-AEC6-45BB-A312-4DC0D2A1E23E}" srcOrd="0" destOrd="0" parTransId="{6C28593D-722B-4095-9B43-A575211DEDC9}" sibTransId="{F4ABD2AC-4D7F-4554-B81A-983C6DF21036}"/>
    <dgm:cxn modelId="{8401C081-AA94-419B-A794-F34E63C1FF37}" type="presOf" srcId="{CA584470-11D0-42FB-B0C5-02F61A4B39CF}" destId="{1AA19E83-85EA-4454-93D8-84FA69D63A19}" srcOrd="0" destOrd="1" presId="urn:diagrams.loki3.com/BracketList"/>
    <dgm:cxn modelId="{3D8BD381-2BF2-4B94-B214-7AB4666DD770}" type="presOf" srcId="{07BA91F7-E7E7-42C5-9181-2A6376DADA37}" destId="{C2298A93-AD8D-4128-93D2-F34E8ADA76C2}" srcOrd="0" destOrd="2" presId="urn:diagrams.loki3.com/BracketList"/>
    <dgm:cxn modelId="{A4189A97-9C44-48A5-B828-7B698A3D08C8}" type="presOf" srcId="{59FECE60-FA10-47A7-9B6F-ACC280D8A8C6}" destId="{6B3B9FDC-DF96-4598-A2F6-6783462A262E}" srcOrd="0" destOrd="0" presId="urn:diagrams.loki3.com/BracketList"/>
    <dgm:cxn modelId="{5D2D769D-EC5B-4CD8-9E35-D367B1DE0ACD}" srcId="{28B6F6E9-44BC-436B-826C-EAB2B5AC191C}" destId="{0B0D26B3-348A-4E2A-99F1-FAD882058BD9}" srcOrd="0" destOrd="0" parTransId="{1113D9C6-209B-4FB1-B70D-040BF35C28C4}" sibTransId="{32EEF124-C849-4373-822F-2EDF9DB9C3B0}"/>
    <dgm:cxn modelId="{56008DB0-2994-4EE8-89BD-E5BBFE57EDF4}" type="presOf" srcId="{0B0D26B3-348A-4E2A-99F1-FAD882058BD9}" destId="{C2298A93-AD8D-4128-93D2-F34E8ADA76C2}" srcOrd="0" destOrd="0" presId="urn:diagrams.loki3.com/BracketList"/>
    <dgm:cxn modelId="{DEFDE8B2-9635-4806-93F9-AC33BF5C1C3F}" type="presOf" srcId="{97B4860C-31A3-4220-99E1-D98A224EE9C9}" destId="{1AA19E83-85EA-4454-93D8-84FA69D63A19}" srcOrd="0" destOrd="0" presId="urn:diagrams.loki3.com/BracketList"/>
    <dgm:cxn modelId="{7904D1C2-CDF2-4435-8300-6A526F087654}" srcId="{2BAF4F9E-926F-441F-8891-F3BA983625F4}" destId="{D8502A36-F7D4-4616-B92E-03A60D5A4548}" srcOrd="1" destOrd="0" parTransId="{3B8D2C7C-13D5-4A02-9B99-112559D16E5F}" sibTransId="{87497F2F-E0D9-42C6-9940-E9C173FF4327}"/>
    <dgm:cxn modelId="{CB3864CA-7C3D-4544-88EB-B442123CED26}" srcId="{59FECE60-FA10-47A7-9B6F-ACC280D8A8C6}" destId="{CA584470-11D0-42FB-B0C5-02F61A4B39CF}" srcOrd="1" destOrd="0" parTransId="{237413CA-F957-4B77-9CE8-9C4361F5DC5A}" sibTransId="{2440F023-E06D-494B-806A-E7BF99613BCC}"/>
    <dgm:cxn modelId="{5F3034CC-E6C1-4531-8B29-561F4230528A}" srcId="{28B6F6E9-44BC-436B-826C-EAB2B5AC191C}" destId="{07BA91F7-E7E7-42C5-9181-2A6376DADA37}" srcOrd="2" destOrd="0" parTransId="{73D59C6F-5195-49A1-BD62-C5C604103A71}" sibTransId="{C5A53D65-45DA-4C8D-98E3-FEE47AD70A41}"/>
    <dgm:cxn modelId="{421719D7-1AD6-4896-880B-0C19AC878711}" type="presOf" srcId="{D8502A36-F7D4-4616-B92E-03A60D5A4548}" destId="{30579FAC-3194-430C-A371-30EB530C56B2}" srcOrd="0" destOrd="0" presId="urn:diagrams.loki3.com/BracketList"/>
    <dgm:cxn modelId="{55C5B2E6-6FCD-46D7-A95C-23EC3F788028}" srcId="{28B6F6E9-44BC-436B-826C-EAB2B5AC191C}" destId="{41466674-A4FD-45E5-8246-9F3735DFE420}" srcOrd="1" destOrd="0" parTransId="{798D7F94-DA45-4BE8-B88C-FE93E43AEB3C}" sibTransId="{8ACF22E9-A6D2-4AA4-959C-7554F96C76BC}"/>
    <dgm:cxn modelId="{55FAB3E6-F24C-4703-81BA-17B59EF8524A}" type="presOf" srcId="{BD2346B9-DD79-432E-AA93-1652810D275A}" destId="{06614B8F-387E-4614-BEF6-2ED532654B44}" srcOrd="0" destOrd="5" presId="urn:diagrams.loki3.com/BracketList"/>
    <dgm:cxn modelId="{500F5DE9-4D52-4E95-8960-D7E472312323}" type="presOf" srcId="{BC9F61F6-AEC6-45BB-A312-4DC0D2A1E23E}" destId="{06614B8F-387E-4614-BEF6-2ED532654B44}" srcOrd="0" destOrd="0" presId="urn:diagrams.loki3.com/BracketList"/>
    <dgm:cxn modelId="{AD278DEE-4EF9-4484-8E2A-A19B635A440C}" type="presOf" srcId="{2BAF4F9E-926F-441F-8891-F3BA983625F4}" destId="{D985EC9A-3BB0-462D-8F22-E8FE584EB147}" srcOrd="0" destOrd="0" presId="urn:diagrams.loki3.com/BracketList"/>
    <dgm:cxn modelId="{3A573EF6-82CE-4147-811A-B9033D3CF17D}" type="presOf" srcId="{BBDED81F-F4A5-4C2D-9C1F-01796F5D9E1E}" destId="{06614B8F-387E-4614-BEF6-2ED532654B44}" srcOrd="0" destOrd="3" presId="urn:diagrams.loki3.com/BracketList"/>
    <dgm:cxn modelId="{069B19F8-AF1C-4A7E-85DD-608FBB934739}" type="presOf" srcId="{41466674-A4FD-45E5-8246-9F3735DFE420}" destId="{C2298A93-AD8D-4128-93D2-F34E8ADA76C2}" srcOrd="0" destOrd="1" presId="urn:diagrams.loki3.com/BracketList"/>
    <dgm:cxn modelId="{C3B3DAFA-3521-41F5-9639-D6493452B80D}" srcId="{D8502A36-F7D4-4616-B92E-03A60D5A4548}" destId="{B7595DF4-58E6-4DBA-AA5E-F9AE4F7CE295}" srcOrd="2" destOrd="0" parTransId="{E0E53C68-950E-459A-A5FB-208529D0F161}" sibTransId="{CEB9E657-6D0D-4F62-BBC0-24AD5BD456DC}"/>
    <dgm:cxn modelId="{CB689BFC-4205-483B-96A2-C548C405B58B}" type="presParOf" srcId="{D985EC9A-3BB0-462D-8F22-E8FE584EB147}" destId="{310D2763-1863-4C54-9649-7B96BB73C23A}" srcOrd="0" destOrd="0" presId="urn:diagrams.loki3.com/BracketList"/>
    <dgm:cxn modelId="{F796957D-A254-40A1-85D7-632E92E3378B}" type="presParOf" srcId="{310D2763-1863-4C54-9649-7B96BB73C23A}" destId="{B7531205-001F-4F3C-A412-C71677A4F960}" srcOrd="0" destOrd="0" presId="urn:diagrams.loki3.com/BracketList"/>
    <dgm:cxn modelId="{2D84138D-E202-43DA-B26A-161327B875C1}" type="presParOf" srcId="{310D2763-1863-4C54-9649-7B96BB73C23A}" destId="{E304EC03-DAC7-4FE7-BB34-C60360D98A5B}" srcOrd="1" destOrd="0" presId="urn:diagrams.loki3.com/BracketList"/>
    <dgm:cxn modelId="{3C4CA053-CAB8-4091-A3AE-8074E57C4510}" type="presParOf" srcId="{310D2763-1863-4C54-9649-7B96BB73C23A}" destId="{E4EE9870-927A-459B-8382-23C64425AE63}" srcOrd="2" destOrd="0" presId="urn:diagrams.loki3.com/BracketList"/>
    <dgm:cxn modelId="{82B48126-9058-456B-B67F-59A9F3AE85A2}" type="presParOf" srcId="{310D2763-1863-4C54-9649-7B96BB73C23A}" destId="{C2298A93-AD8D-4128-93D2-F34E8ADA76C2}" srcOrd="3" destOrd="0" presId="urn:diagrams.loki3.com/BracketList"/>
    <dgm:cxn modelId="{CCDC10AC-3DE5-4963-918C-75AEF4A8D523}" type="presParOf" srcId="{D985EC9A-3BB0-462D-8F22-E8FE584EB147}" destId="{3C0D2B0F-A806-4C0C-8C72-B681C4CF2B3D}" srcOrd="1" destOrd="0" presId="urn:diagrams.loki3.com/BracketList"/>
    <dgm:cxn modelId="{39EB6D8A-D3C1-47AA-AA2B-246BA30FF8F9}" type="presParOf" srcId="{D985EC9A-3BB0-462D-8F22-E8FE584EB147}" destId="{B26848F3-0720-4372-AF43-AE97DB721323}" srcOrd="2" destOrd="0" presId="urn:diagrams.loki3.com/BracketList"/>
    <dgm:cxn modelId="{60723880-5917-4397-8BCF-93FF277260E5}" type="presParOf" srcId="{B26848F3-0720-4372-AF43-AE97DB721323}" destId="{30579FAC-3194-430C-A371-30EB530C56B2}" srcOrd="0" destOrd="0" presId="urn:diagrams.loki3.com/BracketList"/>
    <dgm:cxn modelId="{0B376F2F-8BC0-4B34-8333-AD1D08A4E20F}" type="presParOf" srcId="{B26848F3-0720-4372-AF43-AE97DB721323}" destId="{7C657C0B-37AE-45D9-80B5-53B428CB234F}" srcOrd="1" destOrd="0" presId="urn:diagrams.loki3.com/BracketList"/>
    <dgm:cxn modelId="{94268D96-3B2E-4D92-B88D-C15619C20F47}" type="presParOf" srcId="{B26848F3-0720-4372-AF43-AE97DB721323}" destId="{0D056C6D-8193-4E01-B880-755294CD3D31}" srcOrd="2" destOrd="0" presId="urn:diagrams.loki3.com/BracketList"/>
    <dgm:cxn modelId="{F56985E2-299F-4B8A-AB68-3F49313C5F94}" type="presParOf" srcId="{B26848F3-0720-4372-AF43-AE97DB721323}" destId="{06614B8F-387E-4614-BEF6-2ED532654B44}" srcOrd="3" destOrd="0" presId="urn:diagrams.loki3.com/BracketList"/>
    <dgm:cxn modelId="{60F00BDC-F3DF-440E-8D98-45BB220497C1}" type="presParOf" srcId="{D985EC9A-3BB0-462D-8F22-E8FE584EB147}" destId="{C6FACA32-1847-4607-B91D-298CD442D878}" srcOrd="3" destOrd="0" presId="urn:diagrams.loki3.com/BracketList"/>
    <dgm:cxn modelId="{0ACA8DCA-548F-4F39-B081-C57C192A41A1}" type="presParOf" srcId="{D985EC9A-3BB0-462D-8F22-E8FE584EB147}" destId="{15EDEF7A-EA10-458C-A3E9-6FC26BDE94EB}" srcOrd="4" destOrd="0" presId="urn:diagrams.loki3.com/BracketList"/>
    <dgm:cxn modelId="{ACAF7128-27C0-4622-9B79-9D660C70BD5C}" type="presParOf" srcId="{15EDEF7A-EA10-458C-A3E9-6FC26BDE94EB}" destId="{6B3B9FDC-DF96-4598-A2F6-6783462A262E}" srcOrd="0" destOrd="0" presId="urn:diagrams.loki3.com/BracketList"/>
    <dgm:cxn modelId="{4995081C-EB3D-447A-8D5A-C2A401DF6438}" type="presParOf" srcId="{15EDEF7A-EA10-458C-A3E9-6FC26BDE94EB}" destId="{7DCC9653-3033-40E6-8BC0-98516246D1E6}" srcOrd="1" destOrd="0" presId="urn:diagrams.loki3.com/BracketList"/>
    <dgm:cxn modelId="{5C83FC0A-ACC8-427F-A948-0D693945179C}" type="presParOf" srcId="{15EDEF7A-EA10-458C-A3E9-6FC26BDE94EB}" destId="{88B4B73D-682E-45C9-9B50-9FAE3D6561E4}" srcOrd="2" destOrd="0" presId="urn:diagrams.loki3.com/BracketList"/>
    <dgm:cxn modelId="{FBB184F2-363A-46FA-9347-34CA45BF239A}" type="presParOf" srcId="{15EDEF7A-EA10-458C-A3E9-6FC26BDE94EB}" destId="{1AA19E83-85EA-4454-93D8-84FA69D63A19}"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BAF4F9E-926F-441F-8891-F3BA983625F4}"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28B6F6E9-44BC-436B-826C-EAB2B5AC191C}">
      <dgm:prSet phldrT="[Text]" custT="1"/>
      <dgm:spPr/>
      <dgm:t>
        <a:bodyPr/>
        <a:lstStyle/>
        <a:p>
          <a:pPr>
            <a:lnSpc>
              <a:spcPts val="1600"/>
            </a:lnSpc>
            <a:defRPr b="1"/>
          </a:pPr>
          <a:r>
            <a:rPr lang="en-US" sz="1400" b="1" dirty="0">
              <a:solidFill>
                <a:schemeClr val="accent6">
                  <a:lumMod val="75000"/>
                </a:schemeClr>
              </a:solidFill>
              <a:latin typeface="Graphik Arabic Regular" pitchFamily="2" charset="-78"/>
              <a:cs typeface="Graphik Arabic Regular" pitchFamily="2" charset="-78"/>
            </a:rPr>
            <a:t>Infrastructure</a:t>
          </a:r>
        </a:p>
      </dgm:t>
    </dgm:pt>
    <dgm:pt modelId="{AD441B0D-1D4B-4BF7-A3ED-425047AB3D4A}" type="parTrans" cxnId="{00E04457-2218-421B-A6B5-20607EAD2641}">
      <dgm:prSet/>
      <dgm:spPr/>
      <dgm:t>
        <a:bodyPr/>
        <a:lstStyle/>
        <a:p>
          <a:pPr>
            <a:lnSpc>
              <a:spcPts val="1600"/>
            </a:lnSpc>
          </a:pPr>
          <a:endParaRPr lang="en-US" sz="1400">
            <a:latin typeface="Graphik Arabic Regular" pitchFamily="2" charset="-78"/>
            <a:cs typeface="Graphik Arabic Regular" pitchFamily="2" charset="-78"/>
          </a:endParaRPr>
        </a:p>
      </dgm:t>
    </dgm:pt>
    <dgm:pt modelId="{B369E8A4-4910-4F8B-A569-741A27E9CF6B}" type="sibTrans" cxnId="{00E04457-2218-421B-A6B5-20607EAD2641}">
      <dgm:prSet/>
      <dgm:spPr/>
      <dgm:t>
        <a:bodyPr/>
        <a:lstStyle/>
        <a:p>
          <a:pPr>
            <a:lnSpc>
              <a:spcPts val="1600"/>
            </a:lnSpc>
          </a:pPr>
          <a:endParaRPr lang="en-US" sz="1400">
            <a:latin typeface="Graphik Arabic Regular" pitchFamily="2" charset="-78"/>
            <a:cs typeface="Graphik Arabic Regular" pitchFamily="2" charset="-78"/>
          </a:endParaRPr>
        </a:p>
      </dgm:t>
    </dgm:pt>
    <dgm:pt modelId="{0B0D26B3-348A-4E2A-99F1-FAD882058BD9}">
      <dgm:prSet phldrT="[Text]" custT="1"/>
      <dgm:spPr/>
      <dgm:t>
        <a:bodyPr/>
        <a:lstStyle/>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All physical resources including labs, classrooms and offices are suitably equipped and sufficient.</a:t>
          </a:r>
        </a:p>
        <a:p>
          <a:pPr>
            <a:lnSpc>
              <a:spcPts val="1600"/>
            </a:lnSpc>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All physical resources are regularly reviewed to ensure compliance with HEC requirements.</a:t>
          </a:r>
        </a:p>
        <a:p>
          <a:pPr>
            <a:lnSpc>
              <a:spcPts val="1600"/>
            </a:lnSpc>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Records for cleaning, maintenance &amp; upgrade </a:t>
          </a:r>
        </a:p>
        <a:p>
          <a:pPr>
            <a:lnSpc>
              <a:spcPts val="1600"/>
            </a:lnSpc>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Formal, appropriate and implemented  action plans for expansion, if needed</a:t>
          </a:r>
        </a:p>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 </a:t>
          </a:r>
        </a:p>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Secure Access to Premises</a:t>
          </a:r>
        </a:p>
        <a:p>
          <a:pPr>
            <a:lnSpc>
              <a:spcPts val="1600"/>
            </a:lnSpc>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Safe &amp; supervised students’ accommodations, if applicable</a:t>
          </a:r>
        </a:p>
        <a:p>
          <a:pPr marL="114300" lvl="1" indent="-114300" algn="l" defTabSz="666750">
            <a:lnSpc>
              <a:spcPts val="1600"/>
            </a:lnSpc>
            <a:spcBef>
              <a:spcPct val="0"/>
            </a:spcBef>
            <a:spcAft>
              <a:spcPct val="15000"/>
            </a:spcAft>
            <a:buChar char="•"/>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gm:t>
    </dgm:pt>
    <dgm:pt modelId="{1113D9C6-209B-4FB1-B70D-040BF35C28C4}" type="parTrans" cxnId="{5D2D769D-EC5B-4CD8-9E35-D367B1DE0ACD}">
      <dgm:prSet/>
      <dgm:spPr/>
      <dgm:t>
        <a:bodyPr/>
        <a:lstStyle/>
        <a:p>
          <a:pPr>
            <a:lnSpc>
              <a:spcPts val="1600"/>
            </a:lnSpc>
          </a:pPr>
          <a:endParaRPr lang="en-US" sz="1400">
            <a:latin typeface="Graphik Arabic Regular" pitchFamily="2" charset="-78"/>
            <a:cs typeface="Graphik Arabic Regular" pitchFamily="2" charset="-78"/>
          </a:endParaRPr>
        </a:p>
      </dgm:t>
    </dgm:pt>
    <dgm:pt modelId="{32EEF124-C849-4373-822F-2EDF9DB9C3B0}" type="sibTrans" cxnId="{5D2D769D-EC5B-4CD8-9E35-D367B1DE0ACD}">
      <dgm:prSet/>
      <dgm:spPr/>
      <dgm:t>
        <a:bodyPr/>
        <a:lstStyle/>
        <a:p>
          <a:pPr>
            <a:lnSpc>
              <a:spcPts val="1600"/>
            </a:lnSpc>
          </a:pPr>
          <a:endParaRPr lang="en-US" sz="1400">
            <a:latin typeface="Graphik Arabic Regular" pitchFamily="2" charset="-78"/>
            <a:cs typeface="Graphik Arabic Regular" pitchFamily="2" charset="-78"/>
          </a:endParaRPr>
        </a:p>
      </dgm:t>
    </dgm:pt>
    <dgm:pt modelId="{D8502A36-F7D4-4616-B92E-03A60D5A4548}">
      <dgm:prSet phldrT="[Text]" custT="1"/>
      <dgm:spPr/>
      <dgm:t>
        <a:bodyPr/>
        <a:lstStyle/>
        <a:p>
          <a:pPr>
            <a:lnSpc>
              <a:spcPts val="1600"/>
            </a:lnSpc>
            <a:defRPr b="1"/>
          </a:pPr>
          <a:r>
            <a:rPr lang="en-US" sz="1400" b="1" dirty="0">
              <a:solidFill>
                <a:schemeClr val="accent2">
                  <a:lumMod val="75000"/>
                </a:schemeClr>
              </a:solidFill>
              <a:latin typeface="Graphik Arabic Regular" pitchFamily="2" charset="-78"/>
              <a:cs typeface="Graphik Arabic Regular" pitchFamily="2" charset="-78"/>
            </a:rPr>
            <a:t>ICT Resources</a:t>
          </a:r>
        </a:p>
      </dgm:t>
    </dgm:pt>
    <dgm:pt modelId="{3B8D2C7C-13D5-4A02-9B99-112559D16E5F}" type="parTrans" cxnId="{7904D1C2-CDF2-4435-8300-6A526F087654}">
      <dgm:prSet/>
      <dgm:spPr/>
      <dgm:t>
        <a:bodyPr/>
        <a:lstStyle/>
        <a:p>
          <a:pPr>
            <a:lnSpc>
              <a:spcPts val="1600"/>
            </a:lnSpc>
          </a:pPr>
          <a:endParaRPr lang="en-US" sz="1400">
            <a:latin typeface="Graphik Arabic Regular" pitchFamily="2" charset="-78"/>
            <a:cs typeface="Graphik Arabic Regular" pitchFamily="2" charset="-78"/>
          </a:endParaRPr>
        </a:p>
      </dgm:t>
    </dgm:pt>
    <dgm:pt modelId="{87497F2F-E0D9-42C6-9940-E9C173FF4327}" type="sibTrans" cxnId="{7904D1C2-CDF2-4435-8300-6A526F087654}">
      <dgm:prSet/>
      <dgm:spPr/>
      <dgm:t>
        <a:bodyPr/>
        <a:lstStyle/>
        <a:p>
          <a:pPr>
            <a:lnSpc>
              <a:spcPts val="1600"/>
            </a:lnSpc>
          </a:pPr>
          <a:endParaRPr lang="en-US" sz="1400">
            <a:latin typeface="Graphik Arabic Regular" pitchFamily="2" charset="-78"/>
            <a:cs typeface="Graphik Arabic Regular" pitchFamily="2" charset="-78"/>
          </a:endParaRPr>
        </a:p>
      </dgm:t>
    </dgm:pt>
    <dgm:pt modelId="{BC9F61F6-AEC6-45BB-A312-4DC0D2A1E23E}">
      <dgm:prSet phldrT="[Text]" custT="1"/>
      <dgm:spPr/>
      <dgm:t>
        <a:bodyPr/>
        <a:lstStyle/>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ICT Operational Plans</a:t>
          </a:r>
        </a:p>
      </dgm:t>
    </dgm:pt>
    <dgm:pt modelId="{6C28593D-722B-4095-9B43-A575211DEDC9}" type="parTrans" cxnId="{C2505059-600C-4BDB-AE13-E2F0C2CEAD54}">
      <dgm:prSet/>
      <dgm:spPr/>
      <dgm:t>
        <a:bodyPr/>
        <a:lstStyle/>
        <a:p>
          <a:pPr>
            <a:lnSpc>
              <a:spcPts val="1600"/>
            </a:lnSpc>
          </a:pPr>
          <a:endParaRPr lang="en-US" sz="1400">
            <a:latin typeface="Graphik Arabic Regular" pitchFamily="2" charset="-78"/>
            <a:cs typeface="Graphik Arabic Regular" pitchFamily="2" charset="-78"/>
          </a:endParaRPr>
        </a:p>
      </dgm:t>
    </dgm:pt>
    <dgm:pt modelId="{F4ABD2AC-4D7F-4554-B81A-983C6DF21036}" type="sibTrans" cxnId="{C2505059-600C-4BDB-AE13-E2F0C2CEAD54}">
      <dgm:prSet/>
      <dgm:spPr/>
      <dgm:t>
        <a:bodyPr/>
        <a:lstStyle/>
        <a:p>
          <a:pPr>
            <a:lnSpc>
              <a:spcPts val="1600"/>
            </a:lnSpc>
          </a:pPr>
          <a:endParaRPr lang="en-US" sz="1400">
            <a:latin typeface="Graphik Arabic Regular" pitchFamily="2" charset="-78"/>
            <a:cs typeface="Graphik Arabic Regular" pitchFamily="2" charset="-78"/>
          </a:endParaRPr>
        </a:p>
      </dgm:t>
    </dgm:pt>
    <dgm:pt modelId="{59FECE60-FA10-47A7-9B6F-ACC280D8A8C6}">
      <dgm:prSet phldrT="[Text]" custT="1"/>
      <dgm:spPr/>
      <dgm:t>
        <a:bodyPr/>
        <a:lstStyle/>
        <a:p>
          <a:pPr>
            <a:lnSpc>
              <a:spcPts val="1600"/>
            </a:lnSpc>
            <a:defRPr b="1"/>
          </a:pPr>
          <a:r>
            <a:rPr lang="en-US" sz="1400" b="1" dirty="0">
              <a:solidFill>
                <a:schemeClr val="accent4">
                  <a:lumMod val="75000"/>
                </a:schemeClr>
              </a:solidFill>
              <a:latin typeface="Graphik Arabic Regular" pitchFamily="2" charset="-78"/>
              <a:cs typeface="Graphik Arabic Regular" pitchFamily="2" charset="-78"/>
            </a:rPr>
            <a:t>Learning Resources</a:t>
          </a:r>
        </a:p>
      </dgm:t>
    </dgm:pt>
    <dgm:pt modelId="{BA803F3A-D187-4652-98CE-90BA5A378ECF}" type="parTrans" cxnId="{B1994230-0040-4191-B4A5-C169FCD9710E}">
      <dgm:prSet/>
      <dgm:spPr/>
      <dgm:t>
        <a:bodyPr/>
        <a:lstStyle/>
        <a:p>
          <a:pPr>
            <a:lnSpc>
              <a:spcPts val="1600"/>
            </a:lnSpc>
          </a:pPr>
          <a:endParaRPr lang="en-US" sz="1400">
            <a:latin typeface="Graphik Arabic Regular" pitchFamily="2" charset="-78"/>
            <a:cs typeface="Graphik Arabic Regular" pitchFamily="2" charset="-78"/>
          </a:endParaRPr>
        </a:p>
      </dgm:t>
    </dgm:pt>
    <dgm:pt modelId="{3C97D980-0C81-4532-AFF3-1B3D139B84C7}" type="sibTrans" cxnId="{B1994230-0040-4191-B4A5-C169FCD9710E}">
      <dgm:prSet/>
      <dgm:spPr/>
      <dgm:t>
        <a:bodyPr/>
        <a:lstStyle/>
        <a:p>
          <a:pPr>
            <a:lnSpc>
              <a:spcPts val="1600"/>
            </a:lnSpc>
          </a:pPr>
          <a:endParaRPr lang="en-US" sz="1400">
            <a:latin typeface="Graphik Arabic Regular" pitchFamily="2" charset="-78"/>
            <a:cs typeface="Graphik Arabic Regular" pitchFamily="2" charset="-78"/>
          </a:endParaRPr>
        </a:p>
      </dgm:t>
    </dgm:pt>
    <dgm:pt modelId="{97B4860C-31A3-4220-99E1-D98A224EE9C9}">
      <dgm:prSet phldrT="[Text]" custT="1"/>
      <dgm:spPr/>
      <dgm:t>
        <a:bodyPr/>
        <a:lstStyle/>
        <a:p>
          <a:pPr>
            <a:lnSpc>
              <a:spcPts val="1600"/>
            </a:lnSpc>
          </a:pPr>
          <a:r>
            <a:rPr lang="en-US" sz="1400">
              <a:latin typeface="Graphik Arabic Regular" pitchFamily="2" charset="-78"/>
              <a:cs typeface="Graphik Arabic Regular" pitchFamily="2" charset="-78"/>
            </a:rPr>
            <a:t>Minutes of Meetings</a:t>
          </a:r>
        </a:p>
      </dgm:t>
    </dgm:pt>
    <dgm:pt modelId="{DA4F79A7-5BA1-4DC7-B855-D0EB70BCA2C4}" type="parTrans" cxnId="{2D16D657-464A-4510-997C-E80C0CFC17FE}">
      <dgm:prSet/>
      <dgm:spPr/>
      <dgm:t>
        <a:bodyPr/>
        <a:lstStyle/>
        <a:p>
          <a:pPr>
            <a:lnSpc>
              <a:spcPts val="1600"/>
            </a:lnSpc>
          </a:pPr>
          <a:endParaRPr lang="en-US" sz="1400">
            <a:latin typeface="Graphik Arabic Regular" pitchFamily="2" charset="-78"/>
            <a:cs typeface="Graphik Arabic Regular" pitchFamily="2" charset="-78"/>
          </a:endParaRPr>
        </a:p>
      </dgm:t>
    </dgm:pt>
    <dgm:pt modelId="{953A292F-497C-4B53-8043-E96C8733128C}" type="sibTrans" cxnId="{2D16D657-464A-4510-997C-E80C0CFC17FE}">
      <dgm:prSet/>
      <dgm:spPr/>
      <dgm:t>
        <a:bodyPr/>
        <a:lstStyle/>
        <a:p>
          <a:pPr>
            <a:lnSpc>
              <a:spcPts val="1600"/>
            </a:lnSpc>
          </a:pPr>
          <a:endParaRPr lang="en-US" sz="1400">
            <a:latin typeface="Graphik Arabic Regular" pitchFamily="2" charset="-78"/>
            <a:cs typeface="Graphik Arabic Regular" pitchFamily="2" charset="-78"/>
          </a:endParaRPr>
        </a:p>
      </dgm:t>
    </dgm:pt>
    <dgm:pt modelId="{ED0858A5-7052-4CEB-B21E-DCB56BEF87FD}">
      <dgm:prSet phldrT="[Text]" custT="1"/>
      <dgm:spPr/>
      <dgm:t>
        <a:bodyPr/>
        <a:lstStyle/>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3. Use of Website and Social Media Account</a:t>
          </a:r>
        </a:p>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4. Copyright Infringements </a:t>
          </a:r>
        </a:p>
        <a:p>
          <a:pPr>
            <a:lnSpc>
              <a:spcPts val="1600"/>
            </a:lnSpc>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gm:t>
    </dgm:pt>
    <dgm:pt modelId="{99876EB7-35F7-499C-9AC1-D6A5E9AF594B}" type="parTrans" cxnId="{A53BDEB5-C18F-47C0-8397-72578B3CD8F9}">
      <dgm:prSet/>
      <dgm:spPr/>
      <dgm:t>
        <a:bodyPr/>
        <a:lstStyle/>
        <a:p>
          <a:pPr>
            <a:lnSpc>
              <a:spcPts val="1600"/>
            </a:lnSpc>
          </a:pPr>
          <a:endParaRPr lang="en-US" sz="1400">
            <a:latin typeface="Graphik Arabic Regular" pitchFamily="2" charset="-78"/>
            <a:cs typeface="Graphik Arabic Regular" pitchFamily="2" charset="-78"/>
          </a:endParaRPr>
        </a:p>
      </dgm:t>
    </dgm:pt>
    <dgm:pt modelId="{34C5F8AB-1E72-47FA-8CCB-2BE4E041DF27}" type="sibTrans" cxnId="{A53BDEB5-C18F-47C0-8397-72578B3CD8F9}">
      <dgm:prSet/>
      <dgm:spPr/>
      <dgm:t>
        <a:bodyPr/>
        <a:lstStyle/>
        <a:p>
          <a:pPr>
            <a:lnSpc>
              <a:spcPts val="1600"/>
            </a:lnSpc>
          </a:pPr>
          <a:endParaRPr lang="en-US" sz="1400">
            <a:latin typeface="Graphik Arabic Regular" pitchFamily="2" charset="-78"/>
            <a:cs typeface="Graphik Arabic Regular" pitchFamily="2" charset="-78"/>
          </a:endParaRPr>
        </a:p>
      </dgm:t>
    </dgm:pt>
    <dgm:pt modelId="{4A32B39A-8277-4AB3-B120-B74091C93CDA}">
      <dgm:prSet phldrT="[Text]" custT="1"/>
      <dgm:spPr/>
      <dgm:t>
        <a:bodyPr/>
        <a:lstStyle/>
        <a:p>
          <a:pPr>
            <a:lnSpc>
              <a:spcPts val="1600"/>
            </a:lnSpc>
          </a:pPr>
          <a:r>
            <a:rPr lang="en-US" sz="1400">
              <a:latin typeface="Graphik Arabic Regular" pitchFamily="2" charset="-78"/>
              <a:cs typeface="Graphik Arabic Regular" pitchFamily="2" charset="-78"/>
            </a:rPr>
            <a:t>Filled Forms</a:t>
          </a:r>
        </a:p>
      </dgm:t>
    </dgm:pt>
    <dgm:pt modelId="{785CFC3F-CBDB-4599-A624-4198C6268ADB}" type="parTrans" cxnId="{8E6CCDF8-50C5-4301-8BDF-9495F896ED45}">
      <dgm:prSet/>
      <dgm:spPr/>
      <dgm:t>
        <a:bodyPr/>
        <a:lstStyle/>
        <a:p>
          <a:pPr>
            <a:lnSpc>
              <a:spcPts val="1600"/>
            </a:lnSpc>
          </a:pPr>
          <a:endParaRPr lang="en-US" sz="1400">
            <a:latin typeface="Graphik Arabic Regular" pitchFamily="2" charset="-78"/>
            <a:cs typeface="Graphik Arabic Regular" pitchFamily="2" charset="-78"/>
          </a:endParaRPr>
        </a:p>
      </dgm:t>
    </dgm:pt>
    <dgm:pt modelId="{2B462484-B8FA-40E8-8A89-7C229C777D97}" type="sibTrans" cxnId="{8E6CCDF8-50C5-4301-8BDF-9495F896ED45}">
      <dgm:prSet/>
      <dgm:spPr/>
      <dgm:t>
        <a:bodyPr/>
        <a:lstStyle/>
        <a:p>
          <a:pPr>
            <a:lnSpc>
              <a:spcPts val="1600"/>
            </a:lnSpc>
          </a:pPr>
          <a:endParaRPr lang="en-US" sz="1400">
            <a:latin typeface="Graphik Arabic Regular" pitchFamily="2" charset="-78"/>
            <a:cs typeface="Graphik Arabic Regular" pitchFamily="2" charset="-78"/>
          </a:endParaRPr>
        </a:p>
      </dgm:t>
    </dgm:pt>
    <dgm:pt modelId="{9AF2B3C5-8520-4B61-A9AC-48B913AB5F15}">
      <dgm:prSet phldrT="[Text]" custT="1"/>
      <dgm:spPr/>
      <dgm:t>
        <a:bodyPr/>
        <a:lstStyle/>
        <a:p>
          <a:pPr>
            <a:lnSpc>
              <a:spcPts val="1600"/>
            </a:lnSpc>
          </a:pPr>
          <a:r>
            <a:rPr lang="en-US" sz="1400">
              <a:latin typeface="Graphik Arabic Regular" pitchFamily="2" charset="-78"/>
              <a:cs typeface="Graphik Arabic Regular" pitchFamily="2" charset="-78"/>
            </a:rPr>
            <a:t>Staff Lists &amp; CVs</a:t>
          </a:r>
        </a:p>
      </dgm:t>
    </dgm:pt>
    <dgm:pt modelId="{BFBA4A88-6A85-48F8-A65B-E31A7EE4A8A5}" type="parTrans" cxnId="{20CEA3C2-E361-4EDE-838A-70A4D865A9BF}">
      <dgm:prSet/>
      <dgm:spPr/>
      <dgm:t>
        <a:bodyPr/>
        <a:lstStyle/>
        <a:p>
          <a:pPr>
            <a:lnSpc>
              <a:spcPts val="1600"/>
            </a:lnSpc>
          </a:pPr>
          <a:endParaRPr lang="en-US" sz="1400">
            <a:latin typeface="Graphik Arabic Regular" pitchFamily="2" charset="-78"/>
            <a:cs typeface="Graphik Arabic Regular" pitchFamily="2" charset="-78"/>
          </a:endParaRPr>
        </a:p>
      </dgm:t>
    </dgm:pt>
    <dgm:pt modelId="{786E81E7-1414-4CB1-9EA2-AE2CD6EDE1C1}" type="sibTrans" cxnId="{20CEA3C2-E361-4EDE-838A-70A4D865A9BF}">
      <dgm:prSet/>
      <dgm:spPr/>
      <dgm:t>
        <a:bodyPr/>
        <a:lstStyle/>
        <a:p>
          <a:pPr>
            <a:lnSpc>
              <a:spcPts val="1600"/>
            </a:lnSpc>
          </a:pPr>
          <a:endParaRPr lang="en-US" sz="1400">
            <a:latin typeface="Graphik Arabic Regular" pitchFamily="2" charset="-78"/>
            <a:cs typeface="Graphik Arabic Regular" pitchFamily="2" charset="-78"/>
          </a:endParaRPr>
        </a:p>
      </dgm:t>
    </dgm:pt>
    <dgm:pt modelId="{FD9E3E16-E421-4392-8BF9-4181BCB292D0}">
      <dgm:prSet phldrT="[Text]" custT="1"/>
      <dgm:spPr/>
      <dgm:t>
        <a:bodyPr/>
        <a:lstStyle/>
        <a:p>
          <a:pPr>
            <a:lnSpc>
              <a:spcPts val="1600"/>
            </a:lnSpc>
          </a:pPr>
          <a:r>
            <a:rPr lang="en-US" sz="1400" dirty="0">
              <a:latin typeface="Graphik Arabic Regular" pitchFamily="2" charset="-78"/>
              <a:cs typeface="Graphik Arabic Regular" pitchFamily="2" charset="-78"/>
            </a:rPr>
            <a:t>Survey Reports</a:t>
          </a:r>
        </a:p>
      </dgm:t>
    </dgm:pt>
    <dgm:pt modelId="{E7AC9B65-3A8D-4577-9045-D1AA406771F3}" type="parTrans" cxnId="{152C72C5-C08B-426C-A408-2250831A00ED}">
      <dgm:prSet/>
      <dgm:spPr/>
      <dgm:t>
        <a:bodyPr/>
        <a:lstStyle/>
        <a:p>
          <a:pPr>
            <a:lnSpc>
              <a:spcPts val="1600"/>
            </a:lnSpc>
          </a:pPr>
          <a:endParaRPr lang="en-US" sz="1400">
            <a:latin typeface="Graphik Arabic Regular" pitchFamily="2" charset="-78"/>
            <a:cs typeface="Graphik Arabic Regular" pitchFamily="2" charset="-78"/>
          </a:endParaRPr>
        </a:p>
      </dgm:t>
    </dgm:pt>
    <dgm:pt modelId="{7B5451DB-5B8E-4DF5-A468-71676C9C4559}" type="sibTrans" cxnId="{152C72C5-C08B-426C-A408-2250831A00ED}">
      <dgm:prSet/>
      <dgm:spPr/>
      <dgm:t>
        <a:bodyPr/>
        <a:lstStyle/>
        <a:p>
          <a:pPr>
            <a:lnSpc>
              <a:spcPts val="1600"/>
            </a:lnSpc>
          </a:pPr>
          <a:endParaRPr lang="en-US" sz="1400">
            <a:latin typeface="Graphik Arabic Regular" pitchFamily="2" charset="-78"/>
            <a:cs typeface="Graphik Arabic Regular" pitchFamily="2" charset="-78"/>
          </a:endParaRPr>
        </a:p>
      </dgm:t>
    </dgm:pt>
    <dgm:pt modelId="{0BD01E31-EE01-4651-A1D6-F8E2D438F2EC}">
      <dgm:prSet phldrT="[Text]" custT="1"/>
      <dgm:spPr/>
      <dgm:t>
        <a:bodyPr/>
        <a:lstStyle/>
        <a:p>
          <a:pPr>
            <a:lnSpc>
              <a:spcPts val="1600"/>
            </a:lnSpc>
          </a:pPr>
          <a:r>
            <a:rPr lang="en-US" sz="1400" dirty="0">
              <a:latin typeface="Graphik Arabic Regular" pitchFamily="2" charset="-78"/>
              <a:cs typeface="Graphik Arabic Regular" pitchFamily="2" charset="-78"/>
            </a:rPr>
            <a:t>Lists of Workshops/ Capacity Buildings Programmes</a:t>
          </a:r>
        </a:p>
      </dgm:t>
    </dgm:pt>
    <dgm:pt modelId="{98EBC181-A326-4425-A0AE-006437C9C9FF}" type="parTrans" cxnId="{A42374E4-9189-4791-AB47-7D1ACC45F452}">
      <dgm:prSet/>
      <dgm:spPr/>
      <dgm:t>
        <a:bodyPr/>
        <a:lstStyle/>
        <a:p>
          <a:pPr>
            <a:lnSpc>
              <a:spcPts val="1600"/>
            </a:lnSpc>
          </a:pPr>
          <a:endParaRPr lang="en-US" sz="1400">
            <a:latin typeface="Graphik Arabic Regular" pitchFamily="2" charset="-78"/>
            <a:cs typeface="Graphik Arabic Regular" pitchFamily="2" charset="-78"/>
          </a:endParaRPr>
        </a:p>
      </dgm:t>
    </dgm:pt>
    <dgm:pt modelId="{C273E542-0D65-47E5-B94C-53A56D9750A8}" type="sibTrans" cxnId="{A42374E4-9189-4791-AB47-7D1ACC45F452}">
      <dgm:prSet/>
      <dgm:spPr/>
      <dgm:t>
        <a:bodyPr/>
        <a:lstStyle/>
        <a:p>
          <a:pPr>
            <a:lnSpc>
              <a:spcPts val="1600"/>
            </a:lnSpc>
          </a:pPr>
          <a:endParaRPr lang="en-US" sz="1400">
            <a:latin typeface="Graphik Arabic Regular" pitchFamily="2" charset="-78"/>
            <a:cs typeface="Graphik Arabic Regular" pitchFamily="2" charset="-78"/>
          </a:endParaRPr>
        </a:p>
      </dgm:t>
    </dgm:pt>
    <dgm:pt modelId="{155677BE-E882-4200-80A6-2A0C565F1592}">
      <dgm:prSet phldrT="[Text]" custT="1"/>
      <dgm:spPr/>
      <dgm:t>
        <a:bodyPr/>
        <a:lstStyle/>
        <a:p>
          <a:pPr>
            <a:lnSpc>
              <a:spcPts val="1600"/>
            </a:lnSpc>
          </a:pPr>
          <a:r>
            <a:rPr lang="en-US" sz="1400" dirty="0">
              <a:latin typeface="Graphik Arabic Regular" pitchFamily="2" charset="-78"/>
              <a:cs typeface="Graphik Arabic Regular" pitchFamily="2" charset="-78"/>
            </a:rPr>
            <a:t>Improvement Plans</a:t>
          </a:r>
        </a:p>
      </dgm:t>
    </dgm:pt>
    <dgm:pt modelId="{624CAD52-3BE3-446C-907C-FEAF6B573F32}" type="parTrans" cxnId="{D3ABC5B4-38C6-49E3-8C84-F03FA31BB7D6}">
      <dgm:prSet/>
      <dgm:spPr/>
      <dgm:t>
        <a:bodyPr/>
        <a:lstStyle/>
        <a:p>
          <a:pPr>
            <a:lnSpc>
              <a:spcPts val="1600"/>
            </a:lnSpc>
          </a:pPr>
          <a:endParaRPr lang="en-US" sz="1400">
            <a:latin typeface="Graphik Arabic Regular" pitchFamily="2" charset="-78"/>
            <a:cs typeface="Graphik Arabic Regular" pitchFamily="2" charset="-78"/>
          </a:endParaRPr>
        </a:p>
      </dgm:t>
    </dgm:pt>
    <dgm:pt modelId="{1F48519C-337B-406C-97F7-2FFA2009CA19}" type="sibTrans" cxnId="{D3ABC5B4-38C6-49E3-8C84-F03FA31BB7D6}">
      <dgm:prSet/>
      <dgm:spPr/>
      <dgm:t>
        <a:bodyPr/>
        <a:lstStyle/>
        <a:p>
          <a:pPr>
            <a:lnSpc>
              <a:spcPts val="1600"/>
            </a:lnSpc>
          </a:pPr>
          <a:endParaRPr lang="en-US" sz="1400">
            <a:latin typeface="Graphik Arabic Regular" pitchFamily="2" charset="-78"/>
            <a:cs typeface="Graphik Arabic Regular" pitchFamily="2" charset="-78"/>
          </a:endParaRPr>
        </a:p>
      </dgm:t>
    </dgm:pt>
    <dgm:pt modelId="{8FA324BF-5FCA-4409-BA80-AF99AA556F41}">
      <dgm:prSet phldrT="[Text]" custT="1"/>
      <dgm:spPr/>
      <dgm:t>
        <a:bodyPr/>
        <a:lstStyle/>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Registers for ICT Systems &amp; Services</a:t>
          </a:r>
        </a:p>
      </dgm:t>
    </dgm:pt>
    <dgm:pt modelId="{B699259A-0B66-4ACD-AEE0-35E691BE4F0D}" type="parTrans" cxnId="{B5D2944F-D862-4A8F-A5C6-6B729049EA8C}">
      <dgm:prSet/>
      <dgm:spPr/>
      <dgm:t>
        <a:bodyPr/>
        <a:lstStyle/>
        <a:p>
          <a:pPr>
            <a:lnSpc>
              <a:spcPts val="1600"/>
            </a:lnSpc>
          </a:pPr>
          <a:endParaRPr lang="en-US" sz="1400"/>
        </a:p>
      </dgm:t>
    </dgm:pt>
    <dgm:pt modelId="{80919CCA-0F74-4154-BD1B-287C08928C9A}" type="sibTrans" cxnId="{B5D2944F-D862-4A8F-A5C6-6B729049EA8C}">
      <dgm:prSet/>
      <dgm:spPr/>
      <dgm:t>
        <a:bodyPr/>
        <a:lstStyle/>
        <a:p>
          <a:pPr>
            <a:lnSpc>
              <a:spcPts val="1600"/>
            </a:lnSpc>
          </a:pPr>
          <a:endParaRPr lang="en-US" sz="1400"/>
        </a:p>
      </dgm:t>
    </dgm:pt>
    <dgm:pt modelId="{71516089-9E06-4177-A63F-013D9DFEB2FB}">
      <dgm:prSet phldrT="[Text]" custT="1"/>
      <dgm:spPr/>
      <dgm:t>
        <a:bodyPr/>
        <a:lstStyle/>
        <a:p>
          <a:pPr>
            <a:lnSpc>
              <a:spcPts val="1600"/>
            </a:lnSpc>
          </a:pPr>
          <a:r>
            <a:rPr lang="en-US" sz="1400" kern="1200">
              <a:solidFill>
                <a:prstClr val="black">
                  <a:hueOff val="0"/>
                  <a:satOff val="0"/>
                  <a:lumOff val="0"/>
                  <a:alphaOff val="0"/>
                </a:prstClr>
              </a:solidFill>
              <a:latin typeface="Graphik Arabic Regular" pitchFamily="2" charset="-78"/>
              <a:ea typeface="+mn-ea"/>
              <a:cs typeface="Graphik Arabic Regular" pitchFamily="2" charset="-78"/>
            </a:rPr>
            <a:t>Management Information Systems </a:t>
          </a:r>
        </a:p>
      </dgm:t>
    </dgm:pt>
    <dgm:pt modelId="{51EC7831-7CA4-497C-975C-FBAD89E60E19}" type="parTrans" cxnId="{DD369350-2DC5-4D42-A274-3EB876207359}">
      <dgm:prSet/>
      <dgm:spPr/>
      <dgm:t>
        <a:bodyPr/>
        <a:lstStyle/>
        <a:p>
          <a:pPr>
            <a:lnSpc>
              <a:spcPts val="1600"/>
            </a:lnSpc>
          </a:pPr>
          <a:endParaRPr lang="en-US" sz="1400"/>
        </a:p>
      </dgm:t>
    </dgm:pt>
    <dgm:pt modelId="{88E2B3C4-AA36-4ED4-B0B2-9FEF5CD8295D}" type="sibTrans" cxnId="{DD369350-2DC5-4D42-A274-3EB876207359}">
      <dgm:prSet/>
      <dgm:spPr/>
      <dgm:t>
        <a:bodyPr/>
        <a:lstStyle/>
        <a:p>
          <a:pPr>
            <a:lnSpc>
              <a:spcPts val="1600"/>
            </a:lnSpc>
          </a:pPr>
          <a:endParaRPr lang="en-US" sz="1400"/>
        </a:p>
      </dgm:t>
    </dgm:pt>
    <dgm:pt modelId="{8EBC8126-9E1E-4F46-9DAC-A6ED8D4D529B}">
      <dgm:prSet phldrT="[Text]" custT="1"/>
      <dgm:spPr/>
      <dgm:t>
        <a:bodyPr/>
        <a:lstStyle/>
        <a:p>
          <a:pPr>
            <a:lnSpc>
              <a:spcPts val="1600"/>
            </a:lnSpc>
          </a:pPr>
          <a:r>
            <a:rPr lang="en-US" sz="1400" kern="1200">
              <a:solidFill>
                <a:prstClr val="black">
                  <a:hueOff val="0"/>
                  <a:satOff val="0"/>
                  <a:lumOff val="0"/>
                  <a:alphaOff val="0"/>
                </a:prstClr>
              </a:solidFill>
              <a:latin typeface="Graphik Arabic Regular" pitchFamily="2" charset="-78"/>
              <a:ea typeface="+mn-ea"/>
              <a:cs typeface="Graphik Arabic Regular" pitchFamily="2" charset="-78"/>
            </a:rPr>
            <a:t>Accessible ICT</a:t>
          </a:r>
        </a:p>
      </dgm:t>
    </dgm:pt>
    <dgm:pt modelId="{262B745E-AF98-4300-B236-4BB42DDAA327}" type="parTrans" cxnId="{6B309963-E77B-4408-B7B5-EC90CAA56ABE}">
      <dgm:prSet/>
      <dgm:spPr/>
      <dgm:t>
        <a:bodyPr/>
        <a:lstStyle/>
        <a:p>
          <a:pPr>
            <a:lnSpc>
              <a:spcPts val="1600"/>
            </a:lnSpc>
          </a:pPr>
          <a:endParaRPr lang="en-US" sz="1400"/>
        </a:p>
      </dgm:t>
    </dgm:pt>
    <dgm:pt modelId="{948FE17D-3E06-4E9C-9943-11E30D72BED0}" type="sibTrans" cxnId="{6B309963-E77B-4408-B7B5-EC90CAA56ABE}">
      <dgm:prSet/>
      <dgm:spPr/>
      <dgm:t>
        <a:bodyPr/>
        <a:lstStyle/>
        <a:p>
          <a:pPr>
            <a:lnSpc>
              <a:spcPts val="1600"/>
            </a:lnSpc>
          </a:pPr>
          <a:endParaRPr lang="en-US" sz="1400"/>
        </a:p>
      </dgm:t>
    </dgm:pt>
    <dgm:pt modelId="{CE697384-E773-41AD-A0A2-956F1FCD832F}">
      <dgm:prSet phldrT="[Text]" custT="1"/>
      <dgm:spPr/>
      <dgm:t>
        <a:bodyPr/>
        <a:lstStyle/>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Policies &amp; procedures dealing with:</a:t>
          </a:r>
        </a:p>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1. Occupational Health and Safety </a:t>
          </a:r>
        </a:p>
        <a:p>
          <a:pPr>
            <a:lnSpc>
              <a:spcPts val="1600"/>
            </a:lnSpc>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2. Unauthorized Access to, and Inappropriate Use of, ICT Resources</a:t>
          </a:r>
        </a:p>
      </dgm:t>
    </dgm:pt>
    <dgm:pt modelId="{169052DC-3D87-4538-AE57-FD21FE0566C5}" type="parTrans" cxnId="{DCDB0592-54BF-4601-BCC5-8AEDF0A20226}">
      <dgm:prSet/>
      <dgm:spPr/>
      <dgm:t>
        <a:bodyPr/>
        <a:lstStyle/>
        <a:p>
          <a:pPr>
            <a:lnSpc>
              <a:spcPts val="1600"/>
            </a:lnSpc>
          </a:pPr>
          <a:endParaRPr lang="en-US" sz="1400"/>
        </a:p>
      </dgm:t>
    </dgm:pt>
    <dgm:pt modelId="{B270F027-C871-44D3-BC62-245703ECD040}" type="sibTrans" cxnId="{DCDB0592-54BF-4601-BCC5-8AEDF0A20226}">
      <dgm:prSet/>
      <dgm:spPr/>
      <dgm:t>
        <a:bodyPr/>
        <a:lstStyle/>
        <a:p>
          <a:pPr>
            <a:lnSpc>
              <a:spcPts val="1600"/>
            </a:lnSpc>
          </a:pPr>
          <a:endParaRPr lang="en-US" sz="1400"/>
        </a:p>
      </dgm:t>
    </dgm:pt>
    <dgm:pt modelId="{2E3EF193-3DD0-484F-A07D-9FB0DC934AF1}" type="pres">
      <dgm:prSet presAssocID="{2BAF4F9E-926F-441F-8891-F3BA983625F4}" presName="root" presStyleCnt="0">
        <dgm:presLayoutVars>
          <dgm:dir/>
          <dgm:resizeHandles val="exact"/>
        </dgm:presLayoutVars>
      </dgm:prSet>
      <dgm:spPr/>
    </dgm:pt>
    <dgm:pt modelId="{47320DD4-67BE-444F-890A-502945D165C9}" type="pres">
      <dgm:prSet presAssocID="{28B6F6E9-44BC-436B-826C-EAB2B5AC191C}" presName="compNode" presStyleCnt="0"/>
      <dgm:spPr/>
    </dgm:pt>
    <dgm:pt modelId="{F49F6BA4-1899-42EC-BAA3-3FB668F7305E}" type="pres">
      <dgm:prSet presAssocID="{28B6F6E9-44BC-436B-826C-EAB2B5AC191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000" b="-1000"/>
          </a:stretch>
        </a:blipFill>
      </dgm:spPr>
    </dgm:pt>
    <dgm:pt modelId="{FEF8988B-6151-432E-AE0D-B68ED85D6231}" type="pres">
      <dgm:prSet presAssocID="{28B6F6E9-44BC-436B-826C-EAB2B5AC191C}" presName="iconSpace" presStyleCnt="0"/>
      <dgm:spPr/>
    </dgm:pt>
    <dgm:pt modelId="{026009FC-21EB-4027-AAF2-9A5ED20E56F1}" type="pres">
      <dgm:prSet presAssocID="{28B6F6E9-44BC-436B-826C-EAB2B5AC191C}" presName="parTx" presStyleLbl="revTx" presStyleIdx="0" presStyleCnt="6">
        <dgm:presLayoutVars>
          <dgm:chMax val="0"/>
          <dgm:chPref val="0"/>
        </dgm:presLayoutVars>
      </dgm:prSet>
      <dgm:spPr/>
    </dgm:pt>
    <dgm:pt modelId="{A52ECFD9-F5F5-45DF-9638-4E87A694A3BA}" type="pres">
      <dgm:prSet presAssocID="{28B6F6E9-44BC-436B-826C-EAB2B5AC191C}" presName="txSpace" presStyleCnt="0"/>
      <dgm:spPr/>
    </dgm:pt>
    <dgm:pt modelId="{D3B43D60-9A2C-4FF4-AB04-C12C522CBCA8}" type="pres">
      <dgm:prSet presAssocID="{28B6F6E9-44BC-436B-826C-EAB2B5AC191C}" presName="desTx" presStyleLbl="revTx" presStyleIdx="1" presStyleCnt="6">
        <dgm:presLayoutVars/>
      </dgm:prSet>
      <dgm:spPr/>
    </dgm:pt>
    <dgm:pt modelId="{1F3C9E1E-8EF2-4969-8878-9B84197601B7}" type="pres">
      <dgm:prSet presAssocID="{B369E8A4-4910-4F8B-A569-741A27E9CF6B}" presName="sibTrans" presStyleCnt="0"/>
      <dgm:spPr/>
    </dgm:pt>
    <dgm:pt modelId="{E90497E7-7270-4D9D-99FC-CF503305C27B}" type="pres">
      <dgm:prSet presAssocID="{D8502A36-F7D4-4616-B92E-03A60D5A4548}" presName="compNode" presStyleCnt="0"/>
      <dgm:spPr/>
    </dgm:pt>
    <dgm:pt modelId="{7A6722E1-300A-4E25-B6B0-FDBDEE0AF2EA}" type="pres">
      <dgm:prSet presAssocID="{D8502A36-F7D4-4616-B92E-03A60D5A454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5000" r="-15000"/>
          </a:stretch>
        </a:blipFill>
      </dgm:spPr>
    </dgm:pt>
    <dgm:pt modelId="{4AEF650F-08A4-4F62-A295-F7931ADBDBF0}" type="pres">
      <dgm:prSet presAssocID="{D8502A36-F7D4-4616-B92E-03A60D5A4548}" presName="iconSpace" presStyleCnt="0"/>
      <dgm:spPr/>
    </dgm:pt>
    <dgm:pt modelId="{77864D90-1063-49C5-A1E4-168F35A9F7AD}" type="pres">
      <dgm:prSet presAssocID="{D8502A36-F7D4-4616-B92E-03A60D5A4548}" presName="parTx" presStyleLbl="revTx" presStyleIdx="2" presStyleCnt="6">
        <dgm:presLayoutVars>
          <dgm:chMax val="0"/>
          <dgm:chPref val="0"/>
        </dgm:presLayoutVars>
      </dgm:prSet>
      <dgm:spPr/>
    </dgm:pt>
    <dgm:pt modelId="{BC30C15F-4943-4357-8567-12DF69B089AB}" type="pres">
      <dgm:prSet presAssocID="{D8502A36-F7D4-4616-B92E-03A60D5A4548}" presName="txSpace" presStyleCnt="0"/>
      <dgm:spPr/>
    </dgm:pt>
    <dgm:pt modelId="{51BD4EEA-0E7E-44C3-AC74-CDC1F1D2E455}" type="pres">
      <dgm:prSet presAssocID="{D8502A36-F7D4-4616-B92E-03A60D5A4548}" presName="desTx" presStyleLbl="revTx" presStyleIdx="3" presStyleCnt="6">
        <dgm:presLayoutVars/>
      </dgm:prSet>
      <dgm:spPr/>
    </dgm:pt>
    <dgm:pt modelId="{D4D80025-5E1E-4FD9-BA9E-4ED81FB1A2FE}" type="pres">
      <dgm:prSet presAssocID="{87497F2F-E0D9-42C6-9940-E9C173FF4327}" presName="sibTrans" presStyleCnt="0"/>
      <dgm:spPr/>
    </dgm:pt>
    <dgm:pt modelId="{377ECED7-D7D9-4C12-8862-F758D9F66DA1}" type="pres">
      <dgm:prSet presAssocID="{59FECE60-FA10-47A7-9B6F-ACC280D8A8C6}" presName="compNode" presStyleCnt="0"/>
      <dgm:spPr/>
    </dgm:pt>
    <dgm:pt modelId="{CB4E28EB-5645-4B62-AC0E-3100C50E04E1}" type="pres">
      <dgm:prSet presAssocID="{59FECE60-FA10-47A7-9B6F-ACC280D8A8C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000" b="-1000"/>
          </a:stretch>
        </a:blipFill>
      </dgm:spPr>
    </dgm:pt>
    <dgm:pt modelId="{D4852159-A0F5-487F-8D19-36AE2C2EB4CE}" type="pres">
      <dgm:prSet presAssocID="{59FECE60-FA10-47A7-9B6F-ACC280D8A8C6}" presName="iconSpace" presStyleCnt="0"/>
      <dgm:spPr/>
    </dgm:pt>
    <dgm:pt modelId="{AB377525-7566-47AA-A88F-165F3BF22FB1}" type="pres">
      <dgm:prSet presAssocID="{59FECE60-FA10-47A7-9B6F-ACC280D8A8C6}" presName="parTx" presStyleLbl="revTx" presStyleIdx="4" presStyleCnt="6">
        <dgm:presLayoutVars>
          <dgm:chMax val="0"/>
          <dgm:chPref val="0"/>
        </dgm:presLayoutVars>
      </dgm:prSet>
      <dgm:spPr/>
    </dgm:pt>
    <dgm:pt modelId="{CD6E0071-CEAA-4CA4-B45B-CACCC71A7D8F}" type="pres">
      <dgm:prSet presAssocID="{59FECE60-FA10-47A7-9B6F-ACC280D8A8C6}" presName="txSpace" presStyleCnt="0"/>
      <dgm:spPr/>
    </dgm:pt>
    <dgm:pt modelId="{6F6510B1-388C-4F04-A847-9BB023B05F20}" type="pres">
      <dgm:prSet presAssocID="{59FECE60-FA10-47A7-9B6F-ACC280D8A8C6}" presName="desTx" presStyleLbl="revTx" presStyleIdx="5" presStyleCnt="6">
        <dgm:presLayoutVars/>
      </dgm:prSet>
      <dgm:spPr/>
    </dgm:pt>
  </dgm:ptLst>
  <dgm:cxnLst>
    <dgm:cxn modelId="{46432E02-C811-4EED-BD06-14B3CFEFAFB3}" type="presOf" srcId="{0B0D26B3-348A-4E2A-99F1-FAD882058BD9}" destId="{D3B43D60-9A2C-4FF4-AB04-C12C522CBCA8}" srcOrd="0" destOrd="0" presId="urn:microsoft.com/office/officeart/2018/2/layout/IconLabelDescriptionList"/>
    <dgm:cxn modelId="{952C2614-7359-4223-9384-28F50C061F61}" type="presOf" srcId="{28B6F6E9-44BC-436B-826C-EAB2B5AC191C}" destId="{026009FC-21EB-4027-AAF2-9A5ED20E56F1}" srcOrd="0" destOrd="0" presId="urn:microsoft.com/office/officeart/2018/2/layout/IconLabelDescriptionList"/>
    <dgm:cxn modelId="{16AA9C18-0A70-4640-8AFB-753551DF0000}" type="presOf" srcId="{CE697384-E773-41AD-A0A2-956F1FCD832F}" destId="{51BD4EEA-0E7E-44C3-AC74-CDC1F1D2E455}" srcOrd="0" destOrd="4" presId="urn:microsoft.com/office/officeart/2018/2/layout/IconLabelDescriptionList"/>
    <dgm:cxn modelId="{4CB2842E-62E8-406F-AEFB-05144754638D}" type="presOf" srcId="{D8502A36-F7D4-4616-B92E-03A60D5A4548}" destId="{77864D90-1063-49C5-A1E4-168F35A9F7AD}" srcOrd="0" destOrd="0" presId="urn:microsoft.com/office/officeart/2018/2/layout/IconLabelDescriptionList"/>
    <dgm:cxn modelId="{B1994230-0040-4191-B4A5-C169FCD9710E}" srcId="{2BAF4F9E-926F-441F-8891-F3BA983625F4}" destId="{59FECE60-FA10-47A7-9B6F-ACC280D8A8C6}" srcOrd="2" destOrd="0" parTransId="{BA803F3A-D187-4652-98CE-90BA5A378ECF}" sibTransId="{3C97D980-0C81-4532-AFF3-1B3D139B84C7}"/>
    <dgm:cxn modelId="{870D673B-03EA-467D-A9BB-6DD609DE20C0}" type="presOf" srcId="{BC9F61F6-AEC6-45BB-A312-4DC0D2A1E23E}" destId="{51BD4EEA-0E7E-44C3-AC74-CDC1F1D2E455}" srcOrd="0" destOrd="0" presId="urn:microsoft.com/office/officeart/2018/2/layout/IconLabelDescriptionList"/>
    <dgm:cxn modelId="{E15F4C3C-FD77-4DA9-9161-6418E1CA5778}" type="presOf" srcId="{155677BE-E882-4200-80A6-2A0C565F1592}" destId="{6F6510B1-388C-4F04-A847-9BB023B05F20}" srcOrd="0" destOrd="5" presId="urn:microsoft.com/office/officeart/2018/2/layout/IconLabelDescriptionList"/>
    <dgm:cxn modelId="{69EFCF5C-F574-4795-AACB-3599CE522259}" type="presOf" srcId="{59FECE60-FA10-47A7-9B6F-ACC280D8A8C6}" destId="{AB377525-7566-47AA-A88F-165F3BF22FB1}" srcOrd="0" destOrd="0" presId="urn:microsoft.com/office/officeart/2018/2/layout/IconLabelDescriptionList"/>
    <dgm:cxn modelId="{C4A69142-5AD2-4B8B-AB08-537DC947C97B}" type="presOf" srcId="{2BAF4F9E-926F-441F-8891-F3BA983625F4}" destId="{2E3EF193-3DD0-484F-A07D-9FB0DC934AF1}" srcOrd="0" destOrd="0" presId="urn:microsoft.com/office/officeart/2018/2/layout/IconLabelDescriptionList"/>
    <dgm:cxn modelId="{6B309963-E77B-4408-B7B5-EC90CAA56ABE}" srcId="{D8502A36-F7D4-4616-B92E-03A60D5A4548}" destId="{8EBC8126-9E1E-4F46-9DAC-A6ED8D4D529B}" srcOrd="3" destOrd="0" parTransId="{262B745E-AF98-4300-B236-4BB42DDAA327}" sibTransId="{948FE17D-3E06-4E9C-9943-11E30D72BED0}"/>
    <dgm:cxn modelId="{281A5845-08A0-47DC-BB36-EAD4CA13C55B}" type="presOf" srcId="{0BD01E31-EE01-4651-A1D6-F8E2D438F2EC}" destId="{6F6510B1-388C-4F04-A847-9BB023B05F20}" srcOrd="0" destOrd="4" presId="urn:microsoft.com/office/officeart/2018/2/layout/IconLabelDescriptionList"/>
    <dgm:cxn modelId="{3E4C6C4A-383D-455C-8F35-0C413543910D}" type="presOf" srcId="{4A32B39A-8277-4AB3-B120-B74091C93CDA}" destId="{6F6510B1-388C-4F04-A847-9BB023B05F20}" srcOrd="0" destOrd="1" presId="urn:microsoft.com/office/officeart/2018/2/layout/IconLabelDescriptionList"/>
    <dgm:cxn modelId="{D75BAD4A-9764-49D2-9FBF-98CC87621D00}" type="presOf" srcId="{8FA324BF-5FCA-4409-BA80-AF99AA556F41}" destId="{51BD4EEA-0E7E-44C3-AC74-CDC1F1D2E455}" srcOrd="0" destOrd="1" presId="urn:microsoft.com/office/officeart/2018/2/layout/IconLabelDescriptionList"/>
    <dgm:cxn modelId="{B5D2944F-D862-4A8F-A5C6-6B729049EA8C}" srcId="{D8502A36-F7D4-4616-B92E-03A60D5A4548}" destId="{8FA324BF-5FCA-4409-BA80-AF99AA556F41}" srcOrd="1" destOrd="0" parTransId="{B699259A-0B66-4ACD-AEE0-35E691BE4F0D}" sibTransId="{80919CCA-0F74-4154-BD1B-287C08928C9A}"/>
    <dgm:cxn modelId="{DD369350-2DC5-4D42-A274-3EB876207359}" srcId="{D8502A36-F7D4-4616-B92E-03A60D5A4548}" destId="{71516089-9E06-4177-A63F-013D9DFEB2FB}" srcOrd="2" destOrd="0" parTransId="{51EC7831-7CA4-497C-975C-FBAD89E60E19}" sibTransId="{88E2B3C4-AA36-4ED4-B0B2-9FEF5CD8295D}"/>
    <dgm:cxn modelId="{00E04457-2218-421B-A6B5-20607EAD2641}" srcId="{2BAF4F9E-926F-441F-8891-F3BA983625F4}" destId="{28B6F6E9-44BC-436B-826C-EAB2B5AC191C}" srcOrd="0" destOrd="0" parTransId="{AD441B0D-1D4B-4BF7-A3ED-425047AB3D4A}" sibTransId="{B369E8A4-4910-4F8B-A569-741A27E9CF6B}"/>
    <dgm:cxn modelId="{2D16D657-464A-4510-997C-E80C0CFC17FE}" srcId="{59FECE60-FA10-47A7-9B6F-ACC280D8A8C6}" destId="{97B4860C-31A3-4220-99E1-D98A224EE9C9}" srcOrd="0" destOrd="0" parTransId="{DA4F79A7-5BA1-4DC7-B855-D0EB70BCA2C4}" sibTransId="{953A292F-497C-4B53-8043-E96C8733128C}"/>
    <dgm:cxn modelId="{C2505059-600C-4BDB-AE13-E2F0C2CEAD54}" srcId="{D8502A36-F7D4-4616-B92E-03A60D5A4548}" destId="{BC9F61F6-AEC6-45BB-A312-4DC0D2A1E23E}" srcOrd="0" destOrd="0" parTransId="{6C28593D-722B-4095-9B43-A575211DEDC9}" sibTransId="{F4ABD2AC-4D7F-4554-B81A-983C6DF21036}"/>
    <dgm:cxn modelId="{DCDB0592-54BF-4601-BCC5-8AEDF0A20226}" srcId="{D8502A36-F7D4-4616-B92E-03A60D5A4548}" destId="{CE697384-E773-41AD-A0A2-956F1FCD832F}" srcOrd="4" destOrd="0" parTransId="{169052DC-3D87-4538-AE57-FD21FE0566C5}" sibTransId="{B270F027-C871-44D3-BC62-245703ECD040}"/>
    <dgm:cxn modelId="{184C3396-7F4B-4BF9-A2B9-D8ED850C44C2}" type="presOf" srcId="{ED0858A5-7052-4CEB-B21E-DCB56BEF87FD}" destId="{51BD4EEA-0E7E-44C3-AC74-CDC1F1D2E455}" srcOrd="0" destOrd="5" presId="urn:microsoft.com/office/officeart/2018/2/layout/IconLabelDescriptionList"/>
    <dgm:cxn modelId="{7D2EE697-DE3E-43EB-A668-F4F3DDF24B15}" type="presOf" srcId="{9AF2B3C5-8520-4B61-A9AC-48B913AB5F15}" destId="{6F6510B1-388C-4F04-A847-9BB023B05F20}" srcOrd="0" destOrd="2" presId="urn:microsoft.com/office/officeart/2018/2/layout/IconLabelDescriptionList"/>
    <dgm:cxn modelId="{5D2D769D-EC5B-4CD8-9E35-D367B1DE0ACD}" srcId="{28B6F6E9-44BC-436B-826C-EAB2B5AC191C}" destId="{0B0D26B3-348A-4E2A-99F1-FAD882058BD9}" srcOrd="0" destOrd="0" parTransId="{1113D9C6-209B-4FB1-B70D-040BF35C28C4}" sibTransId="{32EEF124-C849-4373-822F-2EDF9DB9C3B0}"/>
    <dgm:cxn modelId="{D3ABC5B4-38C6-49E3-8C84-F03FA31BB7D6}" srcId="{59FECE60-FA10-47A7-9B6F-ACC280D8A8C6}" destId="{155677BE-E882-4200-80A6-2A0C565F1592}" srcOrd="5" destOrd="0" parTransId="{624CAD52-3BE3-446C-907C-FEAF6B573F32}" sibTransId="{1F48519C-337B-406C-97F7-2FFA2009CA19}"/>
    <dgm:cxn modelId="{A53BDEB5-C18F-47C0-8397-72578B3CD8F9}" srcId="{D8502A36-F7D4-4616-B92E-03A60D5A4548}" destId="{ED0858A5-7052-4CEB-B21E-DCB56BEF87FD}" srcOrd="5" destOrd="0" parTransId="{99876EB7-35F7-499C-9AC1-D6A5E9AF594B}" sibTransId="{34C5F8AB-1E72-47FA-8CCB-2BE4E041DF27}"/>
    <dgm:cxn modelId="{20CEA3C2-E361-4EDE-838A-70A4D865A9BF}" srcId="{59FECE60-FA10-47A7-9B6F-ACC280D8A8C6}" destId="{9AF2B3C5-8520-4B61-A9AC-48B913AB5F15}" srcOrd="2" destOrd="0" parTransId="{BFBA4A88-6A85-48F8-A65B-E31A7EE4A8A5}" sibTransId="{786E81E7-1414-4CB1-9EA2-AE2CD6EDE1C1}"/>
    <dgm:cxn modelId="{7904D1C2-CDF2-4435-8300-6A526F087654}" srcId="{2BAF4F9E-926F-441F-8891-F3BA983625F4}" destId="{D8502A36-F7D4-4616-B92E-03A60D5A4548}" srcOrd="1" destOrd="0" parTransId="{3B8D2C7C-13D5-4A02-9B99-112559D16E5F}" sibTransId="{87497F2F-E0D9-42C6-9940-E9C173FF4327}"/>
    <dgm:cxn modelId="{152C72C5-C08B-426C-A408-2250831A00ED}" srcId="{59FECE60-FA10-47A7-9B6F-ACC280D8A8C6}" destId="{FD9E3E16-E421-4392-8BF9-4181BCB292D0}" srcOrd="3" destOrd="0" parTransId="{E7AC9B65-3A8D-4577-9045-D1AA406771F3}" sibTransId="{7B5451DB-5B8E-4DF5-A468-71676C9C4559}"/>
    <dgm:cxn modelId="{A3ADC8CF-37DB-4539-AB08-31F02B9323CE}" type="presOf" srcId="{71516089-9E06-4177-A63F-013D9DFEB2FB}" destId="{51BD4EEA-0E7E-44C3-AC74-CDC1F1D2E455}" srcOrd="0" destOrd="2" presId="urn:microsoft.com/office/officeart/2018/2/layout/IconLabelDescriptionList"/>
    <dgm:cxn modelId="{99DE4ED1-41D9-4921-9AD4-034E4A6ACD41}" type="presOf" srcId="{FD9E3E16-E421-4392-8BF9-4181BCB292D0}" destId="{6F6510B1-388C-4F04-A847-9BB023B05F20}" srcOrd="0" destOrd="3" presId="urn:microsoft.com/office/officeart/2018/2/layout/IconLabelDescriptionList"/>
    <dgm:cxn modelId="{A42374E4-9189-4791-AB47-7D1ACC45F452}" srcId="{59FECE60-FA10-47A7-9B6F-ACC280D8A8C6}" destId="{0BD01E31-EE01-4651-A1D6-F8E2D438F2EC}" srcOrd="4" destOrd="0" parTransId="{98EBC181-A326-4425-A0AE-006437C9C9FF}" sibTransId="{C273E542-0D65-47E5-B94C-53A56D9750A8}"/>
    <dgm:cxn modelId="{CA14C3EA-0513-4295-8B2E-EA16F45EDB75}" type="presOf" srcId="{8EBC8126-9E1E-4F46-9DAC-A6ED8D4D529B}" destId="{51BD4EEA-0E7E-44C3-AC74-CDC1F1D2E455}" srcOrd="0" destOrd="3" presId="urn:microsoft.com/office/officeart/2018/2/layout/IconLabelDescriptionList"/>
    <dgm:cxn modelId="{BD27E7F2-CED3-457C-BDAE-C1F7B032EEC9}" type="presOf" srcId="{97B4860C-31A3-4220-99E1-D98A224EE9C9}" destId="{6F6510B1-388C-4F04-A847-9BB023B05F20}" srcOrd="0" destOrd="0" presId="urn:microsoft.com/office/officeart/2018/2/layout/IconLabelDescriptionList"/>
    <dgm:cxn modelId="{8E6CCDF8-50C5-4301-8BDF-9495F896ED45}" srcId="{59FECE60-FA10-47A7-9B6F-ACC280D8A8C6}" destId="{4A32B39A-8277-4AB3-B120-B74091C93CDA}" srcOrd="1" destOrd="0" parTransId="{785CFC3F-CBDB-4599-A624-4198C6268ADB}" sibTransId="{2B462484-B8FA-40E8-8A89-7C229C777D97}"/>
    <dgm:cxn modelId="{771AFFEE-1BA8-4035-8A3F-9514A3588265}" type="presParOf" srcId="{2E3EF193-3DD0-484F-A07D-9FB0DC934AF1}" destId="{47320DD4-67BE-444F-890A-502945D165C9}" srcOrd="0" destOrd="0" presId="urn:microsoft.com/office/officeart/2018/2/layout/IconLabelDescriptionList"/>
    <dgm:cxn modelId="{6273592E-F7E9-4525-87DD-3E004382D9E1}" type="presParOf" srcId="{47320DD4-67BE-444F-890A-502945D165C9}" destId="{F49F6BA4-1899-42EC-BAA3-3FB668F7305E}" srcOrd="0" destOrd="0" presId="urn:microsoft.com/office/officeart/2018/2/layout/IconLabelDescriptionList"/>
    <dgm:cxn modelId="{666CBF94-5C87-4790-9CD5-B6F24C36893E}" type="presParOf" srcId="{47320DD4-67BE-444F-890A-502945D165C9}" destId="{FEF8988B-6151-432E-AE0D-B68ED85D6231}" srcOrd="1" destOrd="0" presId="urn:microsoft.com/office/officeart/2018/2/layout/IconLabelDescriptionList"/>
    <dgm:cxn modelId="{F3A2900C-8AA4-4AA4-8756-FEEC2CBD72E1}" type="presParOf" srcId="{47320DD4-67BE-444F-890A-502945D165C9}" destId="{026009FC-21EB-4027-AAF2-9A5ED20E56F1}" srcOrd="2" destOrd="0" presId="urn:microsoft.com/office/officeart/2018/2/layout/IconLabelDescriptionList"/>
    <dgm:cxn modelId="{A94BDC24-052B-48BD-96B3-494F93164D5A}" type="presParOf" srcId="{47320DD4-67BE-444F-890A-502945D165C9}" destId="{A52ECFD9-F5F5-45DF-9638-4E87A694A3BA}" srcOrd="3" destOrd="0" presId="urn:microsoft.com/office/officeart/2018/2/layout/IconLabelDescriptionList"/>
    <dgm:cxn modelId="{80EBD510-1FC0-486B-B9EF-F0F6148A4067}" type="presParOf" srcId="{47320DD4-67BE-444F-890A-502945D165C9}" destId="{D3B43D60-9A2C-4FF4-AB04-C12C522CBCA8}" srcOrd="4" destOrd="0" presId="urn:microsoft.com/office/officeart/2018/2/layout/IconLabelDescriptionList"/>
    <dgm:cxn modelId="{AF84C1D9-3B62-4AE9-BB45-DE255405A41A}" type="presParOf" srcId="{2E3EF193-3DD0-484F-A07D-9FB0DC934AF1}" destId="{1F3C9E1E-8EF2-4969-8878-9B84197601B7}" srcOrd="1" destOrd="0" presId="urn:microsoft.com/office/officeart/2018/2/layout/IconLabelDescriptionList"/>
    <dgm:cxn modelId="{5070D733-9827-49D1-A622-1C5E6A699F4A}" type="presParOf" srcId="{2E3EF193-3DD0-484F-A07D-9FB0DC934AF1}" destId="{E90497E7-7270-4D9D-99FC-CF503305C27B}" srcOrd="2" destOrd="0" presId="urn:microsoft.com/office/officeart/2018/2/layout/IconLabelDescriptionList"/>
    <dgm:cxn modelId="{9B6B96ED-C902-43FE-BE5A-9CBE046CF859}" type="presParOf" srcId="{E90497E7-7270-4D9D-99FC-CF503305C27B}" destId="{7A6722E1-300A-4E25-B6B0-FDBDEE0AF2EA}" srcOrd="0" destOrd="0" presId="urn:microsoft.com/office/officeart/2018/2/layout/IconLabelDescriptionList"/>
    <dgm:cxn modelId="{96ACC8CD-5B64-46C1-8605-76E831335FC9}" type="presParOf" srcId="{E90497E7-7270-4D9D-99FC-CF503305C27B}" destId="{4AEF650F-08A4-4F62-A295-F7931ADBDBF0}" srcOrd="1" destOrd="0" presId="urn:microsoft.com/office/officeart/2018/2/layout/IconLabelDescriptionList"/>
    <dgm:cxn modelId="{B814F489-F4D0-4787-AB01-F6A78E02EB86}" type="presParOf" srcId="{E90497E7-7270-4D9D-99FC-CF503305C27B}" destId="{77864D90-1063-49C5-A1E4-168F35A9F7AD}" srcOrd="2" destOrd="0" presId="urn:microsoft.com/office/officeart/2018/2/layout/IconLabelDescriptionList"/>
    <dgm:cxn modelId="{BF94A067-B18E-4FAF-87B3-7BBD352C27B1}" type="presParOf" srcId="{E90497E7-7270-4D9D-99FC-CF503305C27B}" destId="{BC30C15F-4943-4357-8567-12DF69B089AB}" srcOrd="3" destOrd="0" presId="urn:microsoft.com/office/officeart/2018/2/layout/IconLabelDescriptionList"/>
    <dgm:cxn modelId="{59DF3E91-AAF9-4E18-B905-609208741025}" type="presParOf" srcId="{E90497E7-7270-4D9D-99FC-CF503305C27B}" destId="{51BD4EEA-0E7E-44C3-AC74-CDC1F1D2E455}" srcOrd="4" destOrd="0" presId="urn:microsoft.com/office/officeart/2018/2/layout/IconLabelDescriptionList"/>
    <dgm:cxn modelId="{3230EEF9-7F4B-4CCA-8801-9FA99ABB5A10}" type="presParOf" srcId="{2E3EF193-3DD0-484F-A07D-9FB0DC934AF1}" destId="{D4D80025-5E1E-4FD9-BA9E-4ED81FB1A2FE}" srcOrd="3" destOrd="0" presId="urn:microsoft.com/office/officeart/2018/2/layout/IconLabelDescriptionList"/>
    <dgm:cxn modelId="{CB5C7B68-8F88-4A99-9277-1D1B19E91431}" type="presParOf" srcId="{2E3EF193-3DD0-484F-A07D-9FB0DC934AF1}" destId="{377ECED7-D7D9-4C12-8862-F758D9F66DA1}" srcOrd="4" destOrd="0" presId="urn:microsoft.com/office/officeart/2018/2/layout/IconLabelDescriptionList"/>
    <dgm:cxn modelId="{7C63ADE8-E640-4C03-8016-1D34D29538F6}" type="presParOf" srcId="{377ECED7-D7D9-4C12-8862-F758D9F66DA1}" destId="{CB4E28EB-5645-4B62-AC0E-3100C50E04E1}" srcOrd="0" destOrd="0" presId="urn:microsoft.com/office/officeart/2018/2/layout/IconLabelDescriptionList"/>
    <dgm:cxn modelId="{463C82F2-CF4A-4CC7-9A5E-03C80C47C161}" type="presParOf" srcId="{377ECED7-D7D9-4C12-8862-F758D9F66DA1}" destId="{D4852159-A0F5-487F-8D19-36AE2C2EB4CE}" srcOrd="1" destOrd="0" presId="urn:microsoft.com/office/officeart/2018/2/layout/IconLabelDescriptionList"/>
    <dgm:cxn modelId="{B4B10628-C654-4210-9C02-FB7FF6A73FD4}" type="presParOf" srcId="{377ECED7-D7D9-4C12-8862-F758D9F66DA1}" destId="{AB377525-7566-47AA-A88F-165F3BF22FB1}" srcOrd="2" destOrd="0" presId="urn:microsoft.com/office/officeart/2018/2/layout/IconLabelDescriptionList"/>
    <dgm:cxn modelId="{5D21AA04-1265-4012-B300-BE3F87A61E58}" type="presParOf" srcId="{377ECED7-D7D9-4C12-8862-F758D9F66DA1}" destId="{CD6E0071-CEAA-4CA4-B45B-CACCC71A7D8F}" srcOrd="3" destOrd="0" presId="urn:microsoft.com/office/officeart/2018/2/layout/IconLabelDescriptionList"/>
    <dgm:cxn modelId="{E8965076-6333-4891-8DD9-794B8CFE6C99}" type="presParOf" srcId="{377ECED7-D7D9-4C12-8862-F758D9F66DA1}" destId="{6F6510B1-388C-4F04-A847-9BB023B05F2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9A6A879-C694-4950-B192-1A1C230E9CFB}" type="doc">
      <dgm:prSet loTypeId="urn:microsoft.com/office/officeart/2008/layout/PictureStrips" loCatId="list" qsTypeId="urn:microsoft.com/office/officeart/2005/8/quickstyle/simple1" qsCatId="simple" csTypeId="urn:microsoft.com/office/officeart/2018/5/colors/Iconchunking_neutralbg_colorful1" csCatId="colorful" phldr="1"/>
      <dgm:spPr/>
      <dgm:t>
        <a:bodyPr/>
        <a:lstStyle/>
        <a:p>
          <a:endParaRPr lang="en-US"/>
        </a:p>
      </dgm:t>
    </dgm:pt>
    <dgm:pt modelId="{07F80925-5F00-4A85-A009-191BB34684E9}">
      <dgm:prSet phldrT="[Text]" custT="1"/>
      <dgm:spPr/>
      <dgm:t>
        <a:bodyPr/>
        <a:lstStyle/>
        <a:p>
          <a:pPr algn="ctr">
            <a:lnSpc>
              <a:spcPts val="1400"/>
            </a:lnSpc>
            <a:spcBef>
              <a:spcPts val="0"/>
            </a:spcBef>
            <a:spcAft>
              <a:spcPts val="600"/>
            </a:spcAft>
            <a:defRPr b="1"/>
          </a:pPr>
          <a:r>
            <a:rPr lang="en-US" sz="1600" dirty="0">
              <a:solidFill>
                <a:schemeClr val="bg2">
                  <a:lumMod val="50000"/>
                </a:schemeClr>
              </a:solidFill>
              <a:latin typeface="Graphik Arabic Regular" pitchFamily="2" charset="-78"/>
              <a:cs typeface="Graphik Arabic Regular" pitchFamily="2" charset="-78"/>
            </a:rPr>
            <a:t>13.1</a:t>
          </a:r>
        </a:p>
        <a:p>
          <a:pPr algn="ctr">
            <a:lnSpc>
              <a:spcPts val="1400"/>
            </a:lnSpc>
            <a:spcBef>
              <a:spcPts val="0"/>
            </a:spcBef>
            <a:spcAft>
              <a:spcPts val="0"/>
            </a:spcAft>
          </a:pPr>
          <a:r>
            <a:rPr lang="en-US" sz="1400" b="1" dirty="0">
              <a:latin typeface="Graphik Arabic Regular" pitchFamily="2" charset="-78"/>
              <a:cs typeface="Graphik Arabic Regular" pitchFamily="2" charset="-78"/>
            </a:rPr>
            <a:t>Academic plans built on the HEI mission &amp; strategic goals</a:t>
          </a:r>
        </a:p>
        <a:p>
          <a:pPr algn="ctr">
            <a:lnSpc>
              <a:spcPts val="1400"/>
            </a:lnSpc>
            <a:spcBef>
              <a:spcPts val="0"/>
            </a:spcBef>
            <a:spcAft>
              <a:spcPts val="0"/>
            </a:spcAft>
          </a:pPr>
          <a:r>
            <a:rPr lang="en-US" sz="1400" dirty="0">
              <a:latin typeface="Graphik Arabic Regular" pitchFamily="2" charset="-78"/>
              <a:cs typeface="Graphik Arabic Regular" pitchFamily="2" charset="-78"/>
            </a:rPr>
            <a:t>(implemented, monitored &amp; evaluated)</a:t>
          </a:r>
        </a:p>
      </dgm:t>
    </dgm:pt>
    <dgm:pt modelId="{07012673-F5F7-4EEA-A1E0-5D56B59A494E}" type="parTrans" cxnId="{3D5997DE-1BEE-457A-9991-26FD52C53FD4}">
      <dgm:prSet/>
      <dgm:spPr/>
      <dgm:t>
        <a:bodyPr/>
        <a:lstStyle/>
        <a:p>
          <a:pPr algn="l">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A0DF7BB2-9ACD-412C-BA9F-7D11FC2F1C72}" type="sibTrans" cxnId="{3D5997DE-1BEE-457A-9991-26FD52C53FD4}">
      <dgm:prSet/>
      <dgm:spPr/>
      <dgm:t>
        <a:bodyPr/>
        <a:lstStyle/>
        <a:p>
          <a:pPr algn="l">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4C13957E-4531-4818-AB4D-040F966D8819}">
      <dgm:prSet phldrT="[Text]" custT="1"/>
      <dgm:spPr/>
      <dgm:t>
        <a:bodyPr/>
        <a:lstStyle/>
        <a:p>
          <a:pPr algn="ctr">
            <a:lnSpc>
              <a:spcPts val="1400"/>
            </a:lnSpc>
            <a:spcBef>
              <a:spcPts val="0"/>
            </a:spcBef>
            <a:spcAft>
              <a:spcPts val="600"/>
            </a:spcAft>
          </a:pPr>
          <a:r>
            <a:rPr lang="en-US" sz="1600" b="1" dirty="0">
              <a:solidFill>
                <a:schemeClr val="bg2">
                  <a:lumMod val="50000"/>
                </a:schemeClr>
              </a:solidFill>
              <a:latin typeface="Graphik Arabic Regular" pitchFamily="2" charset="-78"/>
              <a:cs typeface="Graphik Arabic Regular" pitchFamily="2" charset="-78"/>
            </a:rPr>
            <a:t>13.2</a:t>
          </a:r>
        </a:p>
        <a:p>
          <a:pPr algn="ctr">
            <a:lnSpc>
              <a:spcPts val="1400"/>
            </a:lnSpc>
            <a:spcBef>
              <a:spcPts val="0"/>
            </a:spcBef>
            <a:spcAft>
              <a:spcPts val="0"/>
            </a:spcAft>
          </a:pPr>
          <a:r>
            <a:rPr lang="en-US" sz="1400" b="1" kern="1200" dirty="0">
              <a:latin typeface="Graphik Arabic Regular" pitchFamily="2" charset="-78"/>
              <a:cs typeface="Graphik Arabic Regular" pitchFamily="2" charset="-78"/>
            </a:rPr>
            <a:t>Academic Leadership &amp; Responsibilities</a:t>
          </a:r>
        </a:p>
        <a:p>
          <a:pPr algn="ctr">
            <a:lnSpc>
              <a:spcPts val="1400"/>
            </a:lnSpc>
            <a:spcBef>
              <a:spcPts val="0"/>
            </a:spcBef>
            <a:spcAft>
              <a:spcPts val="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(clear roles, responsibilities &amp; adequate workload)</a:t>
          </a:r>
          <a:endParaRPr lang="en-US" sz="1400" dirty="0">
            <a:latin typeface="Graphik Arabic Regular" pitchFamily="2" charset="-78"/>
            <a:cs typeface="Graphik Arabic Regular" pitchFamily="2" charset="-78"/>
          </a:endParaRPr>
        </a:p>
      </dgm:t>
    </dgm:pt>
    <dgm:pt modelId="{F7D952AB-1359-4169-A849-CF78A9B68510}" type="parTrans" cxnId="{88BE570C-4023-4AD1-8D84-BD4B543700AD}">
      <dgm:prSet/>
      <dgm:spPr/>
      <dgm:t>
        <a:bodyPr/>
        <a:lstStyle/>
        <a:p>
          <a:pPr algn="l">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EE50A5F4-FC44-4CDB-A231-C44F2012E7D5}" type="sibTrans" cxnId="{88BE570C-4023-4AD1-8D84-BD4B543700AD}">
      <dgm:prSet/>
      <dgm:spPr/>
      <dgm:t>
        <a:bodyPr/>
        <a:lstStyle/>
        <a:p>
          <a:pPr algn="l">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89CE3C41-BCB5-4E94-9523-F34FB08746D5}">
      <dgm:prSet phldrT="[Text]" custT="1"/>
      <dgm:spPr/>
      <dgm:t>
        <a:bodyPr/>
        <a:lstStyle/>
        <a:p>
          <a:pPr algn="ctr">
            <a:lnSpc>
              <a:spcPts val="1400"/>
            </a:lnSpc>
            <a:spcBef>
              <a:spcPts val="0"/>
            </a:spcBef>
            <a:spcAft>
              <a:spcPts val="600"/>
            </a:spcAft>
            <a:defRPr b="1"/>
          </a:pPr>
          <a:r>
            <a:rPr lang="en-US" sz="1600" dirty="0">
              <a:solidFill>
                <a:schemeClr val="bg2">
                  <a:lumMod val="50000"/>
                </a:schemeClr>
              </a:solidFill>
              <a:latin typeface="Graphik Arabic Regular" pitchFamily="2" charset="-78"/>
              <a:cs typeface="Graphik Arabic Regular" pitchFamily="2" charset="-78"/>
            </a:rPr>
            <a:t>13.3</a:t>
          </a:r>
        </a:p>
        <a:p>
          <a:pPr algn="l">
            <a:lnSpc>
              <a:spcPts val="1400"/>
            </a:lnSpc>
            <a:spcBef>
              <a:spcPts val="0"/>
            </a:spcBef>
            <a:spcAft>
              <a:spcPts val="0"/>
            </a:spcAft>
          </a:pPr>
          <a:r>
            <a:rPr lang="en-US" sz="1400" b="1" dirty="0">
              <a:latin typeface="Graphik Arabic Regular" pitchFamily="2" charset="-78"/>
              <a:cs typeface="Graphik Arabic Regular" pitchFamily="2" charset="-78"/>
            </a:rPr>
            <a:t>Academic Staff Diversity</a:t>
          </a:r>
        </a:p>
        <a:p>
          <a:pPr algn="l">
            <a:lnSpc>
              <a:spcPts val="1400"/>
            </a:lnSpc>
            <a:spcBef>
              <a:spcPts val="0"/>
            </a:spcBef>
            <a:spcAft>
              <a:spcPts val="0"/>
            </a:spcAft>
          </a:pPr>
          <a:r>
            <a:rPr lang="en-US" sz="1400" dirty="0">
              <a:latin typeface="Graphik Arabic Regular" pitchFamily="2" charset="-78"/>
              <a:cs typeface="Graphik Arabic Regular" pitchFamily="2" charset="-78"/>
            </a:rPr>
            <a:t>(background/ qualifications/ experience/ seniority/ ranks)</a:t>
          </a:r>
        </a:p>
        <a:p>
          <a:pPr algn="ctr">
            <a:lnSpc>
              <a:spcPts val="1400"/>
            </a:lnSpc>
            <a:spcBef>
              <a:spcPts val="0"/>
            </a:spcBef>
            <a:spcAft>
              <a:spcPts val="0"/>
            </a:spcAft>
            <a:defRPr b="1"/>
          </a:pPr>
          <a:endParaRPr lang="en-US" sz="1400" dirty="0">
            <a:latin typeface="Graphik Arabic Regular" pitchFamily="2" charset="-78"/>
            <a:cs typeface="Graphik Arabic Regular" pitchFamily="2" charset="-78"/>
          </a:endParaRPr>
        </a:p>
      </dgm:t>
    </dgm:pt>
    <dgm:pt modelId="{6010D9D2-B12F-47E3-8315-F125EEC8C6B2}" type="parTrans" cxnId="{C40128A9-7885-4671-A376-218320B546B4}">
      <dgm:prSet/>
      <dgm:spPr/>
      <dgm:t>
        <a:bodyPr/>
        <a:lstStyle/>
        <a:p>
          <a:pPr algn="l">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95B06C19-F7FE-4C35-B045-40686D0810FE}" type="sibTrans" cxnId="{C40128A9-7885-4671-A376-218320B546B4}">
      <dgm:prSet/>
      <dgm:spPr/>
      <dgm:t>
        <a:bodyPr/>
        <a:lstStyle/>
        <a:p>
          <a:pPr algn="l">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5071A27C-E03B-4F44-8C9A-0C913F5F7E86}">
      <dgm:prSet phldrT="[Text]" custT="1"/>
      <dgm:spPr/>
      <dgm:t>
        <a:bodyPr/>
        <a:lstStyle/>
        <a:p>
          <a:pPr algn="ctr">
            <a:lnSpc>
              <a:spcPts val="1400"/>
            </a:lnSpc>
            <a:spcBef>
              <a:spcPts val="0"/>
            </a:spcBef>
            <a:spcAft>
              <a:spcPts val="600"/>
            </a:spcAft>
            <a:defRPr b="1"/>
          </a:pPr>
          <a:r>
            <a:rPr lang="en-US" sz="1600" dirty="0">
              <a:solidFill>
                <a:schemeClr val="bg2">
                  <a:lumMod val="50000"/>
                </a:schemeClr>
              </a:solidFill>
              <a:latin typeface="Graphik Arabic Regular" pitchFamily="2" charset="-78"/>
              <a:cs typeface="Graphik Arabic Regular" pitchFamily="2" charset="-78"/>
            </a:rPr>
            <a:t>13.4</a:t>
          </a:r>
        </a:p>
        <a:p>
          <a:pPr algn="ctr">
            <a:lnSpc>
              <a:spcPts val="1400"/>
            </a:lnSpc>
            <a:spcBef>
              <a:spcPts val="0"/>
            </a:spcBef>
            <a:spcAft>
              <a:spcPts val="0"/>
            </a:spcAft>
          </a:pPr>
          <a:r>
            <a:rPr lang="en-US" sz="1400" b="1" dirty="0">
              <a:latin typeface="Graphik Arabic Regular" pitchFamily="2" charset="-78"/>
              <a:cs typeface="Graphik Arabic Regular" pitchFamily="2" charset="-78"/>
            </a:rPr>
            <a:t>Mentoring System for junior academic staff</a:t>
          </a:r>
        </a:p>
        <a:p>
          <a:pPr algn="ctr">
            <a:lnSpc>
              <a:spcPts val="1400"/>
            </a:lnSpc>
            <a:spcBef>
              <a:spcPts val="0"/>
            </a:spcBef>
            <a:spcAft>
              <a:spcPts val="0"/>
            </a:spcAft>
          </a:pPr>
          <a:r>
            <a:rPr lang="en-US" sz="1400" b="0" dirty="0">
              <a:latin typeface="Graphik Arabic Regular" pitchFamily="2" charset="-78"/>
              <a:cs typeface="Graphik Arabic Regular" pitchFamily="2" charset="-78"/>
            </a:rPr>
            <a:t>(appropriate &amp; effective)</a:t>
          </a:r>
          <a:endParaRPr lang="en-US" sz="1400" dirty="0">
            <a:latin typeface="Graphik Arabic Regular" pitchFamily="2" charset="-78"/>
            <a:cs typeface="Graphik Arabic Regular" pitchFamily="2" charset="-78"/>
          </a:endParaRPr>
        </a:p>
      </dgm:t>
    </dgm:pt>
    <dgm:pt modelId="{FAF2F35B-387E-49C7-A5FE-DF6BEAFB6512}" type="parTrans" cxnId="{9EFB2DD4-CC73-4EEF-A123-D4B88F8E8430}">
      <dgm:prSet/>
      <dgm:spPr/>
      <dgm:t>
        <a:bodyPr/>
        <a:lstStyle/>
        <a:p>
          <a:pPr algn="l">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A52FCBC8-0522-4588-839B-0696BC322545}" type="sibTrans" cxnId="{9EFB2DD4-CC73-4EEF-A123-D4B88F8E8430}">
      <dgm:prSet/>
      <dgm:spPr/>
      <dgm:t>
        <a:bodyPr/>
        <a:lstStyle/>
        <a:p>
          <a:pPr algn="l">
            <a:lnSpc>
              <a:spcPts val="1400"/>
            </a:lnSpc>
            <a:spcBef>
              <a:spcPts val="0"/>
            </a:spcBef>
            <a:spcAft>
              <a:spcPts val="0"/>
            </a:spcAft>
          </a:pPr>
          <a:endParaRPr lang="en-US" sz="1400">
            <a:latin typeface="Graphik Arabic Regular" pitchFamily="2" charset="-78"/>
            <a:cs typeface="Graphik Arabic Regular" pitchFamily="2" charset="-78"/>
          </a:endParaRPr>
        </a:p>
      </dgm:t>
    </dgm:pt>
    <dgm:pt modelId="{6997F3E0-FEE0-4827-A6BA-070FA1F56C67}" type="pres">
      <dgm:prSet presAssocID="{D9A6A879-C694-4950-B192-1A1C230E9CFB}" presName="Name0" presStyleCnt="0">
        <dgm:presLayoutVars>
          <dgm:dir/>
          <dgm:resizeHandles val="exact"/>
        </dgm:presLayoutVars>
      </dgm:prSet>
      <dgm:spPr/>
    </dgm:pt>
    <dgm:pt modelId="{35CD7EBE-8A14-4767-8425-0DBB7CB46FC4}" type="pres">
      <dgm:prSet presAssocID="{07F80925-5F00-4A85-A009-191BB34684E9}" presName="composite" presStyleCnt="0"/>
      <dgm:spPr/>
    </dgm:pt>
    <dgm:pt modelId="{AE0CC632-500D-4F69-BE5E-7AAA1882E317}" type="pres">
      <dgm:prSet presAssocID="{07F80925-5F00-4A85-A009-191BB34684E9}" presName="rect1" presStyleLbl="trAlignAcc1" presStyleIdx="0" presStyleCnt="4">
        <dgm:presLayoutVars>
          <dgm:bulletEnabled val="1"/>
        </dgm:presLayoutVars>
      </dgm:prSet>
      <dgm:spPr/>
    </dgm:pt>
    <dgm:pt modelId="{712B9836-4A6E-40F3-9B64-EE623B5ACC0F}" type="pres">
      <dgm:prSet presAssocID="{07F80925-5F00-4A85-A009-191BB34684E9}"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2000" r="-42000"/>
          </a:stretch>
        </a:blipFill>
      </dgm:spPr>
    </dgm:pt>
    <dgm:pt modelId="{FC7162DD-34CA-4B5B-BE1B-E6AA3CD2CF50}" type="pres">
      <dgm:prSet presAssocID="{A0DF7BB2-9ACD-412C-BA9F-7D11FC2F1C72}" presName="sibTrans" presStyleCnt="0"/>
      <dgm:spPr/>
    </dgm:pt>
    <dgm:pt modelId="{5904E0EE-91F1-4111-A540-171B666A15A9}" type="pres">
      <dgm:prSet presAssocID="{4C13957E-4531-4818-AB4D-040F966D8819}" presName="composite" presStyleCnt="0"/>
      <dgm:spPr/>
    </dgm:pt>
    <dgm:pt modelId="{0FA25077-C364-4FDE-A4E7-486CB722F5C2}" type="pres">
      <dgm:prSet presAssocID="{4C13957E-4531-4818-AB4D-040F966D8819}" presName="rect1" presStyleLbl="trAlignAcc1" presStyleIdx="1" presStyleCnt="4">
        <dgm:presLayoutVars>
          <dgm:bulletEnabled val="1"/>
        </dgm:presLayoutVars>
      </dgm:prSet>
      <dgm:spPr/>
    </dgm:pt>
    <dgm:pt modelId="{820776F5-3FF4-4F38-B7E2-02AB8E8E8EC2}" type="pres">
      <dgm:prSet presAssocID="{4C13957E-4531-4818-AB4D-040F966D8819}" presName="rect2"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dgm:spPr>
    </dgm:pt>
    <dgm:pt modelId="{57D8ACA7-A34A-4A60-904E-D30D85B50C64}" type="pres">
      <dgm:prSet presAssocID="{EE50A5F4-FC44-4CDB-A231-C44F2012E7D5}" presName="sibTrans" presStyleCnt="0"/>
      <dgm:spPr/>
    </dgm:pt>
    <dgm:pt modelId="{65D5AE02-F6A8-4CF7-BF17-2D6D4AFFF0A2}" type="pres">
      <dgm:prSet presAssocID="{89CE3C41-BCB5-4E94-9523-F34FB08746D5}" presName="composite" presStyleCnt="0"/>
      <dgm:spPr/>
    </dgm:pt>
    <dgm:pt modelId="{BBB4400E-881A-43DB-9611-D53FE60117E3}" type="pres">
      <dgm:prSet presAssocID="{89CE3C41-BCB5-4E94-9523-F34FB08746D5}" presName="rect1" presStyleLbl="trAlignAcc1" presStyleIdx="2" presStyleCnt="4">
        <dgm:presLayoutVars>
          <dgm:bulletEnabled val="1"/>
        </dgm:presLayoutVars>
      </dgm:prSet>
      <dgm:spPr/>
    </dgm:pt>
    <dgm:pt modelId="{6B0F519F-50EF-43E6-BB67-DD5172AC2F41}" type="pres">
      <dgm:prSet presAssocID="{89CE3C41-BCB5-4E94-9523-F34FB08746D5}"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5000" r="-55000"/>
          </a:stretch>
        </a:blipFill>
      </dgm:spPr>
    </dgm:pt>
    <dgm:pt modelId="{9766C467-4AC7-49A4-8DDA-D13235513FC5}" type="pres">
      <dgm:prSet presAssocID="{95B06C19-F7FE-4C35-B045-40686D0810FE}" presName="sibTrans" presStyleCnt="0"/>
      <dgm:spPr/>
    </dgm:pt>
    <dgm:pt modelId="{A384FE55-1D99-4187-B52B-4B9A79353178}" type="pres">
      <dgm:prSet presAssocID="{5071A27C-E03B-4F44-8C9A-0C913F5F7E86}" presName="composite" presStyleCnt="0"/>
      <dgm:spPr/>
    </dgm:pt>
    <dgm:pt modelId="{6F7A8BC3-0537-489D-8A8F-82C29C29ACFF}" type="pres">
      <dgm:prSet presAssocID="{5071A27C-E03B-4F44-8C9A-0C913F5F7E86}" presName="rect1" presStyleLbl="trAlignAcc1" presStyleIdx="3" presStyleCnt="4">
        <dgm:presLayoutVars>
          <dgm:bulletEnabled val="1"/>
        </dgm:presLayoutVars>
      </dgm:prSet>
      <dgm:spPr/>
    </dgm:pt>
    <dgm:pt modelId="{75E7BD9B-6328-4CC4-BC2F-D484B25D5AAE}" type="pres">
      <dgm:prSet presAssocID="{5071A27C-E03B-4F44-8C9A-0C913F5F7E86}"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6000" r="-6000"/>
          </a:stretch>
        </a:blipFill>
      </dgm:spPr>
    </dgm:pt>
  </dgm:ptLst>
  <dgm:cxnLst>
    <dgm:cxn modelId="{CC41DD03-FE0A-4C41-A9DB-ED618815F32B}" type="presOf" srcId="{5071A27C-E03B-4F44-8C9A-0C913F5F7E86}" destId="{6F7A8BC3-0537-489D-8A8F-82C29C29ACFF}" srcOrd="0" destOrd="0" presId="urn:microsoft.com/office/officeart/2008/layout/PictureStrips"/>
    <dgm:cxn modelId="{88BE570C-4023-4AD1-8D84-BD4B543700AD}" srcId="{D9A6A879-C694-4950-B192-1A1C230E9CFB}" destId="{4C13957E-4531-4818-AB4D-040F966D8819}" srcOrd="1" destOrd="0" parTransId="{F7D952AB-1359-4169-A849-CF78A9B68510}" sibTransId="{EE50A5F4-FC44-4CDB-A231-C44F2012E7D5}"/>
    <dgm:cxn modelId="{E252327D-4AD8-4440-81DA-113543E92A57}" type="presOf" srcId="{4C13957E-4531-4818-AB4D-040F966D8819}" destId="{0FA25077-C364-4FDE-A4E7-486CB722F5C2}" srcOrd="0" destOrd="0" presId="urn:microsoft.com/office/officeart/2008/layout/PictureStrips"/>
    <dgm:cxn modelId="{5A7DCB8C-EE2C-4877-8FFC-EEEC0D7D30B2}" type="presOf" srcId="{07F80925-5F00-4A85-A009-191BB34684E9}" destId="{AE0CC632-500D-4F69-BE5E-7AAA1882E317}" srcOrd="0" destOrd="0" presId="urn:microsoft.com/office/officeart/2008/layout/PictureStrips"/>
    <dgm:cxn modelId="{C40128A9-7885-4671-A376-218320B546B4}" srcId="{D9A6A879-C694-4950-B192-1A1C230E9CFB}" destId="{89CE3C41-BCB5-4E94-9523-F34FB08746D5}" srcOrd="2" destOrd="0" parTransId="{6010D9D2-B12F-47E3-8315-F125EEC8C6B2}" sibTransId="{95B06C19-F7FE-4C35-B045-40686D0810FE}"/>
    <dgm:cxn modelId="{18DB5AB5-9530-4802-BEA5-D0506C47294D}" type="presOf" srcId="{D9A6A879-C694-4950-B192-1A1C230E9CFB}" destId="{6997F3E0-FEE0-4827-A6BA-070FA1F56C67}" srcOrd="0" destOrd="0" presId="urn:microsoft.com/office/officeart/2008/layout/PictureStrips"/>
    <dgm:cxn modelId="{9EFB2DD4-CC73-4EEF-A123-D4B88F8E8430}" srcId="{D9A6A879-C694-4950-B192-1A1C230E9CFB}" destId="{5071A27C-E03B-4F44-8C9A-0C913F5F7E86}" srcOrd="3" destOrd="0" parTransId="{FAF2F35B-387E-49C7-A5FE-DF6BEAFB6512}" sibTransId="{A52FCBC8-0522-4588-839B-0696BC322545}"/>
    <dgm:cxn modelId="{3D5997DE-1BEE-457A-9991-26FD52C53FD4}" srcId="{D9A6A879-C694-4950-B192-1A1C230E9CFB}" destId="{07F80925-5F00-4A85-A009-191BB34684E9}" srcOrd="0" destOrd="0" parTransId="{07012673-F5F7-4EEA-A1E0-5D56B59A494E}" sibTransId="{A0DF7BB2-9ACD-412C-BA9F-7D11FC2F1C72}"/>
    <dgm:cxn modelId="{E43F67F3-64EC-4399-9D3D-A9AE15C46B66}" type="presOf" srcId="{89CE3C41-BCB5-4E94-9523-F34FB08746D5}" destId="{BBB4400E-881A-43DB-9611-D53FE60117E3}" srcOrd="0" destOrd="0" presId="urn:microsoft.com/office/officeart/2008/layout/PictureStrips"/>
    <dgm:cxn modelId="{D2C69ED5-19AF-468F-9585-1BB51D244244}" type="presParOf" srcId="{6997F3E0-FEE0-4827-A6BA-070FA1F56C67}" destId="{35CD7EBE-8A14-4767-8425-0DBB7CB46FC4}" srcOrd="0" destOrd="0" presId="urn:microsoft.com/office/officeart/2008/layout/PictureStrips"/>
    <dgm:cxn modelId="{1AD218A1-8D3C-41AE-A195-AD91E8EAB13E}" type="presParOf" srcId="{35CD7EBE-8A14-4767-8425-0DBB7CB46FC4}" destId="{AE0CC632-500D-4F69-BE5E-7AAA1882E317}" srcOrd="0" destOrd="0" presId="urn:microsoft.com/office/officeart/2008/layout/PictureStrips"/>
    <dgm:cxn modelId="{5F3DB81F-6A4E-4787-B551-9D1CB148A656}" type="presParOf" srcId="{35CD7EBE-8A14-4767-8425-0DBB7CB46FC4}" destId="{712B9836-4A6E-40F3-9B64-EE623B5ACC0F}" srcOrd="1" destOrd="0" presId="urn:microsoft.com/office/officeart/2008/layout/PictureStrips"/>
    <dgm:cxn modelId="{29460077-DE28-4199-BFD8-9298211B4798}" type="presParOf" srcId="{6997F3E0-FEE0-4827-A6BA-070FA1F56C67}" destId="{FC7162DD-34CA-4B5B-BE1B-E6AA3CD2CF50}" srcOrd="1" destOrd="0" presId="urn:microsoft.com/office/officeart/2008/layout/PictureStrips"/>
    <dgm:cxn modelId="{BFC4DFE8-A53E-4683-BA08-1CCFF61D0473}" type="presParOf" srcId="{6997F3E0-FEE0-4827-A6BA-070FA1F56C67}" destId="{5904E0EE-91F1-4111-A540-171B666A15A9}" srcOrd="2" destOrd="0" presId="urn:microsoft.com/office/officeart/2008/layout/PictureStrips"/>
    <dgm:cxn modelId="{7DA83A6D-AC98-4975-8E4E-27026B942B20}" type="presParOf" srcId="{5904E0EE-91F1-4111-A540-171B666A15A9}" destId="{0FA25077-C364-4FDE-A4E7-486CB722F5C2}" srcOrd="0" destOrd="0" presId="urn:microsoft.com/office/officeart/2008/layout/PictureStrips"/>
    <dgm:cxn modelId="{BA81CB0A-2EF0-43F5-8A38-F23E4D805DF7}" type="presParOf" srcId="{5904E0EE-91F1-4111-A540-171B666A15A9}" destId="{820776F5-3FF4-4F38-B7E2-02AB8E8E8EC2}" srcOrd="1" destOrd="0" presId="urn:microsoft.com/office/officeart/2008/layout/PictureStrips"/>
    <dgm:cxn modelId="{73DB4DC8-4CCF-4675-AA7C-344DAABAC730}" type="presParOf" srcId="{6997F3E0-FEE0-4827-A6BA-070FA1F56C67}" destId="{57D8ACA7-A34A-4A60-904E-D30D85B50C64}" srcOrd="3" destOrd="0" presId="urn:microsoft.com/office/officeart/2008/layout/PictureStrips"/>
    <dgm:cxn modelId="{6129FF77-EB5D-417C-A2EE-7AB342CD4488}" type="presParOf" srcId="{6997F3E0-FEE0-4827-A6BA-070FA1F56C67}" destId="{65D5AE02-F6A8-4CF7-BF17-2D6D4AFFF0A2}" srcOrd="4" destOrd="0" presId="urn:microsoft.com/office/officeart/2008/layout/PictureStrips"/>
    <dgm:cxn modelId="{345E931F-A118-4502-A282-851F506C826E}" type="presParOf" srcId="{65D5AE02-F6A8-4CF7-BF17-2D6D4AFFF0A2}" destId="{BBB4400E-881A-43DB-9611-D53FE60117E3}" srcOrd="0" destOrd="0" presId="urn:microsoft.com/office/officeart/2008/layout/PictureStrips"/>
    <dgm:cxn modelId="{26242766-1CCE-4D21-BD2D-BE6B55AE0AB7}" type="presParOf" srcId="{65D5AE02-F6A8-4CF7-BF17-2D6D4AFFF0A2}" destId="{6B0F519F-50EF-43E6-BB67-DD5172AC2F41}" srcOrd="1" destOrd="0" presId="urn:microsoft.com/office/officeart/2008/layout/PictureStrips"/>
    <dgm:cxn modelId="{58562B0C-A94F-47E8-922A-EC20B5314487}" type="presParOf" srcId="{6997F3E0-FEE0-4827-A6BA-070FA1F56C67}" destId="{9766C467-4AC7-49A4-8DDA-D13235513FC5}" srcOrd="5" destOrd="0" presId="urn:microsoft.com/office/officeart/2008/layout/PictureStrips"/>
    <dgm:cxn modelId="{5616BFE5-81EC-4442-A784-7778EE31BFA6}" type="presParOf" srcId="{6997F3E0-FEE0-4827-A6BA-070FA1F56C67}" destId="{A384FE55-1D99-4187-B52B-4B9A79353178}" srcOrd="6" destOrd="0" presId="urn:microsoft.com/office/officeart/2008/layout/PictureStrips"/>
    <dgm:cxn modelId="{6A8F7B2F-ECC5-4D43-8FC1-821BFA8368C6}" type="presParOf" srcId="{A384FE55-1D99-4187-B52B-4B9A79353178}" destId="{6F7A8BC3-0537-489D-8A8F-82C29C29ACFF}" srcOrd="0" destOrd="0" presId="urn:microsoft.com/office/officeart/2008/layout/PictureStrips"/>
    <dgm:cxn modelId="{060FC4C1-609C-4B8E-AE4A-ABD2BA239F1B}" type="presParOf" srcId="{A384FE55-1D99-4187-B52B-4B9A79353178}" destId="{75E7BD9B-6328-4CC4-BC2F-D484B25D5AA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9A6A879-C694-4950-B192-1A1C230E9CFB}" type="doc">
      <dgm:prSet loTypeId="urn:microsoft.com/office/officeart/2008/layout/PictureStrips" loCatId="list" qsTypeId="urn:microsoft.com/office/officeart/2005/8/quickstyle/simple1" qsCatId="simple" csTypeId="urn:microsoft.com/office/officeart/2018/5/colors/Iconchunking_neutralbg_colorful1" csCatId="colorful" phldr="1"/>
      <dgm:spPr/>
      <dgm:t>
        <a:bodyPr/>
        <a:lstStyle/>
        <a:p>
          <a:endParaRPr lang="en-US"/>
        </a:p>
      </dgm:t>
    </dgm:pt>
    <dgm:pt modelId="{07F80925-5F00-4A85-A009-191BB34684E9}">
      <dgm:prSet phldrT="[Text]" custT="1"/>
      <dgm:spPr/>
      <dgm:t>
        <a:bodyPr/>
        <a:lstStyle/>
        <a:p>
          <a:pPr algn="ctr">
            <a:lnSpc>
              <a:spcPts val="1400"/>
            </a:lnSpc>
            <a:spcBef>
              <a:spcPts val="600"/>
            </a:spcBef>
            <a:spcAft>
              <a:spcPts val="600"/>
            </a:spcAft>
          </a:pPr>
          <a:r>
            <a:rPr lang="en-US" sz="1600" b="1" dirty="0">
              <a:solidFill>
                <a:schemeClr val="bg2">
                  <a:lumMod val="50000"/>
                </a:schemeClr>
              </a:solidFill>
              <a:latin typeface="Graphik Arabic Regular" pitchFamily="2" charset="-78"/>
              <a:cs typeface="Graphik Arabic Regular" pitchFamily="2" charset="-78"/>
            </a:rPr>
            <a:t>13.5 &amp; 13.6</a:t>
          </a:r>
        </a:p>
        <a:p>
          <a:pPr algn="ctr">
            <a:lnSpc>
              <a:spcPts val="1400"/>
            </a:lnSpc>
            <a:spcBef>
              <a:spcPts val="0"/>
            </a:spcBef>
            <a:spcAft>
              <a:spcPts val="0"/>
            </a:spcAft>
          </a:pPr>
          <a:r>
            <a:rPr lang="en-US" sz="1400" b="1" kern="1200" dirty="0">
              <a:solidFill>
                <a:prstClr val="black">
                  <a:hueOff val="0"/>
                  <a:satOff val="0"/>
                  <a:lumOff val="0"/>
                  <a:alphaOff val="0"/>
                </a:prstClr>
              </a:solidFill>
              <a:latin typeface="Graphik Arabic Regular" pitchFamily="2" charset="-78"/>
              <a:ea typeface="+mn-ea"/>
              <a:cs typeface="Graphik Arabic Regular" pitchFamily="2" charset="-78"/>
            </a:rPr>
            <a:t>Ethical &amp; Legal Regulations, Intellectual Property, and Academic Misconduct Policies &amp; Procedures</a:t>
          </a:r>
        </a:p>
        <a:p>
          <a:pPr algn="ctr">
            <a:lnSpc>
              <a:spcPts val="1400"/>
            </a:lnSpc>
            <a:spcBef>
              <a:spcPts val="0"/>
            </a:spcBef>
            <a:spcAft>
              <a:spcPts val="0"/>
            </a:spcAft>
          </a:pPr>
          <a:r>
            <a:rPr lang="en-US" sz="1400" b="0" kern="1200" dirty="0">
              <a:solidFill>
                <a:prstClr val="black">
                  <a:hueOff val="0"/>
                  <a:satOff val="0"/>
                  <a:lumOff val="0"/>
                  <a:alphaOff val="0"/>
                </a:prstClr>
              </a:solidFill>
              <a:latin typeface="Graphik Arabic Regular" pitchFamily="2" charset="-78"/>
              <a:ea typeface="+mn-ea"/>
              <a:cs typeface="Graphik Arabic Regular" pitchFamily="2" charset="-78"/>
            </a:rPr>
            <a:t>(clear, </a:t>
          </a:r>
          <a:r>
            <a:rPr lang="en-US" sz="1400" b="0" kern="1200" dirty="0">
              <a:latin typeface="Graphik Arabic Regular" pitchFamily="2" charset="-78"/>
              <a:cs typeface="Graphik Arabic Regular" pitchFamily="2" charset="-78"/>
            </a:rPr>
            <a:t>published, implemented &amp; regularly reviewed)</a:t>
          </a:r>
          <a:endParaRPr lang="en-US" sz="1400" b="0" dirty="0">
            <a:latin typeface="Graphik Arabic Regular" pitchFamily="2" charset="-78"/>
            <a:cs typeface="Graphik Arabic Regular" pitchFamily="2" charset="-78"/>
          </a:endParaRPr>
        </a:p>
      </dgm:t>
    </dgm:pt>
    <dgm:pt modelId="{07012673-F5F7-4EEA-A1E0-5D56B59A494E}" type="parTrans" cxnId="{3D5997DE-1BEE-457A-9991-26FD52C53FD4}">
      <dgm:prSet/>
      <dgm:spPr/>
      <dgm:t>
        <a:bodyPr/>
        <a:lstStyle/>
        <a:p>
          <a:pPr>
            <a:lnSpc>
              <a:spcPts val="1400"/>
            </a:lnSpc>
            <a:spcBef>
              <a:spcPts val="0"/>
            </a:spcBef>
            <a:spcAft>
              <a:spcPts val="0"/>
            </a:spcAft>
          </a:pPr>
          <a:endParaRPr lang="en-US" sz="1400" b="1">
            <a:latin typeface="Graphik Arabic Regular" pitchFamily="2" charset="-78"/>
            <a:cs typeface="Graphik Arabic Regular" pitchFamily="2" charset="-78"/>
          </a:endParaRPr>
        </a:p>
      </dgm:t>
    </dgm:pt>
    <dgm:pt modelId="{A0DF7BB2-9ACD-412C-BA9F-7D11FC2F1C72}" type="sibTrans" cxnId="{3D5997DE-1BEE-457A-9991-26FD52C53FD4}">
      <dgm:prSet/>
      <dgm:spPr/>
      <dgm:t>
        <a:bodyPr/>
        <a:lstStyle/>
        <a:p>
          <a:pPr>
            <a:lnSpc>
              <a:spcPts val="1400"/>
            </a:lnSpc>
            <a:spcBef>
              <a:spcPts val="0"/>
            </a:spcBef>
            <a:spcAft>
              <a:spcPts val="0"/>
            </a:spcAft>
          </a:pPr>
          <a:endParaRPr lang="en-US" sz="1400" b="1">
            <a:latin typeface="Graphik Arabic Regular" pitchFamily="2" charset="-78"/>
            <a:cs typeface="Graphik Arabic Regular" pitchFamily="2" charset="-78"/>
          </a:endParaRPr>
        </a:p>
      </dgm:t>
    </dgm:pt>
    <dgm:pt modelId="{4C13957E-4531-4818-AB4D-040F966D8819}">
      <dgm:prSet phldrT="[Text]" custT="1"/>
      <dgm:spPr/>
      <dgm:t>
        <a:bodyPr/>
        <a:lstStyle/>
        <a:p>
          <a:pPr algn="ctr">
            <a:lnSpc>
              <a:spcPts val="1400"/>
            </a:lnSpc>
            <a:spcBef>
              <a:spcPts val="0"/>
            </a:spcBef>
            <a:spcAft>
              <a:spcPts val="600"/>
            </a:spcAft>
          </a:pPr>
          <a:r>
            <a:rPr lang="en-US" sz="1600" b="1" dirty="0">
              <a:solidFill>
                <a:schemeClr val="bg2">
                  <a:lumMod val="50000"/>
                </a:schemeClr>
              </a:solidFill>
              <a:latin typeface="Graphik Arabic Regular" pitchFamily="2" charset="-78"/>
              <a:cs typeface="Graphik Arabic Regular" pitchFamily="2" charset="-78"/>
            </a:rPr>
            <a:t>13.7</a:t>
          </a:r>
        </a:p>
        <a:p>
          <a:pPr algn="ctr">
            <a:lnSpc>
              <a:spcPts val="1400"/>
            </a:lnSpc>
            <a:spcBef>
              <a:spcPts val="0"/>
            </a:spcBef>
            <a:spcAft>
              <a:spcPts val="0"/>
            </a:spcAft>
          </a:pPr>
          <a:r>
            <a:rPr lang="en-US" sz="1400" b="1" kern="1200" dirty="0">
              <a:solidFill>
                <a:prstClr val="black">
                  <a:hueOff val="0"/>
                  <a:satOff val="0"/>
                  <a:lumOff val="0"/>
                  <a:alphaOff val="0"/>
                </a:prstClr>
              </a:solidFill>
              <a:latin typeface="Graphik Arabic Regular" pitchFamily="2" charset="-78"/>
              <a:ea typeface="+mn-ea"/>
              <a:cs typeface="Graphik Arabic Regular" pitchFamily="2" charset="-78"/>
            </a:rPr>
            <a:t>Policies &amp; Procedures dealing with Staff &amp; Students  unacceptable Behavior and Discrimination</a:t>
          </a:r>
        </a:p>
        <a:p>
          <a:pPr algn="ctr">
            <a:lnSpc>
              <a:spcPts val="1400"/>
            </a:lnSpc>
            <a:spcBef>
              <a:spcPts val="0"/>
            </a:spcBef>
            <a:spcAft>
              <a:spcPts val="0"/>
            </a:spcAft>
          </a:pPr>
          <a:r>
            <a:rPr lang="en-US" sz="1400" b="0" kern="1200" dirty="0">
              <a:solidFill>
                <a:prstClr val="black">
                  <a:hueOff val="0"/>
                  <a:satOff val="0"/>
                  <a:lumOff val="0"/>
                  <a:alphaOff val="0"/>
                </a:prstClr>
              </a:solidFill>
              <a:latin typeface="Graphik Arabic Regular" pitchFamily="2" charset="-78"/>
              <a:ea typeface="+mn-ea"/>
              <a:cs typeface="Graphik Arabic Regular" pitchFamily="2" charset="-78"/>
            </a:rPr>
            <a:t>(Clear, </a:t>
          </a:r>
          <a:r>
            <a:rPr lang="en-US" sz="1400" b="0" kern="1200" dirty="0">
              <a:latin typeface="Graphik Arabic Regular" pitchFamily="2" charset="-78"/>
              <a:cs typeface="Graphik Arabic Regular" pitchFamily="2" charset="-78"/>
            </a:rPr>
            <a:t>published, implemented &amp; regularly reviewed)</a:t>
          </a:r>
          <a:endParaRPr lang="en-US" sz="1400" b="0" dirty="0">
            <a:latin typeface="Graphik Arabic Regular" pitchFamily="2" charset="-78"/>
            <a:cs typeface="Graphik Arabic Regular" pitchFamily="2" charset="-78"/>
          </a:endParaRPr>
        </a:p>
      </dgm:t>
    </dgm:pt>
    <dgm:pt modelId="{F7D952AB-1359-4169-A849-CF78A9B68510}" type="parTrans" cxnId="{88BE570C-4023-4AD1-8D84-BD4B543700AD}">
      <dgm:prSet/>
      <dgm:spPr/>
      <dgm:t>
        <a:bodyPr/>
        <a:lstStyle/>
        <a:p>
          <a:pPr>
            <a:lnSpc>
              <a:spcPts val="1400"/>
            </a:lnSpc>
            <a:spcBef>
              <a:spcPts val="0"/>
            </a:spcBef>
            <a:spcAft>
              <a:spcPts val="0"/>
            </a:spcAft>
          </a:pPr>
          <a:endParaRPr lang="en-US" sz="1400" b="1">
            <a:latin typeface="Graphik Arabic Regular" pitchFamily="2" charset="-78"/>
            <a:cs typeface="Graphik Arabic Regular" pitchFamily="2" charset="-78"/>
          </a:endParaRPr>
        </a:p>
      </dgm:t>
    </dgm:pt>
    <dgm:pt modelId="{EE50A5F4-FC44-4CDB-A231-C44F2012E7D5}" type="sibTrans" cxnId="{88BE570C-4023-4AD1-8D84-BD4B543700AD}">
      <dgm:prSet/>
      <dgm:spPr/>
      <dgm:t>
        <a:bodyPr/>
        <a:lstStyle/>
        <a:p>
          <a:pPr>
            <a:lnSpc>
              <a:spcPts val="1400"/>
            </a:lnSpc>
            <a:spcBef>
              <a:spcPts val="0"/>
            </a:spcBef>
            <a:spcAft>
              <a:spcPts val="0"/>
            </a:spcAft>
          </a:pPr>
          <a:endParaRPr lang="en-US" sz="1400" b="1">
            <a:latin typeface="Graphik Arabic Regular" pitchFamily="2" charset="-78"/>
            <a:cs typeface="Graphik Arabic Regular" pitchFamily="2" charset="-78"/>
          </a:endParaRPr>
        </a:p>
      </dgm:t>
    </dgm:pt>
    <dgm:pt modelId="{89CE3C41-BCB5-4E94-9523-F34FB08746D5}">
      <dgm:prSet phldrT="[Text]" custT="1"/>
      <dgm:spPr/>
      <dgm:t>
        <a:bodyPr/>
        <a:lstStyle/>
        <a:p>
          <a:pPr algn="ctr">
            <a:lnSpc>
              <a:spcPts val="1400"/>
            </a:lnSpc>
            <a:spcBef>
              <a:spcPts val="0"/>
            </a:spcBef>
            <a:spcAft>
              <a:spcPts val="600"/>
            </a:spcAft>
          </a:pPr>
          <a:r>
            <a:rPr lang="en-US" sz="1600" b="1" dirty="0">
              <a:solidFill>
                <a:schemeClr val="bg2">
                  <a:lumMod val="50000"/>
                </a:schemeClr>
              </a:solidFill>
              <a:latin typeface="Graphik Arabic Regular" pitchFamily="2" charset="-78"/>
              <a:cs typeface="Graphik Arabic Regular" pitchFamily="2" charset="-78"/>
            </a:rPr>
            <a:t>13.8</a:t>
          </a:r>
        </a:p>
        <a:p>
          <a:pPr algn="ctr">
            <a:lnSpc>
              <a:spcPts val="1400"/>
            </a:lnSpc>
            <a:spcBef>
              <a:spcPts val="0"/>
            </a:spcBef>
            <a:spcAft>
              <a:spcPts val="0"/>
            </a:spcAft>
          </a:pPr>
          <a:r>
            <a:rPr lang="en-US" sz="1400" b="1" kern="1200" dirty="0">
              <a:solidFill>
                <a:prstClr val="black">
                  <a:hueOff val="0"/>
                  <a:satOff val="0"/>
                  <a:lumOff val="0"/>
                  <a:alphaOff val="0"/>
                </a:prstClr>
              </a:solidFill>
              <a:latin typeface="Graphik Arabic Regular" pitchFamily="2" charset="-78"/>
              <a:ea typeface="+mn-ea"/>
              <a:cs typeface="Graphik Arabic Regular" pitchFamily="2" charset="-78"/>
            </a:rPr>
            <a:t>Clear Process for Monitoring &amp; Enforcing Student Attendance &amp; Punctuality</a:t>
          </a:r>
        </a:p>
      </dgm:t>
    </dgm:pt>
    <dgm:pt modelId="{6010D9D2-B12F-47E3-8315-F125EEC8C6B2}" type="parTrans" cxnId="{C40128A9-7885-4671-A376-218320B546B4}">
      <dgm:prSet/>
      <dgm:spPr/>
      <dgm:t>
        <a:bodyPr/>
        <a:lstStyle/>
        <a:p>
          <a:pPr>
            <a:lnSpc>
              <a:spcPts val="1400"/>
            </a:lnSpc>
            <a:spcBef>
              <a:spcPts val="0"/>
            </a:spcBef>
            <a:spcAft>
              <a:spcPts val="0"/>
            </a:spcAft>
          </a:pPr>
          <a:endParaRPr lang="en-US" sz="1400" b="1">
            <a:latin typeface="Graphik Arabic Regular" pitchFamily="2" charset="-78"/>
            <a:cs typeface="Graphik Arabic Regular" pitchFamily="2" charset="-78"/>
          </a:endParaRPr>
        </a:p>
      </dgm:t>
    </dgm:pt>
    <dgm:pt modelId="{95B06C19-F7FE-4C35-B045-40686D0810FE}" type="sibTrans" cxnId="{C40128A9-7885-4671-A376-218320B546B4}">
      <dgm:prSet/>
      <dgm:spPr/>
      <dgm:t>
        <a:bodyPr/>
        <a:lstStyle/>
        <a:p>
          <a:pPr>
            <a:lnSpc>
              <a:spcPts val="1400"/>
            </a:lnSpc>
            <a:spcBef>
              <a:spcPts val="0"/>
            </a:spcBef>
            <a:spcAft>
              <a:spcPts val="0"/>
            </a:spcAft>
          </a:pPr>
          <a:endParaRPr lang="en-US" sz="1400" b="1">
            <a:latin typeface="Graphik Arabic Regular" pitchFamily="2" charset="-78"/>
            <a:cs typeface="Graphik Arabic Regular" pitchFamily="2" charset="-78"/>
          </a:endParaRPr>
        </a:p>
      </dgm:t>
    </dgm:pt>
    <dgm:pt modelId="{5071A27C-E03B-4F44-8C9A-0C913F5F7E86}">
      <dgm:prSet phldrT="[Text]" custT="1"/>
      <dgm:spPr/>
      <dgm:t>
        <a:bodyPr/>
        <a:lstStyle/>
        <a:p>
          <a:pPr algn="ctr">
            <a:lnSpc>
              <a:spcPts val="1400"/>
            </a:lnSpc>
            <a:spcBef>
              <a:spcPts val="0"/>
            </a:spcBef>
            <a:spcAft>
              <a:spcPts val="600"/>
            </a:spcAft>
          </a:pPr>
          <a:r>
            <a:rPr lang="en-US" sz="1600" b="1" dirty="0">
              <a:solidFill>
                <a:schemeClr val="bg2">
                  <a:lumMod val="50000"/>
                </a:schemeClr>
              </a:solidFill>
              <a:latin typeface="Graphik Arabic Regular" pitchFamily="2" charset="-78"/>
              <a:cs typeface="Graphik Arabic Regular" pitchFamily="2" charset="-78"/>
            </a:rPr>
            <a:t>13.9</a:t>
          </a:r>
        </a:p>
        <a:p>
          <a:pPr algn="ctr">
            <a:lnSpc>
              <a:spcPts val="1400"/>
            </a:lnSpc>
            <a:spcBef>
              <a:spcPts val="0"/>
            </a:spcBef>
            <a:spcAft>
              <a:spcPts val="0"/>
            </a:spcAft>
          </a:pPr>
          <a:r>
            <a:rPr lang="en-US" sz="1400" b="1" kern="1200" dirty="0">
              <a:solidFill>
                <a:prstClr val="black">
                  <a:hueOff val="0"/>
                  <a:satOff val="0"/>
                  <a:lumOff val="0"/>
                  <a:alphaOff val="0"/>
                </a:prstClr>
              </a:solidFill>
              <a:latin typeface="Graphik Arabic Regular" pitchFamily="2" charset="-78"/>
              <a:ea typeface="+mn-ea"/>
              <a:cs typeface="Graphik Arabic Regular" pitchFamily="2" charset="-78"/>
            </a:rPr>
            <a:t>Published Process dealing with Student Complaints and Grievances</a:t>
          </a:r>
        </a:p>
      </dgm:t>
    </dgm:pt>
    <dgm:pt modelId="{FAF2F35B-387E-49C7-A5FE-DF6BEAFB6512}" type="parTrans" cxnId="{9EFB2DD4-CC73-4EEF-A123-D4B88F8E8430}">
      <dgm:prSet/>
      <dgm:spPr/>
      <dgm:t>
        <a:bodyPr/>
        <a:lstStyle/>
        <a:p>
          <a:pPr>
            <a:lnSpc>
              <a:spcPts val="1400"/>
            </a:lnSpc>
            <a:spcBef>
              <a:spcPts val="0"/>
            </a:spcBef>
            <a:spcAft>
              <a:spcPts val="0"/>
            </a:spcAft>
          </a:pPr>
          <a:endParaRPr lang="en-US" sz="1400" b="1">
            <a:latin typeface="Graphik Arabic Regular" pitchFamily="2" charset="-78"/>
            <a:cs typeface="Graphik Arabic Regular" pitchFamily="2" charset="-78"/>
          </a:endParaRPr>
        </a:p>
      </dgm:t>
    </dgm:pt>
    <dgm:pt modelId="{A52FCBC8-0522-4588-839B-0696BC322545}" type="sibTrans" cxnId="{9EFB2DD4-CC73-4EEF-A123-D4B88F8E8430}">
      <dgm:prSet/>
      <dgm:spPr/>
      <dgm:t>
        <a:bodyPr/>
        <a:lstStyle/>
        <a:p>
          <a:pPr>
            <a:lnSpc>
              <a:spcPts val="1400"/>
            </a:lnSpc>
            <a:spcBef>
              <a:spcPts val="0"/>
            </a:spcBef>
            <a:spcAft>
              <a:spcPts val="0"/>
            </a:spcAft>
          </a:pPr>
          <a:endParaRPr lang="en-US" sz="1400" b="1">
            <a:latin typeface="Graphik Arabic Regular" pitchFamily="2" charset="-78"/>
            <a:cs typeface="Graphik Arabic Regular" pitchFamily="2" charset="-78"/>
          </a:endParaRPr>
        </a:p>
      </dgm:t>
    </dgm:pt>
    <dgm:pt modelId="{6E77E294-07AB-41E3-B5CD-8640FD80EA07}" type="pres">
      <dgm:prSet presAssocID="{D9A6A879-C694-4950-B192-1A1C230E9CFB}" presName="Name0" presStyleCnt="0">
        <dgm:presLayoutVars>
          <dgm:dir/>
          <dgm:resizeHandles val="exact"/>
        </dgm:presLayoutVars>
      </dgm:prSet>
      <dgm:spPr/>
    </dgm:pt>
    <dgm:pt modelId="{4757EAC9-63DC-48FA-B62B-3D5E50C1C470}" type="pres">
      <dgm:prSet presAssocID="{07F80925-5F00-4A85-A009-191BB34684E9}" presName="composite" presStyleCnt="0"/>
      <dgm:spPr/>
    </dgm:pt>
    <dgm:pt modelId="{B0765D05-166B-439C-8DC2-1D988A0ABA20}" type="pres">
      <dgm:prSet presAssocID="{07F80925-5F00-4A85-A009-191BB34684E9}" presName="rect1" presStyleLbl="trAlignAcc1" presStyleIdx="0" presStyleCnt="4" custScaleY="105143">
        <dgm:presLayoutVars>
          <dgm:bulletEnabled val="1"/>
        </dgm:presLayoutVars>
      </dgm:prSet>
      <dgm:spPr/>
    </dgm:pt>
    <dgm:pt modelId="{2986D657-3683-4C7A-B47F-64EC5045C14B}" type="pres">
      <dgm:prSet presAssocID="{07F80925-5F00-4A85-A009-191BB34684E9}"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4000" r="-34000"/>
          </a:stretch>
        </a:blipFill>
      </dgm:spPr>
    </dgm:pt>
    <dgm:pt modelId="{8685469E-945F-4219-A5D8-37F718E5DBEE}" type="pres">
      <dgm:prSet presAssocID="{A0DF7BB2-9ACD-412C-BA9F-7D11FC2F1C72}" presName="sibTrans" presStyleCnt="0"/>
      <dgm:spPr/>
    </dgm:pt>
    <dgm:pt modelId="{1047F36B-4F71-4FBA-9BBF-CAB5D4496DDD}" type="pres">
      <dgm:prSet presAssocID="{4C13957E-4531-4818-AB4D-040F966D8819}" presName="composite" presStyleCnt="0"/>
      <dgm:spPr/>
    </dgm:pt>
    <dgm:pt modelId="{2F240B22-575C-4610-BB9B-1930E040E3A0}" type="pres">
      <dgm:prSet presAssocID="{4C13957E-4531-4818-AB4D-040F966D8819}" presName="rect1" presStyleLbl="trAlignAcc1" presStyleIdx="1" presStyleCnt="4" custScaleY="105143">
        <dgm:presLayoutVars>
          <dgm:bulletEnabled val="1"/>
        </dgm:presLayoutVars>
      </dgm:prSet>
      <dgm:spPr/>
    </dgm:pt>
    <dgm:pt modelId="{3984B709-A94E-4F55-9970-88366945FA0C}" type="pres">
      <dgm:prSet presAssocID="{4C13957E-4531-4818-AB4D-040F966D8819}" presName="rect2"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7000" b="-7000"/>
          </a:stretch>
        </a:blipFill>
      </dgm:spPr>
    </dgm:pt>
    <dgm:pt modelId="{89E5381E-7CB5-4C79-B8DB-2D20DDDAAF76}" type="pres">
      <dgm:prSet presAssocID="{EE50A5F4-FC44-4CDB-A231-C44F2012E7D5}" presName="sibTrans" presStyleCnt="0"/>
      <dgm:spPr/>
    </dgm:pt>
    <dgm:pt modelId="{A02D57F3-BF26-4F97-BF7C-D5FBBFD755EA}" type="pres">
      <dgm:prSet presAssocID="{89CE3C41-BCB5-4E94-9523-F34FB08746D5}" presName="composite" presStyleCnt="0"/>
      <dgm:spPr/>
    </dgm:pt>
    <dgm:pt modelId="{02A54DBF-9C46-4750-9EC3-9221DDD5CEA0}" type="pres">
      <dgm:prSet presAssocID="{89CE3C41-BCB5-4E94-9523-F34FB08746D5}" presName="rect1" presStyleLbl="trAlignAcc1" presStyleIdx="2" presStyleCnt="4">
        <dgm:presLayoutVars>
          <dgm:bulletEnabled val="1"/>
        </dgm:presLayoutVars>
      </dgm:prSet>
      <dgm:spPr/>
    </dgm:pt>
    <dgm:pt modelId="{4FF1E219-FBBC-4255-A9AA-6FFC73313D18}" type="pres">
      <dgm:prSet presAssocID="{89CE3C41-BCB5-4E94-9523-F34FB08746D5}"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8000" r="-28000"/>
          </a:stretch>
        </a:blipFill>
      </dgm:spPr>
    </dgm:pt>
    <dgm:pt modelId="{4FE6CE74-DB12-4404-BB1C-B9A99BD46737}" type="pres">
      <dgm:prSet presAssocID="{95B06C19-F7FE-4C35-B045-40686D0810FE}" presName="sibTrans" presStyleCnt="0"/>
      <dgm:spPr/>
    </dgm:pt>
    <dgm:pt modelId="{D3373525-BE17-4AED-B6DA-FDDC4C83CD57}" type="pres">
      <dgm:prSet presAssocID="{5071A27C-E03B-4F44-8C9A-0C913F5F7E86}" presName="composite" presStyleCnt="0"/>
      <dgm:spPr/>
    </dgm:pt>
    <dgm:pt modelId="{3BA0A57E-08EA-469C-B312-5DBC045E5342}" type="pres">
      <dgm:prSet presAssocID="{5071A27C-E03B-4F44-8C9A-0C913F5F7E86}" presName="rect1" presStyleLbl="trAlignAcc1" presStyleIdx="3" presStyleCnt="4">
        <dgm:presLayoutVars>
          <dgm:bulletEnabled val="1"/>
        </dgm:presLayoutVars>
      </dgm:prSet>
      <dgm:spPr/>
    </dgm:pt>
    <dgm:pt modelId="{CFC7EAB9-7A3D-48A1-B38B-4EBAAC6E5709}" type="pres">
      <dgm:prSet presAssocID="{5071A27C-E03B-4F44-8C9A-0C913F5F7E86}" presName="rect2"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rying face with solid fill with solid fill"/>
        </a:ext>
      </dgm:extLst>
    </dgm:pt>
  </dgm:ptLst>
  <dgm:cxnLst>
    <dgm:cxn modelId="{88BE570C-4023-4AD1-8D84-BD4B543700AD}" srcId="{D9A6A879-C694-4950-B192-1A1C230E9CFB}" destId="{4C13957E-4531-4818-AB4D-040F966D8819}" srcOrd="1" destOrd="0" parTransId="{F7D952AB-1359-4169-A849-CF78A9B68510}" sibTransId="{EE50A5F4-FC44-4CDB-A231-C44F2012E7D5}"/>
    <dgm:cxn modelId="{5EE1680E-3805-4B36-A82E-4B457F471730}" type="presOf" srcId="{07F80925-5F00-4A85-A009-191BB34684E9}" destId="{B0765D05-166B-439C-8DC2-1D988A0ABA20}" srcOrd="0" destOrd="0" presId="urn:microsoft.com/office/officeart/2008/layout/PictureStrips"/>
    <dgm:cxn modelId="{40A6BB2D-4869-4E5A-ABB9-A38271D760A8}" type="presOf" srcId="{D9A6A879-C694-4950-B192-1A1C230E9CFB}" destId="{6E77E294-07AB-41E3-B5CD-8640FD80EA07}" srcOrd="0" destOrd="0" presId="urn:microsoft.com/office/officeart/2008/layout/PictureStrips"/>
    <dgm:cxn modelId="{9E1D6B4E-F059-445C-BEF8-1519CC3CA102}" type="presOf" srcId="{5071A27C-E03B-4F44-8C9A-0C913F5F7E86}" destId="{3BA0A57E-08EA-469C-B312-5DBC045E5342}" srcOrd="0" destOrd="0" presId="urn:microsoft.com/office/officeart/2008/layout/PictureStrips"/>
    <dgm:cxn modelId="{3ACAA86F-D41A-4DFA-8A30-ABA62C9C4142}" type="presOf" srcId="{89CE3C41-BCB5-4E94-9523-F34FB08746D5}" destId="{02A54DBF-9C46-4750-9EC3-9221DDD5CEA0}" srcOrd="0" destOrd="0" presId="urn:microsoft.com/office/officeart/2008/layout/PictureStrips"/>
    <dgm:cxn modelId="{C40128A9-7885-4671-A376-218320B546B4}" srcId="{D9A6A879-C694-4950-B192-1A1C230E9CFB}" destId="{89CE3C41-BCB5-4E94-9523-F34FB08746D5}" srcOrd="2" destOrd="0" parTransId="{6010D9D2-B12F-47E3-8315-F125EEC8C6B2}" sibTransId="{95B06C19-F7FE-4C35-B045-40686D0810FE}"/>
    <dgm:cxn modelId="{9EFB2DD4-CC73-4EEF-A123-D4B88F8E8430}" srcId="{D9A6A879-C694-4950-B192-1A1C230E9CFB}" destId="{5071A27C-E03B-4F44-8C9A-0C913F5F7E86}" srcOrd="3" destOrd="0" parTransId="{FAF2F35B-387E-49C7-A5FE-DF6BEAFB6512}" sibTransId="{A52FCBC8-0522-4588-839B-0696BC322545}"/>
    <dgm:cxn modelId="{3D5997DE-1BEE-457A-9991-26FD52C53FD4}" srcId="{D9A6A879-C694-4950-B192-1A1C230E9CFB}" destId="{07F80925-5F00-4A85-A009-191BB34684E9}" srcOrd="0" destOrd="0" parTransId="{07012673-F5F7-4EEA-A1E0-5D56B59A494E}" sibTransId="{A0DF7BB2-9ACD-412C-BA9F-7D11FC2F1C72}"/>
    <dgm:cxn modelId="{3CF3C4E8-011E-46A6-9764-876113E16C3C}" type="presOf" srcId="{4C13957E-4531-4818-AB4D-040F966D8819}" destId="{2F240B22-575C-4610-BB9B-1930E040E3A0}" srcOrd="0" destOrd="0" presId="urn:microsoft.com/office/officeart/2008/layout/PictureStrips"/>
    <dgm:cxn modelId="{DC164A14-80B6-47D4-92D5-6B95EB0BAE93}" type="presParOf" srcId="{6E77E294-07AB-41E3-B5CD-8640FD80EA07}" destId="{4757EAC9-63DC-48FA-B62B-3D5E50C1C470}" srcOrd="0" destOrd="0" presId="urn:microsoft.com/office/officeart/2008/layout/PictureStrips"/>
    <dgm:cxn modelId="{5A26FF4A-F419-429C-A412-003A8E29F264}" type="presParOf" srcId="{4757EAC9-63DC-48FA-B62B-3D5E50C1C470}" destId="{B0765D05-166B-439C-8DC2-1D988A0ABA20}" srcOrd="0" destOrd="0" presId="urn:microsoft.com/office/officeart/2008/layout/PictureStrips"/>
    <dgm:cxn modelId="{A7EBCDC3-87AB-43D7-BE55-C44BF1122E4F}" type="presParOf" srcId="{4757EAC9-63DC-48FA-B62B-3D5E50C1C470}" destId="{2986D657-3683-4C7A-B47F-64EC5045C14B}" srcOrd="1" destOrd="0" presId="urn:microsoft.com/office/officeart/2008/layout/PictureStrips"/>
    <dgm:cxn modelId="{4B4BD730-D91D-44FB-BDD3-DCE3AA7F35C5}" type="presParOf" srcId="{6E77E294-07AB-41E3-B5CD-8640FD80EA07}" destId="{8685469E-945F-4219-A5D8-37F718E5DBEE}" srcOrd="1" destOrd="0" presId="urn:microsoft.com/office/officeart/2008/layout/PictureStrips"/>
    <dgm:cxn modelId="{57FC7375-9B38-4AF6-A6E2-39985EE7C98D}" type="presParOf" srcId="{6E77E294-07AB-41E3-B5CD-8640FD80EA07}" destId="{1047F36B-4F71-4FBA-9BBF-CAB5D4496DDD}" srcOrd="2" destOrd="0" presId="urn:microsoft.com/office/officeart/2008/layout/PictureStrips"/>
    <dgm:cxn modelId="{D19C8D31-5FF0-473C-81D6-21200D2A44CD}" type="presParOf" srcId="{1047F36B-4F71-4FBA-9BBF-CAB5D4496DDD}" destId="{2F240B22-575C-4610-BB9B-1930E040E3A0}" srcOrd="0" destOrd="0" presId="urn:microsoft.com/office/officeart/2008/layout/PictureStrips"/>
    <dgm:cxn modelId="{B36ED53C-68EE-439F-9335-3C77E83D70B9}" type="presParOf" srcId="{1047F36B-4F71-4FBA-9BBF-CAB5D4496DDD}" destId="{3984B709-A94E-4F55-9970-88366945FA0C}" srcOrd="1" destOrd="0" presId="urn:microsoft.com/office/officeart/2008/layout/PictureStrips"/>
    <dgm:cxn modelId="{240CFFCF-6589-403C-B97B-6B8C488F6E6A}" type="presParOf" srcId="{6E77E294-07AB-41E3-B5CD-8640FD80EA07}" destId="{89E5381E-7CB5-4C79-B8DB-2D20DDDAAF76}" srcOrd="3" destOrd="0" presId="urn:microsoft.com/office/officeart/2008/layout/PictureStrips"/>
    <dgm:cxn modelId="{F1A75BA7-484F-4AE7-84AE-BC72FF869B59}" type="presParOf" srcId="{6E77E294-07AB-41E3-B5CD-8640FD80EA07}" destId="{A02D57F3-BF26-4F97-BF7C-D5FBBFD755EA}" srcOrd="4" destOrd="0" presId="urn:microsoft.com/office/officeart/2008/layout/PictureStrips"/>
    <dgm:cxn modelId="{8015F8B5-2194-4BB0-B54F-325B5F5857AC}" type="presParOf" srcId="{A02D57F3-BF26-4F97-BF7C-D5FBBFD755EA}" destId="{02A54DBF-9C46-4750-9EC3-9221DDD5CEA0}" srcOrd="0" destOrd="0" presId="urn:microsoft.com/office/officeart/2008/layout/PictureStrips"/>
    <dgm:cxn modelId="{D2E6EFDF-9E7E-4E43-9B70-67F6A4C62E84}" type="presParOf" srcId="{A02D57F3-BF26-4F97-BF7C-D5FBBFD755EA}" destId="{4FF1E219-FBBC-4255-A9AA-6FFC73313D18}" srcOrd="1" destOrd="0" presId="urn:microsoft.com/office/officeart/2008/layout/PictureStrips"/>
    <dgm:cxn modelId="{020BCF68-F4C5-4239-9790-4A7E0CDD032F}" type="presParOf" srcId="{6E77E294-07AB-41E3-B5CD-8640FD80EA07}" destId="{4FE6CE74-DB12-4404-BB1C-B9A99BD46737}" srcOrd="5" destOrd="0" presId="urn:microsoft.com/office/officeart/2008/layout/PictureStrips"/>
    <dgm:cxn modelId="{4A9B26A2-B0DE-4335-82E8-A9A560A0CB86}" type="presParOf" srcId="{6E77E294-07AB-41E3-B5CD-8640FD80EA07}" destId="{D3373525-BE17-4AED-B6DA-FDDC4C83CD57}" srcOrd="6" destOrd="0" presId="urn:microsoft.com/office/officeart/2008/layout/PictureStrips"/>
    <dgm:cxn modelId="{A8F5A4A1-3358-4315-8CE7-ACCA535B06E3}" type="presParOf" srcId="{D3373525-BE17-4AED-B6DA-FDDC4C83CD57}" destId="{3BA0A57E-08EA-469C-B312-5DBC045E5342}" srcOrd="0" destOrd="0" presId="urn:microsoft.com/office/officeart/2008/layout/PictureStrips"/>
    <dgm:cxn modelId="{9AD54403-98D8-480F-8205-FA256D7BC12A}" type="presParOf" srcId="{D3373525-BE17-4AED-B6DA-FDDC4C83CD57}" destId="{CFC7EAB9-7A3D-48A1-B38B-4EBAAC6E5709}"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BAF4F9E-926F-441F-8891-F3BA983625F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28B6F6E9-44BC-436B-826C-EAB2B5AC191C}">
      <dgm:prSet phldrT="[Text]" custT="1"/>
      <dgm:spPr/>
      <dgm:t>
        <a:bodyPr/>
        <a:lstStyle/>
        <a:p>
          <a:pPr algn="r">
            <a:lnSpc>
              <a:spcPts val="1400"/>
            </a:lnSpc>
            <a:spcBef>
              <a:spcPts val="0"/>
            </a:spcBef>
            <a:spcAft>
              <a:spcPts val="0"/>
            </a:spcAft>
          </a:pPr>
          <a:r>
            <a:rPr lang="en-US" sz="1600" b="1" dirty="0">
              <a:solidFill>
                <a:schemeClr val="accent6">
                  <a:lumMod val="75000"/>
                </a:schemeClr>
              </a:solidFill>
              <a:latin typeface="Graphik Arabic Regular" pitchFamily="2" charset="-78"/>
              <a:cs typeface="Graphik Arabic Regular" pitchFamily="2" charset="-78"/>
            </a:rPr>
            <a:t>Policies, </a:t>
          </a:r>
        </a:p>
        <a:p>
          <a:pPr algn="r">
            <a:lnSpc>
              <a:spcPts val="1400"/>
            </a:lnSpc>
            <a:spcBef>
              <a:spcPts val="0"/>
            </a:spcBef>
            <a:spcAft>
              <a:spcPts val="0"/>
            </a:spcAft>
          </a:pPr>
          <a:r>
            <a:rPr lang="en-US" sz="1600" b="1" dirty="0">
              <a:solidFill>
                <a:schemeClr val="accent6">
                  <a:lumMod val="75000"/>
                </a:schemeClr>
              </a:solidFill>
              <a:latin typeface="Graphik Arabic Regular" pitchFamily="2" charset="-78"/>
              <a:cs typeface="Graphik Arabic Regular" pitchFamily="2" charset="-78"/>
            </a:rPr>
            <a:t>Procedures</a:t>
          </a:r>
        </a:p>
        <a:p>
          <a:pPr algn="r">
            <a:lnSpc>
              <a:spcPts val="1400"/>
            </a:lnSpc>
            <a:spcBef>
              <a:spcPts val="0"/>
            </a:spcBef>
            <a:spcAft>
              <a:spcPts val="0"/>
            </a:spcAft>
          </a:pPr>
          <a:r>
            <a:rPr lang="en-US" sz="1600" b="1" dirty="0">
              <a:solidFill>
                <a:schemeClr val="accent6">
                  <a:lumMod val="75000"/>
                </a:schemeClr>
              </a:solidFill>
              <a:latin typeface="Graphik Arabic Regular" pitchFamily="2" charset="-78"/>
              <a:cs typeface="Graphik Arabic Regular" pitchFamily="2" charset="-78"/>
            </a:rPr>
            <a:t>Mechanisms &amp;</a:t>
          </a:r>
        </a:p>
        <a:p>
          <a:pPr algn="r">
            <a:lnSpc>
              <a:spcPts val="1400"/>
            </a:lnSpc>
            <a:spcBef>
              <a:spcPts val="0"/>
            </a:spcBef>
            <a:spcAft>
              <a:spcPts val="0"/>
            </a:spcAft>
          </a:pPr>
          <a:r>
            <a:rPr lang="en-US" sz="1600" b="1" dirty="0">
              <a:solidFill>
                <a:schemeClr val="accent6">
                  <a:lumMod val="75000"/>
                </a:schemeClr>
              </a:solidFill>
              <a:latin typeface="Graphik Arabic Regular" pitchFamily="2" charset="-78"/>
              <a:cs typeface="Graphik Arabic Regular" pitchFamily="2" charset="-78"/>
            </a:rPr>
            <a:t>Arrangements</a:t>
          </a:r>
        </a:p>
      </dgm:t>
    </dgm:pt>
    <dgm:pt modelId="{AD441B0D-1D4B-4BF7-A3ED-425047AB3D4A}" type="parTrans" cxnId="{00E04457-2218-421B-A6B5-20607EAD2641}">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B369E8A4-4910-4F8B-A569-741A27E9CF6B}" type="sibTrans" cxnId="{00E04457-2218-421B-A6B5-20607EAD2641}">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0B0D26B3-348A-4E2A-99F1-FAD882058BD9}">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Font typeface="Arial" panose="020B0604020202020204" pitchFamily="34" charset="0"/>
            <a:buChar char="•"/>
          </a:pPr>
          <a:r>
            <a:rPr lang="en-US" sz="1600" kern="1200" dirty="0">
              <a:latin typeface="Graphik Arabic Regular" pitchFamily="2" charset="-78"/>
              <a:cs typeface="Graphik Arabic Regular" pitchFamily="2" charset="-78"/>
            </a:rPr>
            <a:t>Proposal, Design and Approval </a:t>
          </a:r>
          <a:r>
            <a:rPr lang="en-US" sz="1600" kern="1200" dirty="0">
              <a:solidFill>
                <a:prstClr val="white"/>
              </a:solidFill>
              <a:latin typeface="Graphik Arabic Regular" pitchFamily="2" charset="-78"/>
              <a:ea typeface="+mn-ea"/>
              <a:cs typeface="Graphik Arabic Regular" pitchFamily="2" charset="-78"/>
            </a:rPr>
            <a:t>of New Programmes </a:t>
          </a:r>
          <a:endParaRPr lang="en-US" sz="1600" kern="1200" dirty="0">
            <a:solidFill>
              <a:schemeClr val="bg1"/>
            </a:solidFill>
            <a:latin typeface="Graphik Arabic Regular" pitchFamily="2" charset="-78"/>
            <a:ea typeface="+mn-ea"/>
            <a:cs typeface="Graphik Arabic Regular" pitchFamily="2" charset="-78"/>
          </a:endParaRPr>
        </a:p>
      </dgm:t>
    </dgm:pt>
    <dgm:pt modelId="{1113D9C6-209B-4FB1-B70D-040BF35C28C4}" type="parTrans" cxnId="{5D2D769D-EC5B-4CD8-9E35-D367B1DE0ACD}">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32EEF124-C849-4373-822F-2EDF9DB9C3B0}" type="sibTrans" cxnId="{5D2D769D-EC5B-4CD8-9E35-D367B1DE0ACD}">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D8502A36-F7D4-4616-B92E-03A60D5A4548}">
      <dgm:prSet phldrT="[Text]" custT="1"/>
      <dgm:spPr/>
      <dgm:t>
        <a:bodyPr/>
        <a:lstStyle/>
        <a:p>
          <a:pPr>
            <a:lnSpc>
              <a:spcPts val="1300"/>
            </a:lnSpc>
            <a:spcBef>
              <a:spcPts val="0"/>
            </a:spcBef>
            <a:spcAft>
              <a:spcPts val="0"/>
            </a:spcAft>
          </a:pPr>
          <a:r>
            <a:rPr lang="en-US" sz="1600" b="1" dirty="0">
              <a:solidFill>
                <a:schemeClr val="accent1">
                  <a:lumMod val="75000"/>
                </a:schemeClr>
              </a:solidFill>
              <a:latin typeface="Graphik Arabic Regular" pitchFamily="2" charset="-78"/>
              <a:cs typeface="Graphik Arabic Regular" pitchFamily="2" charset="-78"/>
            </a:rPr>
            <a:t>Implementation</a:t>
          </a:r>
        </a:p>
      </dgm:t>
    </dgm:pt>
    <dgm:pt modelId="{3B8D2C7C-13D5-4A02-9B99-112559D16E5F}" type="parTrans" cxnId="{7904D1C2-CDF2-4435-8300-6A526F087654}">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87497F2F-E0D9-42C6-9940-E9C173FF4327}" type="sibTrans" cxnId="{7904D1C2-CDF2-4435-8300-6A526F087654}">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BC9F61F6-AEC6-45BB-A312-4DC0D2A1E23E}">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Minutes of Meetings (Relevant Committees)</a:t>
          </a:r>
        </a:p>
      </dgm:t>
    </dgm:pt>
    <dgm:pt modelId="{6C28593D-722B-4095-9B43-A575211DEDC9}" type="parTrans" cxnId="{C2505059-600C-4BDB-AE13-E2F0C2CEAD54}">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F4ABD2AC-4D7F-4554-B81A-983C6DF21036}" type="sibTrans" cxnId="{C2505059-600C-4BDB-AE13-E2F0C2CEAD54}">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59FECE60-FA10-47A7-9B6F-ACC280D8A8C6}">
      <dgm:prSet phldrT="[Text]" custT="1"/>
      <dgm:spPr/>
      <dgm:t>
        <a:bodyPr/>
        <a:lstStyle/>
        <a:p>
          <a:pPr>
            <a:lnSpc>
              <a:spcPct val="90000"/>
            </a:lnSpc>
            <a:spcBef>
              <a:spcPts val="0"/>
            </a:spcBef>
            <a:spcAft>
              <a:spcPts val="0"/>
            </a:spcAft>
          </a:pPr>
          <a:r>
            <a:rPr lang="en-US" sz="1600" b="1" dirty="0">
              <a:solidFill>
                <a:schemeClr val="accent2">
                  <a:lumMod val="75000"/>
                </a:schemeClr>
              </a:solidFill>
              <a:latin typeface="Graphik Arabic Regular" pitchFamily="2" charset="-78"/>
              <a:cs typeface="Graphik Arabic Regular" pitchFamily="2" charset="-78"/>
            </a:rPr>
            <a:t> Improvements</a:t>
          </a:r>
        </a:p>
      </dgm:t>
    </dgm:pt>
    <dgm:pt modelId="{BA803F3A-D187-4652-98CE-90BA5A378ECF}" type="parTrans" cxnId="{B1994230-0040-4191-B4A5-C169FCD9710E}">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3C97D980-0C81-4532-AFF3-1B3D139B84C7}" type="sibTrans" cxnId="{B1994230-0040-4191-B4A5-C169FCD9710E}">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07BA91F7-E7E7-42C5-9181-2A6376DADA37}">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Considering Benchmarking Results &amp; Stakeholders’ Feedback (New &amp; Current Programmes)</a:t>
          </a:r>
        </a:p>
      </dgm:t>
    </dgm:pt>
    <dgm:pt modelId="{73D59C6F-5195-49A1-BD62-C5C604103A71}" type="parTrans" cxnId="{5F3034CC-E6C1-4531-8B29-561F4230528A}">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C5A53D65-45DA-4C8D-98E3-FEE47AD70A41}" type="sibTrans" cxnId="{5F3034CC-E6C1-4531-8B29-561F4230528A}">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97B4860C-31A3-4220-99E1-D98A224EE9C9}">
      <dgm:prSet phldrT="[Text]" custT="1"/>
      <dgm:spPr>
        <a:solidFill>
          <a:schemeClr val="accent2">
            <a:lumMod val="75000"/>
          </a:schemeClr>
        </a:solidFill>
      </dgm:spPr>
      <dgm:t>
        <a:bodyPr/>
        <a:lstStyle/>
        <a:p>
          <a:pPr>
            <a:spcBef>
              <a:spcPts val="0"/>
            </a:spcBef>
            <a:spcAft>
              <a:spcPts val="0"/>
            </a:spcAft>
          </a:pPr>
          <a:r>
            <a:rPr lang="en-US" sz="1600" dirty="0">
              <a:latin typeface="Graphik Arabic Regular" pitchFamily="2" charset="-78"/>
              <a:cs typeface="Graphik Arabic Regular" pitchFamily="2" charset="-78"/>
            </a:rPr>
            <a:t>Improvement Plans</a:t>
          </a:r>
        </a:p>
      </dgm:t>
    </dgm:pt>
    <dgm:pt modelId="{953A292F-497C-4B53-8043-E96C8733128C}" type="sibTrans" cxnId="{2D16D657-464A-4510-997C-E80C0CFC17FE}">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DA4F79A7-5BA1-4DC7-B855-D0EB70BCA2C4}" type="parTrans" cxnId="{2D16D657-464A-4510-997C-E80C0CFC17FE}">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BBDED81F-F4A5-4C2D-9C1F-01796F5D9E1E}">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Benchmarking &amp; Market Study Reports</a:t>
          </a:r>
        </a:p>
      </dgm:t>
    </dgm:pt>
    <dgm:pt modelId="{97F71922-E6C0-453E-985C-DA9EE2774A23}" type="sibTrans" cxnId="{0BF33733-2FC3-4E9D-B5FC-AA700B999BE0}">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251ADA92-6DF6-4B9F-A516-7C40FF3E28AE}" type="parTrans" cxnId="{0BF33733-2FC3-4E9D-B5FC-AA700B999BE0}">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1B3EE83B-6430-474E-BFBF-B6246EEB2ED1}">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Ensuring Compliance with NQF Qualification Design Requirements (New &amp; Current Programmes)</a:t>
          </a:r>
        </a:p>
      </dgm:t>
    </dgm:pt>
    <dgm:pt modelId="{DE4D4A51-328D-49D2-9CC6-24B3CB484B32}" type="parTrans" cxnId="{204C961A-0D4D-44D8-8A51-431BD1E30D2F}">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FF43E718-926B-4B96-875A-7950DFF30389}" type="sibTrans" cxnId="{204C961A-0D4D-44D8-8A51-431BD1E30D2F}">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48F6F313-0CCE-4E83-AC56-B5F131A3BD3F}">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pPr>
          <a:r>
            <a:rPr lang="en-US" sz="1600" kern="1200" dirty="0">
              <a:solidFill>
                <a:schemeClr val="bg1"/>
              </a:solidFill>
              <a:latin typeface="Graphik Arabic Regular" pitchFamily="2" charset="-78"/>
              <a:cs typeface="Graphik Arabic Regular" pitchFamily="2" charset="-78"/>
            </a:rPr>
            <a:t>Review of Existing/Running Programmes (Annual &amp; Periodic Reviews)</a:t>
          </a:r>
          <a:endParaRPr lang="en-US" sz="1600" kern="1200" dirty="0">
            <a:solidFill>
              <a:schemeClr val="bg1"/>
            </a:solidFill>
            <a:latin typeface="Graphik Arabic Regular" pitchFamily="2" charset="-78"/>
            <a:ea typeface="+mn-ea"/>
            <a:cs typeface="Graphik Arabic Regular" pitchFamily="2" charset="-78"/>
          </a:endParaRPr>
        </a:p>
      </dgm:t>
    </dgm:pt>
    <dgm:pt modelId="{85E63191-10CA-42FE-B9DF-1A9B5588C8E2}" type="parTrans" cxnId="{1D87F16E-4EC6-4820-84E4-7F0732EB127F}">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8783998B-0231-46AA-A58C-899018189BEA}" type="sibTrans" cxnId="{1D87F16E-4EC6-4820-84E4-7F0732EB127F}">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4D9AB30B-0F60-4BBB-8C6B-D744342A3856}">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Consulting External Experts (New &amp; Current Programmes)</a:t>
          </a:r>
        </a:p>
      </dgm:t>
    </dgm:pt>
    <dgm:pt modelId="{A9D25E7A-D9A6-4DC0-8826-C868A2445DA3}" type="parTrans" cxnId="{2BFE7531-13F0-4BB2-A81B-798AA83902DA}">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CE284D20-46F8-4624-882B-52D64F85DF18}" type="sibTrans" cxnId="{2BFE7531-13F0-4BB2-A81B-798AA83902DA}">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440E7C05-01B7-4A50-8798-F44C720B539A}">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Approved Proposal Forms (New Programmes)</a:t>
          </a:r>
        </a:p>
      </dgm:t>
    </dgm:pt>
    <dgm:pt modelId="{149450EA-ED7E-4FC2-A710-153F156EA47E}" type="sibTrans" cxnId="{1C672996-D9E7-4942-A360-AD082D2E4A1D}">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9298E02A-38B1-481A-AC22-999C0ACC5956}" type="parTrans" cxnId="{1C672996-D9E7-4942-A360-AD082D2E4A1D}">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66AB6044-16DC-4D79-9B28-429EEE47C4E2}">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Annual and Periodic Review Reports (Current Programmes)</a:t>
          </a:r>
        </a:p>
      </dgm:t>
    </dgm:pt>
    <dgm:pt modelId="{FCF6C6BF-8017-410E-B98D-FAA5B30278D8}" type="sibTrans" cxnId="{9625936B-42F5-476E-AC02-9F5E3C55FC02}">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6CDAC7D4-48D1-4A86-A7CB-3982199AEC7E}" type="parTrans" cxnId="{9625936B-42F5-476E-AC02-9F5E3C55FC02}">
      <dgm:prSet/>
      <dgm:spPr/>
      <dgm:t>
        <a:bodyPr/>
        <a:lstStyle/>
        <a:p>
          <a:pPr>
            <a:spcBef>
              <a:spcPts val="0"/>
            </a:spcBef>
            <a:spcAft>
              <a:spcPts val="0"/>
            </a:spcAft>
          </a:pPr>
          <a:endParaRPr lang="en-US" sz="1600">
            <a:latin typeface="Graphik Arabic Regular" pitchFamily="2" charset="-78"/>
            <a:cs typeface="Graphik Arabic Regular" pitchFamily="2" charset="-78"/>
          </a:endParaRPr>
        </a:p>
      </dgm:t>
    </dgm:pt>
    <dgm:pt modelId="{EFF9F7C7-809D-4847-8823-F86A13466186}">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Survey Reports</a:t>
          </a:r>
        </a:p>
      </dgm:t>
    </dgm:pt>
    <dgm:pt modelId="{83257CC1-F40A-45D2-B34C-00EB2B2B8F56}" type="parTrans" cxnId="{346E4806-3696-41CF-8B19-2B2BBA140207}">
      <dgm:prSet/>
      <dgm:spPr/>
      <dgm:t>
        <a:bodyPr/>
        <a:lstStyle/>
        <a:p>
          <a:endParaRPr lang="en-US"/>
        </a:p>
      </dgm:t>
    </dgm:pt>
    <dgm:pt modelId="{E1C9C2E3-37FF-4E8C-BA9A-D95B0A54BEF3}" type="sibTrans" cxnId="{346E4806-3696-41CF-8B19-2B2BBA140207}">
      <dgm:prSet/>
      <dgm:spPr/>
      <dgm:t>
        <a:bodyPr/>
        <a:lstStyle/>
        <a:p>
          <a:endParaRPr lang="en-US"/>
        </a:p>
      </dgm:t>
    </dgm:pt>
    <dgm:pt modelId="{D985EC9A-3BB0-462D-8F22-E8FE584EB147}" type="pres">
      <dgm:prSet presAssocID="{2BAF4F9E-926F-441F-8891-F3BA983625F4}" presName="Name0" presStyleCnt="0">
        <dgm:presLayoutVars>
          <dgm:dir/>
          <dgm:animLvl val="lvl"/>
          <dgm:resizeHandles val="exact"/>
        </dgm:presLayoutVars>
      </dgm:prSet>
      <dgm:spPr/>
    </dgm:pt>
    <dgm:pt modelId="{310D2763-1863-4C54-9649-7B96BB73C23A}" type="pres">
      <dgm:prSet presAssocID="{28B6F6E9-44BC-436B-826C-EAB2B5AC191C}" presName="linNode" presStyleCnt="0"/>
      <dgm:spPr/>
    </dgm:pt>
    <dgm:pt modelId="{B7531205-001F-4F3C-A412-C71677A4F960}" type="pres">
      <dgm:prSet presAssocID="{28B6F6E9-44BC-436B-826C-EAB2B5AC191C}" presName="parTx" presStyleLbl="revTx" presStyleIdx="0" presStyleCnt="3">
        <dgm:presLayoutVars>
          <dgm:chMax val="1"/>
          <dgm:bulletEnabled val="1"/>
        </dgm:presLayoutVars>
      </dgm:prSet>
      <dgm:spPr/>
    </dgm:pt>
    <dgm:pt modelId="{E304EC03-DAC7-4FE7-BB34-C60360D98A5B}" type="pres">
      <dgm:prSet presAssocID="{28B6F6E9-44BC-436B-826C-EAB2B5AC191C}" presName="bracket" presStyleLbl="parChTrans1D1" presStyleIdx="0" presStyleCnt="3"/>
      <dgm:spPr/>
    </dgm:pt>
    <dgm:pt modelId="{E4EE9870-927A-459B-8382-23C64425AE63}" type="pres">
      <dgm:prSet presAssocID="{28B6F6E9-44BC-436B-826C-EAB2B5AC191C}" presName="spH" presStyleCnt="0"/>
      <dgm:spPr/>
    </dgm:pt>
    <dgm:pt modelId="{C2298A93-AD8D-4128-93D2-F34E8ADA76C2}" type="pres">
      <dgm:prSet presAssocID="{28B6F6E9-44BC-436B-826C-EAB2B5AC191C}" presName="desTx" presStyleLbl="node1" presStyleIdx="0" presStyleCnt="3">
        <dgm:presLayoutVars>
          <dgm:bulletEnabled val="1"/>
        </dgm:presLayoutVars>
      </dgm:prSet>
      <dgm:spPr/>
    </dgm:pt>
    <dgm:pt modelId="{3C0D2B0F-A806-4C0C-8C72-B681C4CF2B3D}" type="pres">
      <dgm:prSet presAssocID="{B369E8A4-4910-4F8B-A569-741A27E9CF6B}" presName="spV" presStyleCnt="0"/>
      <dgm:spPr/>
    </dgm:pt>
    <dgm:pt modelId="{B26848F3-0720-4372-AF43-AE97DB721323}" type="pres">
      <dgm:prSet presAssocID="{D8502A36-F7D4-4616-B92E-03A60D5A4548}" presName="linNode" presStyleCnt="0"/>
      <dgm:spPr/>
    </dgm:pt>
    <dgm:pt modelId="{30579FAC-3194-430C-A371-30EB530C56B2}" type="pres">
      <dgm:prSet presAssocID="{D8502A36-F7D4-4616-B92E-03A60D5A4548}" presName="parTx" presStyleLbl="revTx" presStyleIdx="1" presStyleCnt="3">
        <dgm:presLayoutVars>
          <dgm:chMax val="1"/>
          <dgm:bulletEnabled val="1"/>
        </dgm:presLayoutVars>
      </dgm:prSet>
      <dgm:spPr/>
    </dgm:pt>
    <dgm:pt modelId="{7C657C0B-37AE-45D9-80B5-53B428CB234F}" type="pres">
      <dgm:prSet presAssocID="{D8502A36-F7D4-4616-B92E-03A60D5A4548}" presName="bracket" presStyleLbl="parChTrans1D1" presStyleIdx="1" presStyleCnt="3"/>
      <dgm:spPr/>
    </dgm:pt>
    <dgm:pt modelId="{0D056C6D-8193-4E01-B880-755294CD3D31}" type="pres">
      <dgm:prSet presAssocID="{D8502A36-F7D4-4616-B92E-03A60D5A4548}" presName="spH" presStyleCnt="0"/>
      <dgm:spPr/>
    </dgm:pt>
    <dgm:pt modelId="{06614B8F-387E-4614-BEF6-2ED532654B44}" type="pres">
      <dgm:prSet presAssocID="{D8502A36-F7D4-4616-B92E-03A60D5A4548}" presName="desTx" presStyleLbl="node1" presStyleIdx="1" presStyleCnt="3">
        <dgm:presLayoutVars>
          <dgm:bulletEnabled val="1"/>
        </dgm:presLayoutVars>
      </dgm:prSet>
      <dgm:spPr/>
    </dgm:pt>
    <dgm:pt modelId="{C6FACA32-1847-4607-B91D-298CD442D878}" type="pres">
      <dgm:prSet presAssocID="{87497F2F-E0D9-42C6-9940-E9C173FF4327}" presName="spV" presStyleCnt="0"/>
      <dgm:spPr/>
    </dgm:pt>
    <dgm:pt modelId="{15EDEF7A-EA10-458C-A3E9-6FC26BDE94EB}" type="pres">
      <dgm:prSet presAssocID="{59FECE60-FA10-47A7-9B6F-ACC280D8A8C6}" presName="linNode" presStyleCnt="0"/>
      <dgm:spPr/>
    </dgm:pt>
    <dgm:pt modelId="{6B3B9FDC-DF96-4598-A2F6-6783462A262E}" type="pres">
      <dgm:prSet presAssocID="{59FECE60-FA10-47A7-9B6F-ACC280D8A8C6}" presName="parTx" presStyleLbl="revTx" presStyleIdx="2" presStyleCnt="3">
        <dgm:presLayoutVars>
          <dgm:chMax val="1"/>
          <dgm:bulletEnabled val="1"/>
        </dgm:presLayoutVars>
      </dgm:prSet>
      <dgm:spPr/>
    </dgm:pt>
    <dgm:pt modelId="{7DCC9653-3033-40E6-8BC0-98516246D1E6}" type="pres">
      <dgm:prSet presAssocID="{59FECE60-FA10-47A7-9B6F-ACC280D8A8C6}" presName="bracket" presStyleLbl="parChTrans1D1" presStyleIdx="2" presStyleCnt="3"/>
      <dgm:spPr/>
    </dgm:pt>
    <dgm:pt modelId="{88B4B73D-682E-45C9-9B50-9FAE3D6561E4}" type="pres">
      <dgm:prSet presAssocID="{59FECE60-FA10-47A7-9B6F-ACC280D8A8C6}" presName="spH" presStyleCnt="0"/>
      <dgm:spPr/>
    </dgm:pt>
    <dgm:pt modelId="{1AA19E83-85EA-4454-93D8-84FA69D63A19}" type="pres">
      <dgm:prSet presAssocID="{59FECE60-FA10-47A7-9B6F-ACC280D8A8C6}" presName="desTx" presStyleLbl="node1" presStyleIdx="2" presStyleCnt="3">
        <dgm:presLayoutVars>
          <dgm:bulletEnabled val="1"/>
        </dgm:presLayoutVars>
      </dgm:prSet>
      <dgm:spPr/>
    </dgm:pt>
  </dgm:ptLst>
  <dgm:cxnLst>
    <dgm:cxn modelId="{346E4806-3696-41CF-8B19-2B2BBA140207}" srcId="{D8502A36-F7D4-4616-B92E-03A60D5A4548}" destId="{EFF9F7C7-809D-4847-8823-F86A13466186}" srcOrd="2" destOrd="0" parTransId="{83257CC1-F40A-45D2-B34C-00EB2B2B8F56}" sibTransId="{E1C9C2E3-37FF-4E8C-BA9A-D95B0A54BEF3}"/>
    <dgm:cxn modelId="{9C03DC09-6449-4EAD-B9A4-B6F3AE3BC6AE}" type="presOf" srcId="{EFF9F7C7-809D-4847-8823-F86A13466186}" destId="{06614B8F-387E-4614-BEF6-2ED532654B44}" srcOrd="0" destOrd="2" presId="urn:diagrams.loki3.com/BracketList"/>
    <dgm:cxn modelId="{204C961A-0D4D-44D8-8A51-431BD1E30D2F}" srcId="{28B6F6E9-44BC-436B-826C-EAB2B5AC191C}" destId="{1B3EE83B-6430-474E-BFBF-B6246EEB2ED1}" srcOrd="4" destOrd="0" parTransId="{DE4D4A51-328D-49D2-9CC6-24B3CB484B32}" sibTransId="{FF43E718-926B-4B96-875A-7950DFF30389}"/>
    <dgm:cxn modelId="{B1994230-0040-4191-B4A5-C169FCD9710E}" srcId="{2BAF4F9E-926F-441F-8891-F3BA983625F4}" destId="{59FECE60-FA10-47A7-9B6F-ACC280D8A8C6}" srcOrd="2" destOrd="0" parTransId="{BA803F3A-D187-4652-98CE-90BA5A378ECF}" sibTransId="{3C97D980-0C81-4532-AFF3-1B3D139B84C7}"/>
    <dgm:cxn modelId="{2BFE7531-13F0-4BB2-A81B-798AA83902DA}" srcId="{28B6F6E9-44BC-436B-826C-EAB2B5AC191C}" destId="{4D9AB30B-0F60-4BBB-8C6B-D744342A3856}" srcOrd="3" destOrd="0" parTransId="{A9D25E7A-D9A6-4DC0-8826-C868A2445DA3}" sibTransId="{CE284D20-46F8-4624-882B-52D64F85DF18}"/>
    <dgm:cxn modelId="{0BF33733-2FC3-4E9D-B5FC-AA700B999BE0}" srcId="{D8502A36-F7D4-4616-B92E-03A60D5A4548}" destId="{BBDED81F-F4A5-4C2D-9C1F-01796F5D9E1E}" srcOrd="1" destOrd="0" parTransId="{251ADA92-6DF6-4B9F-A516-7C40FF3E28AE}" sibTransId="{97F71922-E6C0-453E-985C-DA9EE2774A23}"/>
    <dgm:cxn modelId="{AEDCCC67-1156-4B40-9446-BB4776BE8CB8}" type="presOf" srcId="{28B6F6E9-44BC-436B-826C-EAB2B5AC191C}" destId="{B7531205-001F-4F3C-A412-C71677A4F960}" srcOrd="0" destOrd="0" presId="urn:diagrams.loki3.com/BracketList"/>
    <dgm:cxn modelId="{9625936B-42F5-476E-AC02-9F5E3C55FC02}" srcId="{D8502A36-F7D4-4616-B92E-03A60D5A4548}" destId="{66AB6044-16DC-4D79-9B28-429EEE47C4E2}" srcOrd="4" destOrd="0" parTransId="{6CDAC7D4-48D1-4A86-A7CB-3982199AEC7E}" sibTransId="{FCF6C6BF-8017-410E-B98D-FAA5B30278D8}"/>
    <dgm:cxn modelId="{1D87F16E-4EC6-4820-84E4-7F0732EB127F}" srcId="{28B6F6E9-44BC-436B-826C-EAB2B5AC191C}" destId="{48F6F313-0CCE-4E83-AC56-B5F131A3BD3F}" srcOrd="1" destOrd="0" parTransId="{85E63191-10CA-42FE-B9DF-1A9B5588C8E2}" sibTransId="{8783998B-0231-46AA-A58C-899018189BEA}"/>
    <dgm:cxn modelId="{00E04457-2218-421B-A6B5-20607EAD2641}" srcId="{2BAF4F9E-926F-441F-8891-F3BA983625F4}" destId="{28B6F6E9-44BC-436B-826C-EAB2B5AC191C}" srcOrd="0" destOrd="0" parTransId="{AD441B0D-1D4B-4BF7-A3ED-425047AB3D4A}" sibTransId="{B369E8A4-4910-4F8B-A569-741A27E9CF6B}"/>
    <dgm:cxn modelId="{2D16D657-464A-4510-997C-E80C0CFC17FE}" srcId="{59FECE60-FA10-47A7-9B6F-ACC280D8A8C6}" destId="{97B4860C-31A3-4220-99E1-D98A224EE9C9}" srcOrd="0" destOrd="0" parTransId="{DA4F79A7-5BA1-4DC7-B855-D0EB70BCA2C4}" sibTransId="{953A292F-497C-4B53-8043-E96C8733128C}"/>
    <dgm:cxn modelId="{C2505059-600C-4BDB-AE13-E2F0C2CEAD54}" srcId="{D8502A36-F7D4-4616-B92E-03A60D5A4548}" destId="{BC9F61F6-AEC6-45BB-A312-4DC0D2A1E23E}" srcOrd="0" destOrd="0" parTransId="{6C28593D-722B-4095-9B43-A575211DEDC9}" sibTransId="{F4ABD2AC-4D7F-4554-B81A-983C6DF21036}"/>
    <dgm:cxn modelId="{7D3CAF7E-635B-44D8-A1B6-1179E12D1A66}" type="presOf" srcId="{440E7C05-01B7-4A50-8798-F44C720B539A}" destId="{06614B8F-387E-4614-BEF6-2ED532654B44}" srcOrd="0" destOrd="3" presId="urn:diagrams.loki3.com/BracketList"/>
    <dgm:cxn modelId="{3D8BD381-2BF2-4B94-B214-7AB4666DD770}" type="presOf" srcId="{07BA91F7-E7E7-42C5-9181-2A6376DADA37}" destId="{C2298A93-AD8D-4128-93D2-F34E8ADA76C2}" srcOrd="0" destOrd="2" presId="urn:diagrams.loki3.com/BracketList"/>
    <dgm:cxn modelId="{1C672996-D9E7-4942-A360-AD082D2E4A1D}" srcId="{D8502A36-F7D4-4616-B92E-03A60D5A4548}" destId="{440E7C05-01B7-4A50-8798-F44C720B539A}" srcOrd="3" destOrd="0" parTransId="{9298E02A-38B1-481A-AC22-999C0ACC5956}" sibTransId="{149450EA-ED7E-4FC2-A710-153F156EA47E}"/>
    <dgm:cxn modelId="{A4189A97-9C44-48A5-B828-7B698A3D08C8}" type="presOf" srcId="{59FECE60-FA10-47A7-9B6F-ACC280D8A8C6}" destId="{6B3B9FDC-DF96-4598-A2F6-6783462A262E}" srcOrd="0" destOrd="0" presId="urn:diagrams.loki3.com/BracketList"/>
    <dgm:cxn modelId="{5D2D769D-EC5B-4CD8-9E35-D367B1DE0ACD}" srcId="{28B6F6E9-44BC-436B-826C-EAB2B5AC191C}" destId="{0B0D26B3-348A-4E2A-99F1-FAD882058BD9}" srcOrd="0" destOrd="0" parTransId="{1113D9C6-209B-4FB1-B70D-040BF35C28C4}" sibTransId="{32EEF124-C849-4373-822F-2EDF9DB9C3B0}"/>
    <dgm:cxn modelId="{45571CAC-6C1A-428D-8321-F10113DFEC62}" type="presOf" srcId="{48F6F313-0CCE-4E83-AC56-B5F131A3BD3F}" destId="{C2298A93-AD8D-4128-93D2-F34E8ADA76C2}" srcOrd="0" destOrd="1" presId="urn:diagrams.loki3.com/BracketList"/>
    <dgm:cxn modelId="{56008DB0-2994-4EE8-89BD-E5BBFE57EDF4}" type="presOf" srcId="{0B0D26B3-348A-4E2A-99F1-FAD882058BD9}" destId="{C2298A93-AD8D-4128-93D2-F34E8ADA76C2}" srcOrd="0" destOrd="0" presId="urn:diagrams.loki3.com/BracketList"/>
    <dgm:cxn modelId="{DEFDE8B2-9635-4806-93F9-AC33BF5C1C3F}" type="presOf" srcId="{97B4860C-31A3-4220-99E1-D98A224EE9C9}" destId="{1AA19E83-85EA-4454-93D8-84FA69D63A19}" srcOrd="0" destOrd="0" presId="urn:diagrams.loki3.com/BracketList"/>
    <dgm:cxn modelId="{7904D1C2-CDF2-4435-8300-6A526F087654}" srcId="{2BAF4F9E-926F-441F-8891-F3BA983625F4}" destId="{D8502A36-F7D4-4616-B92E-03A60D5A4548}" srcOrd="1" destOrd="0" parTransId="{3B8D2C7C-13D5-4A02-9B99-112559D16E5F}" sibTransId="{87497F2F-E0D9-42C6-9940-E9C173FF4327}"/>
    <dgm:cxn modelId="{AF8D80CA-4E0C-4A42-B8CD-24243EC754B4}" type="presOf" srcId="{4D9AB30B-0F60-4BBB-8C6B-D744342A3856}" destId="{C2298A93-AD8D-4128-93D2-F34E8ADA76C2}" srcOrd="0" destOrd="3" presId="urn:diagrams.loki3.com/BracketList"/>
    <dgm:cxn modelId="{5F3034CC-E6C1-4531-8B29-561F4230528A}" srcId="{28B6F6E9-44BC-436B-826C-EAB2B5AC191C}" destId="{07BA91F7-E7E7-42C5-9181-2A6376DADA37}" srcOrd="2" destOrd="0" parTransId="{73D59C6F-5195-49A1-BD62-C5C604103A71}" sibTransId="{C5A53D65-45DA-4C8D-98E3-FEE47AD70A41}"/>
    <dgm:cxn modelId="{421719D7-1AD6-4896-880B-0C19AC878711}" type="presOf" srcId="{D8502A36-F7D4-4616-B92E-03A60D5A4548}" destId="{30579FAC-3194-430C-A371-30EB530C56B2}" srcOrd="0" destOrd="0" presId="urn:diagrams.loki3.com/BracketList"/>
    <dgm:cxn modelId="{C5BCA7D7-E2EC-4AF8-BB70-A56527CD8E31}" type="presOf" srcId="{66AB6044-16DC-4D79-9B28-429EEE47C4E2}" destId="{06614B8F-387E-4614-BEF6-2ED532654B44}" srcOrd="0" destOrd="4" presId="urn:diagrams.loki3.com/BracketList"/>
    <dgm:cxn modelId="{F99A61E0-3A19-4E92-906D-97812988FDB7}" type="presOf" srcId="{1B3EE83B-6430-474E-BFBF-B6246EEB2ED1}" destId="{C2298A93-AD8D-4128-93D2-F34E8ADA76C2}" srcOrd="0" destOrd="4" presId="urn:diagrams.loki3.com/BracketList"/>
    <dgm:cxn modelId="{500F5DE9-4D52-4E95-8960-D7E472312323}" type="presOf" srcId="{BC9F61F6-AEC6-45BB-A312-4DC0D2A1E23E}" destId="{06614B8F-387E-4614-BEF6-2ED532654B44}" srcOrd="0" destOrd="0" presId="urn:diagrams.loki3.com/BracketList"/>
    <dgm:cxn modelId="{AD278DEE-4EF9-4484-8E2A-A19B635A440C}" type="presOf" srcId="{2BAF4F9E-926F-441F-8891-F3BA983625F4}" destId="{D985EC9A-3BB0-462D-8F22-E8FE584EB147}" srcOrd="0" destOrd="0" presId="urn:diagrams.loki3.com/BracketList"/>
    <dgm:cxn modelId="{3A573EF6-82CE-4147-811A-B9033D3CF17D}" type="presOf" srcId="{BBDED81F-F4A5-4C2D-9C1F-01796F5D9E1E}" destId="{06614B8F-387E-4614-BEF6-2ED532654B44}" srcOrd="0" destOrd="1" presId="urn:diagrams.loki3.com/BracketList"/>
    <dgm:cxn modelId="{CB689BFC-4205-483B-96A2-C548C405B58B}" type="presParOf" srcId="{D985EC9A-3BB0-462D-8F22-E8FE584EB147}" destId="{310D2763-1863-4C54-9649-7B96BB73C23A}" srcOrd="0" destOrd="0" presId="urn:diagrams.loki3.com/BracketList"/>
    <dgm:cxn modelId="{F796957D-A254-40A1-85D7-632E92E3378B}" type="presParOf" srcId="{310D2763-1863-4C54-9649-7B96BB73C23A}" destId="{B7531205-001F-4F3C-A412-C71677A4F960}" srcOrd="0" destOrd="0" presId="urn:diagrams.loki3.com/BracketList"/>
    <dgm:cxn modelId="{2D84138D-E202-43DA-B26A-161327B875C1}" type="presParOf" srcId="{310D2763-1863-4C54-9649-7B96BB73C23A}" destId="{E304EC03-DAC7-4FE7-BB34-C60360D98A5B}" srcOrd="1" destOrd="0" presId="urn:diagrams.loki3.com/BracketList"/>
    <dgm:cxn modelId="{3C4CA053-CAB8-4091-A3AE-8074E57C4510}" type="presParOf" srcId="{310D2763-1863-4C54-9649-7B96BB73C23A}" destId="{E4EE9870-927A-459B-8382-23C64425AE63}" srcOrd="2" destOrd="0" presId="urn:diagrams.loki3.com/BracketList"/>
    <dgm:cxn modelId="{82B48126-9058-456B-B67F-59A9F3AE85A2}" type="presParOf" srcId="{310D2763-1863-4C54-9649-7B96BB73C23A}" destId="{C2298A93-AD8D-4128-93D2-F34E8ADA76C2}" srcOrd="3" destOrd="0" presId="urn:diagrams.loki3.com/BracketList"/>
    <dgm:cxn modelId="{CCDC10AC-3DE5-4963-918C-75AEF4A8D523}" type="presParOf" srcId="{D985EC9A-3BB0-462D-8F22-E8FE584EB147}" destId="{3C0D2B0F-A806-4C0C-8C72-B681C4CF2B3D}" srcOrd="1" destOrd="0" presId="urn:diagrams.loki3.com/BracketList"/>
    <dgm:cxn modelId="{39EB6D8A-D3C1-47AA-AA2B-246BA30FF8F9}" type="presParOf" srcId="{D985EC9A-3BB0-462D-8F22-E8FE584EB147}" destId="{B26848F3-0720-4372-AF43-AE97DB721323}" srcOrd="2" destOrd="0" presId="urn:diagrams.loki3.com/BracketList"/>
    <dgm:cxn modelId="{60723880-5917-4397-8BCF-93FF277260E5}" type="presParOf" srcId="{B26848F3-0720-4372-AF43-AE97DB721323}" destId="{30579FAC-3194-430C-A371-30EB530C56B2}" srcOrd="0" destOrd="0" presId="urn:diagrams.loki3.com/BracketList"/>
    <dgm:cxn modelId="{0B376F2F-8BC0-4B34-8333-AD1D08A4E20F}" type="presParOf" srcId="{B26848F3-0720-4372-AF43-AE97DB721323}" destId="{7C657C0B-37AE-45D9-80B5-53B428CB234F}" srcOrd="1" destOrd="0" presId="urn:diagrams.loki3.com/BracketList"/>
    <dgm:cxn modelId="{94268D96-3B2E-4D92-B88D-C15619C20F47}" type="presParOf" srcId="{B26848F3-0720-4372-AF43-AE97DB721323}" destId="{0D056C6D-8193-4E01-B880-755294CD3D31}" srcOrd="2" destOrd="0" presId="urn:diagrams.loki3.com/BracketList"/>
    <dgm:cxn modelId="{F56985E2-299F-4B8A-AB68-3F49313C5F94}" type="presParOf" srcId="{B26848F3-0720-4372-AF43-AE97DB721323}" destId="{06614B8F-387E-4614-BEF6-2ED532654B44}" srcOrd="3" destOrd="0" presId="urn:diagrams.loki3.com/BracketList"/>
    <dgm:cxn modelId="{60F00BDC-F3DF-440E-8D98-45BB220497C1}" type="presParOf" srcId="{D985EC9A-3BB0-462D-8F22-E8FE584EB147}" destId="{C6FACA32-1847-4607-B91D-298CD442D878}" srcOrd="3" destOrd="0" presId="urn:diagrams.loki3.com/BracketList"/>
    <dgm:cxn modelId="{0ACA8DCA-548F-4F39-B081-C57C192A41A1}" type="presParOf" srcId="{D985EC9A-3BB0-462D-8F22-E8FE584EB147}" destId="{15EDEF7A-EA10-458C-A3E9-6FC26BDE94EB}" srcOrd="4" destOrd="0" presId="urn:diagrams.loki3.com/BracketList"/>
    <dgm:cxn modelId="{ACAF7128-27C0-4622-9B79-9D660C70BD5C}" type="presParOf" srcId="{15EDEF7A-EA10-458C-A3E9-6FC26BDE94EB}" destId="{6B3B9FDC-DF96-4598-A2F6-6783462A262E}" srcOrd="0" destOrd="0" presId="urn:diagrams.loki3.com/BracketList"/>
    <dgm:cxn modelId="{4995081C-EB3D-447A-8D5A-C2A401DF6438}" type="presParOf" srcId="{15EDEF7A-EA10-458C-A3E9-6FC26BDE94EB}" destId="{7DCC9653-3033-40E6-8BC0-98516246D1E6}" srcOrd="1" destOrd="0" presId="urn:diagrams.loki3.com/BracketList"/>
    <dgm:cxn modelId="{5C83FC0A-ACC8-427F-A948-0D693945179C}" type="presParOf" srcId="{15EDEF7A-EA10-458C-A3E9-6FC26BDE94EB}" destId="{88B4B73D-682E-45C9-9B50-9FAE3D6561E4}" srcOrd="2" destOrd="0" presId="urn:diagrams.loki3.com/BracketList"/>
    <dgm:cxn modelId="{FBB184F2-363A-46FA-9347-34CA45BF239A}" type="presParOf" srcId="{15EDEF7A-EA10-458C-A3E9-6FC26BDE94EB}" destId="{1AA19E83-85EA-4454-93D8-84FA69D63A19}"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ED52C9-0B15-49BD-B6C6-50E081C0B5D6}" type="doc">
      <dgm:prSet loTypeId="urn:microsoft.com/office/officeart/2016/7/layout/RepeatingBendingProcessNew" loCatId="process" qsTypeId="urn:microsoft.com/office/officeart/2005/8/quickstyle/simple1" qsCatId="simple" csTypeId="urn:microsoft.com/office/officeart/2005/8/colors/accent0_3" csCatId="mainScheme" phldr="1"/>
      <dgm:spPr/>
      <dgm:t>
        <a:bodyPr/>
        <a:lstStyle/>
        <a:p>
          <a:endParaRPr lang="en-US"/>
        </a:p>
      </dgm:t>
    </dgm:pt>
    <dgm:pt modelId="{C705C427-55F3-4BC2-B9CC-4F783BF4F471}">
      <dgm:prSet phldrT="[Text]" custT="1"/>
      <dgm:spPr/>
      <dgm:t>
        <a:bodyPr/>
        <a:lstStyle/>
        <a:p>
          <a:pPr marL="0" lvl="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BQA</a:t>
          </a:r>
        </a:p>
        <a:p>
          <a:pPr marL="0" lvl="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informs</a:t>
          </a:r>
        </a:p>
        <a:p>
          <a:pPr marL="0" lvl="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 HEIs about review requirements &amp; visit dates</a:t>
          </a:r>
        </a:p>
      </dgm:t>
    </dgm:pt>
    <dgm:pt modelId="{DDDEA801-0098-42EE-B906-DBAB17A39C1A}" type="parTrans" cxnId="{C0671C8B-A5BA-4338-9A06-5FCE5EA0B8A6}">
      <dgm:prSet/>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B28E9F7B-744C-4E30-8807-C8B3B4046E8B}" type="sibTrans" cxnId="{C0671C8B-A5BA-4338-9A06-5FCE5EA0B8A6}">
      <dgm:prSet/>
      <dgm:spPr>
        <a:ln w="38100">
          <a:solidFill>
            <a:schemeClr val="accent5">
              <a:lumMod val="75000"/>
            </a:schemeClr>
          </a:solidFill>
          <a:prstDash val="sysDot"/>
        </a:ln>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3AC6F93F-E1D4-4310-8750-1ADDAF27B6C9}">
      <dgm:prSet phldrT="[Text]" custT="1"/>
      <dgm:spPr>
        <a:solidFill>
          <a:schemeClr val="accent4">
            <a:lumMod val="75000"/>
          </a:schemeClr>
        </a:solidFill>
      </dgm:spPr>
      <dgm:t>
        <a:bodyPr/>
        <a:lstStyle/>
        <a:p>
          <a:pPr marL="0" lvl="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HEIs</a:t>
          </a:r>
        </a:p>
        <a:p>
          <a:pPr marL="0" lvl="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submit SERs &amp; SMs to BQA</a:t>
          </a:r>
        </a:p>
      </dgm:t>
    </dgm:pt>
    <dgm:pt modelId="{A08AACAE-F67C-4A36-B0AD-E337DDD88BFD}" type="parTrans" cxnId="{B59186CB-8087-4990-9EB6-CC9EB742A395}">
      <dgm:prSet/>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32786942-B898-4846-B095-D546BEA95C03}" type="sibTrans" cxnId="{B59186CB-8087-4990-9EB6-CC9EB742A395}">
      <dgm:prSet/>
      <dgm:spPr>
        <a:ln w="38100">
          <a:solidFill>
            <a:schemeClr val="accent5">
              <a:lumMod val="75000"/>
            </a:schemeClr>
          </a:solidFill>
          <a:prstDash val="sysDot"/>
        </a:ln>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BF7767F8-8855-4150-8392-038242539E71}">
      <dgm:prSet phldrT="[Text]" custT="1"/>
      <dgm:spPr/>
      <dgm:t>
        <a:bodyPr/>
        <a:lstStyle/>
        <a:p>
          <a:pPr>
            <a:lnSpc>
              <a:spcPts val="2200"/>
            </a:lnSpc>
            <a:spcBef>
              <a:spcPts val="0"/>
            </a:spcBef>
            <a:spcAft>
              <a:spcPts val="0"/>
            </a:spcAft>
          </a:pPr>
          <a:r>
            <a:rPr lang="en-US" sz="1900" b="1" kern="1200" dirty="0">
              <a:latin typeface="Graphik Arabic Regular" pitchFamily="2" charset="-78"/>
              <a:cs typeface="Graphik Arabic Regular" pitchFamily="2" charset="-78"/>
            </a:rPr>
            <a:t> </a:t>
          </a:r>
          <a:r>
            <a:rPr lang="en-US" sz="1900" b="1" kern="1200" dirty="0">
              <a:solidFill>
                <a:prstClr val="white"/>
              </a:solidFill>
              <a:latin typeface="Graphik Arabic Regular" pitchFamily="2" charset="-78"/>
              <a:ea typeface="+mn-ea"/>
              <a:cs typeface="Graphik Arabic Regular" pitchFamily="2" charset="-78"/>
            </a:rPr>
            <a:t>External Review Panels joined by BQA &amp; HEC staff conduct HEIs’ site visits  </a:t>
          </a:r>
        </a:p>
      </dgm:t>
    </dgm:pt>
    <dgm:pt modelId="{11FF700E-8533-40C6-BD67-FB45D2EF4132}" type="parTrans" cxnId="{8BA96D2C-BB52-4D69-B5E5-15343891057D}">
      <dgm:prSet/>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D51A1C76-8A68-4B38-9473-761485CF1BB9}" type="sibTrans" cxnId="{8BA96D2C-BB52-4D69-B5E5-15343891057D}">
      <dgm:prSet/>
      <dgm:spPr>
        <a:ln w="38100">
          <a:solidFill>
            <a:schemeClr val="accent5">
              <a:lumMod val="75000"/>
            </a:schemeClr>
          </a:solidFill>
          <a:prstDash val="sysDot"/>
        </a:ln>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5D0CC20F-8F3B-44A2-85D6-A5B6312DAD0B}">
      <dgm:prSet phldrT="[Text]" custT="1"/>
      <dgm:spPr/>
      <dgm:t>
        <a:bodyPr/>
        <a:lstStyle/>
        <a:p>
          <a:pPr marL="0" lvl="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BQA</a:t>
          </a:r>
        </a:p>
        <a:p>
          <a:pPr marL="0" lvl="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publishes HEIs’ Review </a:t>
          </a:r>
        </a:p>
        <a:p>
          <a:pPr marL="0" lvl="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Reports</a:t>
          </a:r>
        </a:p>
      </dgm:t>
    </dgm:pt>
    <dgm:pt modelId="{EC7E545B-A068-4240-91BA-9C92FD3EC7EC}" type="parTrans" cxnId="{90A6046A-7BA6-4376-9127-EC2E8E73FD37}">
      <dgm:prSet/>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992A8983-0BD2-4B72-8B32-41BF61101225}" type="sibTrans" cxnId="{90A6046A-7BA6-4376-9127-EC2E8E73FD37}">
      <dgm:prSet/>
      <dgm:spPr>
        <a:ln w="38100">
          <a:solidFill>
            <a:schemeClr val="accent5">
              <a:lumMod val="75000"/>
            </a:schemeClr>
          </a:solidFill>
          <a:prstDash val="sysDot"/>
        </a:ln>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F406337C-7381-45C9-B917-50F4B395189E}">
      <dgm:prSet phldrT="[Text]" custT="1"/>
      <dgm:spPr>
        <a:solidFill>
          <a:schemeClr val="accent4">
            <a:lumMod val="75000"/>
          </a:schemeClr>
        </a:solidFill>
      </dgm:spPr>
      <dgm:t>
        <a:bodyPr/>
        <a:lstStyle/>
        <a:p>
          <a:pPr marL="0" lvl="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Eligible HEIs </a:t>
          </a:r>
        </a:p>
        <a:p>
          <a:pPr marL="0" lvl="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apply for HEC Accreditation</a:t>
          </a:r>
        </a:p>
      </dgm:t>
    </dgm:pt>
    <dgm:pt modelId="{FA502B6C-A556-48D3-86E4-0DB5378BF2D5}" type="parTrans" cxnId="{96D1CF0C-EAEF-428A-A295-F9D355359BAA}">
      <dgm:prSet/>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C55F9624-A287-4E49-BE25-83495C002056}" type="sibTrans" cxnId="{96D1CF0C-EAEF-428A-A295-F9D355359BAA}">
      <dgm:prSet/>
      <dgm:spPr>
        <a:ln w="38100">
          <a:solidFill>
            <a:schemeClr val="accent5">
              <a:lumMod val="75000"/>
            </a:schemeClr>
          </a:solidFill>
          <a:prstDash val="sysDot"/>
        </a:ln>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3E4C8E34-2840-4CD9-8F68-7EEB1A603EAA}">
      <dgm:prSet custT="1"/>
      <dgm:spPr/>
      <dgm:t>
        <a:bodyPr/>
        <a:lstStyle/>
        <a:p>
          <a:pPr>
            <a:lnSpc>
              <a:spcPts val="2200"/>
            </a:lnSpc>
            <a:spcBef>
              <a:spcPts val="0"/>
            </a:spcBef>
            <a:spcAft>
              <a:spcPts val="0"/>
            </a:spcAft>
          </a:pPr>
          <a:r>
            <a:rPr lang="en-US" sz="1900" b="1" kern="1200" dirty="0">
              <a:solidFill>
                <a:prstClr val="white"/>
              </a:solidFill>
              <a:latin typeface="Graphik Arabic Regular" pitchFamily="2" charset="-78"/>
              <a:ea typeface="+mn-ea"/>
              <a:cs typeface="Graphik Arabic Regular" pitchFamily="2" charset="-78"/>
            </a:rPr>
            <a:t>HEC &amp; BQA </a:t>
          </a:r>
        </a:p>
        <a:p>
          <a:pPr>
            <a:lnSpc>
              <a:spcPts val="2200"/>
            </a:lnSpc>
            <a:spcBef>
              <a:spcPts val="0"/>
            </a:spcBef>
            <a:spcAft>
              <a:spcPts val="0"/>
            </a:spcAft>
          </a:pPr>
          <a:r>
            <a:rPr lang="en-US" sz="1900" b="1" kern="1200" dirty="0">
              <a:solidFill>
                <a:prstClr val="white"/>
              </a:solidFill>
              <a:latin typeface="Graphik Arabic Regular" pitchFamily="2" charset="-78"/>
              <a:ea typeface="+mn-ea"/>
              <a:cs typeface="Graphik Arabic Regular" pitchFamily="2" charset="-78"/>
            </a:rPr>
            <a:t>conduct joint Interim Visits to Accredited HEIs</a:t>
          </a:r>
        </a:p>
      </dgm:t>
    </dgm:pt>
    <dgm:pt modelId="{3E172622-4531-4878-9874-807F9CBB9029}" type="parTrans" cxnId="{E759862D-F66A-49BE-B626-D91A391C2AB6}">
      <dgm:prSet/>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CDC48500-1336-4ACE-B719-0F5A20359689}" type="sibTrans" cxnId="{E759862D-F66A-49BE-B626-D91A391C2AB6}">
      <dgm:prSet/>
      <dgm:spPr/>
      <dgm:t>
        <a:bodyPr/>
        <a:lstStyle/>
        <a:p>
          <a:pPr>
            <a:lnSpc>
              <a:spcPts val="2200"/>
            </a:lnSpc>
            <a:spcBef>
              <a:spcPts val="0"/>
            </a:spcBef>
            <a:spcAft>
              <a:spcPts val="0"/>
            </a:spcAft>
          </a:pPr>
          <a:endParaRPr lang="en-US">
            <a:latin typeface="Graphik Arabic Regular" pitchFamily="2" charset="-78"/>
            <a:cs typeface="Graphik Arabic Regular" pitchFamily="2" charset="-78"/>
          </a:endParaRPr>
        </a:p>
      </dgm:t>
    </dgm:pt>
    <dgm:pt modelId="{8B7CA521-A7B8-4BF2-A92D-A9D03A95B1EE}" type="pres">
      <dgm:prSet presAssocID="{2EED52C9-0B15-49BD-B6C6-50E081C0B5D6}" presName="Name0" presStyleCnt="0">
        <dgm:presLayoutVars>
          <dgm:dir/>
          <dgm:resizeHandles val="exact"/>
        </dgm:presLayoutVars>
      </dgm:prSet>
      <dgm:spPr/>
    </dgm:pt>
    <dgm:pt modelId="{3DA1BCB4-8DD8-4636-B3A6-551DF2E642DC}" type="pres">
      <dgm:prSet presAssocID="{C705C427-55F3-4BC2-B9CC-4F783BF4F471}" presName="node" presStyleLbl="node1" presStyleIdx="0" presStyleCnt="6">
        <dgm:presLayoutVars>
          <dgm:bulletEnabled val="1"/>
        </dgm:presLayoutVars>
      </dgm:prSet>
      <dgm:spPr/>
    </dgm:pt>
    <dgm:pt modelId="{0E400ED4-493E-416C-B0EC-44A2D6158B4A}" type="pres">
      <dgm:prSet presAssocID="{B28E9F7B-744C-4E30-8807-C8B3B4046E8B}" presName="sibTrans" presStyleLbl="sibTrans1D1" presStyleIdx="0" presStyleCnt="5"/>
      <dgm:spPr/>
    </dgm:pt>
    <dgm:pt modelId="{A93AEB41-B401-4DED-9872-6CE63B5949B4}" type="pres">
      <dgm:prSet presAssocID="{B28E9F7B-744C-4E30-8807-C8B3B4046E8B}" presName="connectorText" presStyleLbl="sibTrans1D1" presStyleIdx="0" presStyleCnt="5"/>
      <dgm:spPr/>
    </dgm:pt>
    <dgm:pt modelId="{6878A756-81AE-4A45-BD17-A22D462D26C7}" type="pres">
      <dgm:prSet presAssocID="{3AC6F93F-E1D4-4310-8750-1ADDAF27B6C9}" presName="node" presStyleLbl="node1" presStyleIdx="1" presStyleCnt="6">
        <dgm:presLayoutVars>
          <dgm:bulletEnabled val="1"/>
        </dgm:presLayoutVars>
      </dgm:prSet>
      <dgm:spPr/>
    </dgm:pt>
    <dgm:pt modelId="{C927EF73-4D0D-40F3-A1A5-722B6752044A}" type="pres">
      <dgm:prSet presAssocID="{32786942-B898-4846-B095-D546BEA95C03}" presName="sibTrans" presStyleLbl="sibTrans1D1" presStyleIdx="1" presStyleCnt="5"/>
      <dgm:spPr/>
    </dgm:pt>
    <dgm:pt modelId="{70F45693-0FF7-461B-81A5-585C415B2C47}" type="pres">
      <dgm:prSet presAssocID="{32786942-B898-4846-B095-D546BEA95C03}" presName="connectorText" presStyleLbl="sibTrans1D1" presStyleIdx="1" presStyleCnt="5"/>
      <dgm:spPr/>
    </dgm:pt>
    <dgm:pt modelId="{A6D92DD6-B847-42A1-A163-8DAC1C853A4E}" type="pres">
      <dgm:prSet presAssocID="{BF7767F8-8855-4150-8392-038242539E71}" presName="node" presStyleLbl="node1" presStyleIdx="2" presStyleCnt="6">
        <dgm:presLayoutVars>
          <dgm:bulletEnabled val="1"/>
        </dgm:presLayoutVars>
      </dgm:prSet>
      <dgm:spPr/>
    </dgm:pt>
    <dgm:pt modelId="{13071B08-482F-4175-947D-60899C06DB7B}" type="pres">
      <dgm:prSet presAssocID="{D51A1C76-8A68-4B38-9473-761485CF1BB9}" presName="sibTrans" presStyleLbl="sibTrans1D1" presStyleIdx="2" presStyleCnt="5"/>
      <dgm:spPr/>
    </dgm:pt>
    <dgm:pt modelId="{D49FE4D8-38C4-49C3-9532-4F42E2018C9F}" type="pres">
      <dgm:prSet presAssocID="{D51A1C76-8A68-4B38-9473-761485CF1BB9}" presName="connectorText" presStyleLbl="sibTrans1D1" presStyleIdx="2" presStyleCnt="5"/>
      <dgm:spPr/>
    </dgm:pt>
    <dgm:pt modelId="{AF86F11A-9311-4C7F-A29D-093FD335E9CF}" type="pres">
      <dgm:prSet presAssocID="{5D0CC20F-8F3B-44A2-85D6-A5B6312DAD0B}" presName="node" presStyleLbl="node1" presStyleIdx="3" presStyleCnt="6">
        <dgm:presLayoutVars>
          <dgm:bulletEnabled val="1"/>
        </dgm:presLayoutVars>
      </dgm:prSet>
      <dgm:spPr/>
    </dgm:pt>
    <dgm:pt modelId="{AFFBB209-579C-489A-B604-ACDA98A0941F}" type="pres">
      <dgm:prSet presAssocID="{992A8983-0BD2-4B72-8B32-41BF61101225}" presName="sibTrans" presStyleLbl="sibTrans1D1" presStyleIdx="3" presStyleCnt="5"/>
      <dgm:spPr/>
    </dgm:pt>
    <dgm:pt modelId="{1955F137-0610-42DB-B519-D1161C5ED975}" type="pres">
      <dgm:prSet presAssocID="{992A8983-0BD2-4B72-8B32-41BF61101225}" presName="connectorText" presStyleLbl="sibTrans1D1" presStyleIdx="3" presStyleCnt="5"/>
      <dgm:spPr/>
    </dgm:pt>
    <dgm:pt modelId="{C2C8CC4A-FD01-4B45-B59D-9EABDAB1B5C6}" type="pres">
      <dgm:prSet presAssocID="{F406337C-7381-45C9-B917-50F4B395189E}" presName="node" presStyleLbl="node1" presStyleIdx="4" presStyleCnt="6">
        <dgm:presLayoutVars>
          <dgm:bulletEnabled val="1"/>
        </dgm:presLayoutVars>
      </dgm:prSet>
      <dgm:spPr/>
    </dgm:pt>
    <dgm:pt modelId="{670DBCB8-C92E-404A-91C7-F91A708CB357}" type="pres">
      <dgm:prSet presAssocID="{C55F9624-A287-4E49-BE25-83495C002056}" presName="sibTrans" presStyleLbl="sibTrans1D1" presStyleIdx="4" presStyleCnt="5"/>
      <dgm:spPr/>
    </dgm:pt>
    <dgm:pt modelId="{B03F948F-8AF7-4760-92E8-318D69306E2E}" type="pres">
      <dgm:prSet presAssocID="{C55F9624-A287-4E49-BE25-83495C002056}" presName="connectorText" presStyleLbl="sibTrans1D1" presStyleIdx="4" presStyleCnt="5"/>
      <dgm:spPr/>
    </dgm:pt>
    <dgm:pt modelId="{40A6276A-2E73-45A1-93DF-2153DBD87D91}" type="pres">
      <dgm:prSet presAssocID="{3E4C8E34-2840-4CD9-8F68-7EEB1A603EAA}" presName="node" presStyleLbl="node1" presStyleIdx="5" presStyleCnt="6">
        <dgm:presLayoutVars>
          <dgm:bulletEnabled val="1"/>
        </dgm:presLayoutVars>
      </dgm:prSet>
      <dgm:spPr/>
    </dgm:pt>
  </dgm:ptLst>
  <dgm:cxnLst>
    <dgm:cxn modelId="{7C522107-9424-4F1F-AD28-6125EC1436BC}" type="presOf" srcId="{3AC6F93F-E1D4-4310-8750-1ADDAF27B6C9}" destId="{6878A756-81AE-4A45-BD17-A22D462D26C7}" srcOrd="0" destOrd="0" presId="urn:microsoft.com/office/officeart/2016/7/layout/RepeatingBendingProcessNew"/>
    <dgm:cxn modelId="{A4B2650B-A1D2-4D99-978F-B8FD1AFEEB9A}" type="presOf" srcId="{B28E9F7B-744C-4E30-8807-C8B3B4046E8B}" destId="{A93AEB41-B401-4DED-9872-6CE63B5949B4}" srcOrd="1" destOrd="0" presId="urn:microsoft.com/office/officeart/2016/7/layout/RepeatingBendingProcessNew"/>
    <dgm:cxn modelId="{96D1CF0C-EAEF-428A-A295-F9D355359BAA}" srcId="{2EED52C9-0B15-49BD-B6C6-50E081C0B5D6}" destId="{F406337C-7381-45C9-B917-50F4B395189E}" srcOrd="4" destOrd="0" parTransId="{FA502B6C-A556-48D3-86E4-0DB5378BF2D5}" sibTransId="{C55F9624-A287-4E49-BE25-83495C002056}"/>
    <dgm:cxn modelId="{8BA96D2C-BB52-4D69-B5E5-15343891057D}" srcId="{2EED52C9-0B15-49BD-B6C6-50E081C0B5D6}" destId="{BF7767F8-8855-4150-8392-038242539E71}" srcOrd="2" destOrd="0" parTransId="{11FF700E-8533-40C6-BD67-FB45D2EF4132}" sibTransId="{D51A1C76-8A68-4B38-9473-761485CF1BB9}"/>
    <dgm:cxn modelId="{E759862D-F66A-49BE-B626-D91A391C2AB6}" srcId="{2EED52C9-0B15-49BD-B6C6-50E081C0B5D6}" destId="{3E4C8E34-2840-4CD9-8F68-7EEB1A603EAA}" srcOrd="5" destOrd="0" parTransId="{3E172622-4531-4878-9874-807F9CBB9029}" sibTransId="{CDC48500-1336-4ACE-B719-0F5A20359689}"/>
    <dgm:cxn modelId="{515E1A5B-C6FD-4B18-AE6B-BB9F6341E3A7}" type="presOf" srcId="{2EED52C9-0B15-49BD-B6C6-50E081C0B5D6}" destId="{8B7CA521-A7B8-4BF2-A92D-A9D03A95B1EE}" srcOrd="0" destOrd="0" presId="urn:microsoft.com/office/officeart/2016/7/layout/RepeatingBendingProcessNew"/>
    <dgm:cxn modelId="{90A6046A-7BA6-4376-9127-EC2E8E73FD37}" srcId="{2EED52C9-0B15-49BD-B6C6-50E081C0B5D6}" destId="{5D0CC20F-8F3B-44A2-85D6-A5B6312DAD0B}" srcOrd="3" destOrd="0" parTransId="{EC7E545B-A068-4240-91BA-9C92FD3EC7EC}" sibTransId="{992A8983-0BD2-4B72-8B32-41BF61101225}"/>
    <dgm:cxn modelId="{DA77724A-9946-4DB5-8A98-5BB25A3E7DE7}" type="presOf" srcId="{992A8983-0BD2-4B72-8B32-41BF61101225}" destId="{AFFBB209-579C-489A-B604-ACDA98A0941F}" srcOrd="0" destOrd="0" presId="urn:microsoft.com/office/officeart/2016/7/layout/RepeatingBendingProcessNew"/>
    <dgm:cxn modelId="{71C4E777-2CE4-4840-AD72-9D0C9B44DA85}" type="presOf" srcId="{C705C427-55F3-4BC2-B9CC-4F783BF4F471}" destId="{3DA1BCB4-8DD8-4636-B3A6-551DF2E642DC}" srcOrd="0" destOrd="0" presId="urn:microsoft.com/office/officeart/2016/7/layout/RepeatingBendingProcessNew"/>
    <dgm:cxn modelId="{50981059-D97C-48F5-BEC2-445CCC96EE85}" type="presOf" srcId="{32786942-B898-4846-B095-D546BEA95C03}" destId="{70F45693-0FF7-461B-81A5-585C415B2C47}" srcOrd="1" destOrd="0" presId="urn:microsoft.com/office/officeart/2016/7/layout/RepeatingBendingProcessNew"/>
    <dgm:cxn modelId="{9DC84D86-D5D8-420B-92F1-67E4E95A4B17}" type="presOf" srcId="{3E4C8E34-2840-4CD9-8F68-7EEB1A603EAA}" destId="{40A6276A-2E73-45A1-93DF-2153DBD87D91}" srcOrd="0" destOrd="0" presId="urn:microsoft.com/office/officeart/2016/7/layout/RepeatingBendingProcessNew"/>
    <dgm:cxn modelId="{13E65B8A-83E9-41E5-9422-5DFB7F310C98}" type="presOf" srcId="{5D0CC20F-8F3B-44A2-85D6-A5B6312DAD0B}" destId="{AF86F11A-9311-4C7F-A29D-093FD335E9CF}" srcOrd="0" destOrd="0" presId="urn:microsoft.com/office/officeart/2016/7/layout/RepeatingBendingProcessNew"/>
    <dgm:cxn modelId="{C0671C8B-A5BA-4338-9A06-5FCE5EA0B8A6}" srcId="{2EED52C9-0B15-49BD-B6C6-50E081C0B5D6}" destId="{C705C427-55F3-4BC2-B9CC-4F783BF4F471}" srcOrd="0" destOrd="0" parTransId="{DDDEA801-0098-42EE-B906-DBAB17A39C1A}" sibTransId="{B28E9F7B-744C-4E30-8807-C8B3B4046E8B}"/>
    <dgm:cxn modelId="{BD0EE79C-C2C5-4AA9-9A36-05F29DAA8D1E}" type="presOf" srcId="{992A8983-0BD2-4B72-8B32-41BF61101225}" destId="{1955F137-0610-42DB-B519-D1161C5ED975}" srcOrd="1" destOrd="0" presId="urn:microsoft.com/office/officeart/2016/7/layout/RepeatingBendingProcessNew"/>
    <dgm:cxn modelId="{0A286FA6-92CC-4243-9892-B2093ECA42AC}" type="presOf" srcId="{D51A1C76-8A68-4B38-9473-761485CF1BB9}" destId="{D49FE4D8-38C4-49C3-9532-4F42E2018C9F}" srcOrd="1" destOrd="0" presId="urn:microsoft.com/office/officeart/2016/7/layout/RepeatingBendingProcessNew"/>
    <dgm:cxn modelId="{A40532B0-DD91-435F-BDAB-38F0B542C3F4}" type="presOf" srcId="{D51A1C76-8A68-4B38-9473-761485CF1BB9}" destId="{13071B08-482F-4175-947D-60899C06DB7B}" srcOrd="0" destOrd="0" presId="urn:microsoft.com/office/officeart/2016/7/layout/RepeatingBendingProcessNew"/>
    <dgm:cxn modelId="{E0918EBA-0E7D-45B8-8933-35913455DCD6}" type="presOf" srcId="{32786942-B898-4846-B095-D546BEA95C03}" destId="{C927EF73-4D0D-40F3-A1A5-722B6752044A}" srcOrd="0" destOrd="0" presId="urn:microsoft.com/office/officeart/2016/7/layout/RepeatingBendingProcessNew"/>
    <dgm:cxn modelId="{B59186CB-8087-4990-9EB6-CC9EB742A395}" srcId="{2EED52C9-0B15-49BD-B6C6-50E081C0B5D6}" destId="{3AC6F93F-E1D4-4310-8750-1ADDAF27B6C9}" srcOrd="1" destOrd="0" parTransId="{A08AACAE-F67C-4A36-B0AD-E337DDD88BFD}" sibTransId="{32786942-B898-4846-B095-D546BEA95C03}"/>
    <dgm:cxn modelId="{18ACFBD3-7D78-46EF-A75F-CB45CEC1FD06}" type="presOf" srcId="{C55F9624-A287-4E49-BE25-83495C002056}" destId="{670DBCB8-C92E-404A-91C7-F91A708CB357}" srcOrd="0" destOrd="0" presId="urn:microsoft.com/office/officeart/2016/7/layout/RepeatingBendingProcessNew"/>
    <dgm:cxn modelId="{BD4546D4-1685-4343-8396-D78FC53B5FD0}" type="presOf" srcId="{F406337C-7381-45C9-B917-50F4B395189E}" destId="{C2C8CC4A-FD01-4B45-B59D-9EABDAB1B5C6}" srcOrd="0" destOrd="0" presId="urn:microsoft.com/office/officeart/2016/7/layout/RepeatingBendingProcessNew"/>
    <dgm:cxn modelId="{3B54EED9-EDB2-47A5-B5E1-5DBC61E7E000}" type="presOf" srcId="{C55F9624-A287-4E49-BE25-83495C002056}" destId="{B03F948F-8AF7-4760-92E8-318D69306E2E}" srcOrd="1" destOrd="0" presId="urn:microsoft.com/office/officeart/2016/7/layout/RepeatingBendingProcessNew"/>
    <dgm:cxn modelId="{8CA4A3DE-3937-4C1C-8D9E-C908C61D4501}" type="presOf" srcId="{BF7767F8-8855-4150-8392-038242539E71}" destId="{A6D92DD6-B847-42A1-A163-8DAC1C853A4E}" srcOrd="0" destOrd="0" presId="urn:microsoft.com/office/officeart/2016/7/layout/RepeatingBendingProcessNew"/>
    <dgm:cxn modelId="{B4C0C0F7-8236-4E3E-9D0B-EE66087D209C}" type="presOf" srcId="{B28E9F7B-744C-4E30-8807-C8B3B4046E8B}" destId="{0E400ED4-493E-416C-B0EC-44A2D6158B4A}" srcOrd="0" destOrd="0" presId="urn:microsoft.com/office/officeart/2016/7/layout/RepeatingBendingProcessNew"/>
    <dgm:cxn modelId="{1FA24F2D-5DDE-4EE0-AA84-3394FD92D848}" type="presParOf" srcId="{8B7CA521-A7B8-4BF2-A92D-A9D03A95B1EE}" destId="{3DA1BCB4-8DD8-4636-B3A6-551DF2E642DC}" srcOrd="0" destOrd="0" presId="urn:microsoft.com/office/officeart/2016/7/layout/RepeatingBendingProcessNew"/>
    <dgm:cxn modelId="{0E0FBE87-EAD4-44E5-8DF2-7217637580E0}" type="presParOf" srcId="{8B7CA521-A7B8-4BF2-A92D-A9D03A95B1EE}" destId="{0E400ED4-493E-416C-B0EC-44A2D6158B4A}" srcOrd="1" destOrd="0" presId="urn:microsoft.com/office/officeart/2016/7/layout/RepeatingBendingProcessNew"/>
    <dgm:cxn modelId="{68759771-E0C3-4AC0-AC06-4E622B1602BD}" type="presParOf" srcId="{0E400ED4-493E-416C-B0EC-44A2D6158B4A}" destId="{A93AEB41-B401-4DED-9872-6CE63B5949B4}" srcOrd="0" destOrd="0" presId="urn:microsoft.com/office/officeart/2016/7/layout/RepeatingBendingProcessNew"/>
    <dgm:cxn modelId="{95A70BD6-9048-4CD3-8667-3AEF8405776F}" type="presParOf" srcId="{8B7CA521-A7B8-4BF2-A92D-A9D03A95B1EE}" destId="{6878A756-81AE-4A45-BD17-A22D462D26C7}" srcOrd="2" destOrd="0" presId="urn:microsoft.com/office/officeart/2016/7/layout/RepeatingBendingProcessNew"/>
    <dgm:cxn modelId="{74D133B0-DB38-47B9-B444-39B01D34DB2F}" type="presParOf" srcId="{8B7CA521-A7B8-4BF2-A92D-A9D03A95B1EE}" destId="{C927EF73-4D0D-40F3-A1A5-722B6752044A}" srcOrd="3" destOrd="0" presId="urn:microsoft.com/office/officeart/2016/7/layout/RepeatingBendingProcessNew"/>
    <dgm:cxn modelId="{3FD3155F-B2DA-491A-81F1-9AD2399C6C8A}" type="presParOf" srcId="{C927EF73-4D0D-40F3-A1A5-722B6752044A}" destId="{70F45693-0FF7-461B-81A5-585C415B2C47}" srcOrd="0" destOrd="0" presId="urn:microsoft.com/office/officeart/2016/7/layout/RepeatingBendingProcessNew"/>
    <dgm:cxn modelId="{7D6EDE0B-BD74-40A3-94ED-0F7312B633E0}" type="presParOf" srcId="{8B7CA521-A7B8-4BF2-A92D-A9D03A95B1EE}" destId="{A6D92DD6-B847-42A1-A163-8DAC1C853A4E}" srcOrd="4" destOrd="0" presId="urn:microsoft.com/office/officeart/2016/7/layout/RepeatingBendingProcessNew"/>
    <dgm:cxn modelId="{4D208D7B-35A3-4DC9-ABB6-671903735DED}" type="presParOf" srcId="{8B7CA521-A7B8-4BF2-A92D-A9D03A95B1EE}" destId="{13071B08-482F-4175-947D-60899C06DB7B}" srcOrd="5" destOrd="0" presId="urn:microsoft.com/office/officeart/2016/7/layout/RepeatingBendingProcessNew"/>
    <dgm:cxn modelId="{CC577A3B-6B73-4F38-A8C1-346AD70AB11B}" type="presParOf" srcId="{13071B08-482F-4175-947D-60899C06DB7B}" destId="{D49FE4D8-38C4-49C3-9532-4F42E2018C9F}" srcOrd="0" destOrd="0" presId="urn:microsoft.com/office/officeart/2016/7/layout/RepeatingBendingProcessNew"/>
    <dgm:cxn modelId="{B530B80B-7B42-42E6-862D-DC70D6EFE7C5}" type="presParOf" srcId="{8B7CA521-A7B8-4BF2-A92D-A9D03A95B1EE}" destId="{AF86F11A-9311-4C7F-A29D-093FD335E9CF}" srcOrd="6" destOrd="0" presId="urn:microsoft.com/office/officeart/2016/7/layout/RepeatingBendingProcessNew"/>
    <dgm:cxn modelId="{C2CB17E5-BCBB-4D2B-9014-64B1CB8C8150}" type="presParOf" srcId="{8B7CA521-A7B8-4BF2-A92D-A9D03A95B1EE}" destId="{AFFBB209-579C-489A-B604-ACDA98A0941F}" srcOrd="7" destOrd="0" presId="urn:microsoft.com/office/officeart/2016/7/layout/RepeatingBendingProcessNew"/>
    <dgm:cxn modelId="{8D31579B-57CB-40FE-87DD-692B06869DFD}" type="presParOf" srcId="{AFFBB209-579C-489A-B604-ACDA98A0941F}" destId="{1955F137-0610-42DB-B519-D1161C5ED975}" srcOrd="0" destOrd="0" presId="urn:microsoft.com/office/officeart/2016/7/layout/RepeatingBendingProcessNew"/>
    <dgm:cxn modelId="{B4510FC5-79DD-4EF6-8F9C-F90ECB7306C3}" type="presParOf" srcId="{8B7CA521-A7B8-4BF2-A92D-A9D03A95B1EE}" destId="{C2C8CC4A-FD01-4B45-B59D-9EABDAB1B5C6}" srcOrd="8" destOrd="0" presId="urn:microsoft.com/office/officeart/2016/7/layout/RepeatingBendingProcessNew"/>
    <dgm:cxn modelId="{D3FCADA2-12F1-4ED1-B633-FBA84CAE8E41}" type="presParOf" srcId="{8B7CA521-A7B8-4BF2-A92D-A9D03A95B1EE}" destId="{670DBCB8-C92E-404A-91C7-F91A708CB357}" srcOrd="9" destOrd="0" presId="urn:microsoft.com/office/officeart/2016/7/layout/RepeatingBendingProcessNew"/>
    <dgm:cxn modelId="{986AE4EA-6D3B-42F3-BB90-119729B7527C}" type="presParOf" srcId="{670DBCB8-C92E-404A-91C7-F91A708CB357}" destId="{B03F948F-8AF7-4760-92E8-318D69306E2E}" srcOrd="0" destOrd="0" presId="urn:microsoft.com/office/officeart/2016/7/layout/RepeatingBendingProcessNew"/>
    <dgm:cxn modelId="{52FAA5F8-FB10-45D4-9453-A47226A1CEFB}" type="presParOf" srcId="{8B7CA521-A7B8-4BF2-A92D-A9D03A95B1EE}" destId="{40A6276A-2E73-45A1-93DF-2153DBD87D91}" srcOrd="10" destOrd="0" presId="urn:microsoft.com/office/officeart/2016/7/layout/RepeatingBendingProcessNew"/>
  </dgm:cxnLst>
  <dgm:bg/>
  <dgm:whole>
    <a:ln>
      <a:prstDash val="sysDot"/>
    </a:ln>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BAF4F9E-926F-441F-8891-F3BA983625F4}"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28B6F6E9-44BC-436B-826C-EAB2B5AC191C}">
      <dgm:prSet phldrT="[Text]" custT="1"/>
      <dgm:spPr/>
      <dgm:t>
        <a:bodyPr/>
        <a:lstStyle/>
        <a:p>
          <a:pPr>
            <a:lnSpc>
              <a:spcPts val="1600"/>
            </a:lnSpc>
            <a:spcBef>
              <a:spcPts val="0"/>
            </a:spcBef>
            <a:spcAft>
              <a:spcPts val="1200"/>
            </a:spcAft>
            <a:defRPr b="1"/>
          </a:pPr>
          <a:r>
            <a:rPr lang="en-US" sz="1800" b="1" dirty="0">
              <a:solidFill>
                <a:schemeClr val="accent1">
                  <a:lumMod val="75000"/>
                </a:schemeClr>
              </a:solidFill>
              <a:latin typeface="Graphik Arabic Regular" pitchFamily="2" charset="-78"/>
              <a:cs typeface="Graphik Arabic Regular" pitchFamily="2" charset="-78"/>
            </a:rPr>
            <a:t>Up-to –date &amp; Accurate Information</a:t>
          </a:r>
        </a:p>
      </dgm:t>
    </dgm:pt>
    <dgm:pt modelId="{AD441B0D-1D4B-4BF7-A3ED-425047AB3D4A}" type="parTrans" cxnId="{00E04457-2218-421B-A6B5-20607EAD2641}">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B369E8A4-4910-4F8B-A569-741A27E9CF6B}" type="sibTrans" cxnId="{00E04457-2218-421B-A6B5-20607EAD2641}">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0B0D26B3-348A-4E2A-99F1-FAD882058BD9}">
      <dgm:prSet phldrT="[Text]" custT="1"/>
      <dgm:spPr/>
      <dgm:t>
        <a:bodyPr/>
        <a:lstStyle/>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Programme Specifications</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Admission Criteria</a:t>
          </a:r>
        </a:p>
      </dgm:t>
    </dgm:pt>
    <dgm:pt modelId="{1113D9C6-209B-4FB1-B70D-040BF35C28C4}" type="parTrans" cxnId="{5D2D769D-EC5B-4CD8-9E35-D367B1DE0ACD}">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32EEF124-C849-4373-822F-2EDF9DB9C3B0}" type="sibTrans" cxnId="{5D2D769D-EC5B-4CD8-9E35-D367B1DE0ACD}">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D8502A36-F7D4-4616-B92E-03A60D5A4548}">
      <dgm:prSet phldrT="[Text]" custT="1"/>
      <dgm:spPr/>
      <dgm:t>
        <a:bodyPr/>
        <a:lstStyle/>
        <a:p>
          <a:pPr>
            <a:lnSpc>
              <a:spcPts val="1600"/>
            </a:lnSpc>
            <a:spcBef>
              <a:spcPts val="0"/>
            </a:spcBef>
            <a:spcAft>
              <a:spcPts val="1200"/>
            </a:spcAft>
            <a:defRPr b="1"/>
          </a:pPr>
          <a:r>
            <a:rPr lang="en-US" sz="1800" b="1" dirty="0">
              <a:solidFill>
                <a:schemeClr val="accent2">
                  <a:lumMod val="75000"/>
                </a:schemeClr>
              </a:solidFill>
              <a:latin typeface="Graphik Arabic Regular" pitchFamily="2" charset="-78"/>
              <a:cs typeface="Graphik Arabic Regular" pitchFamily="2" charset="-78"/>
            </a:rPr>
            <a:t>Policies, Procedures &amp; Arrangements</a:t>
          </a:r>
        </a:p>
      </dgm:t>
    </dgm:pt>
    <dgm:pt modelId="{3B8D2C7C-13D5-4A02-9B99-112559D16E5F}" type="parTrans" cxnId="{7904D1C2-CDF2-4435-8300-6A526F087654}">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87497F2F-E0D9-42C6-9940-E9C173FF4327}" type="sibTrans" cxnId="{7904D1C2-CDF2-4435-8300-6A526F087654}">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BC9F61F6-AEC6-45BB-A312-4DC0D2A1E23E}">
      <dgm:prSet phldrT="[Text]" custT="1"/>
      <dgm:spPr/>
      <dgm:t>
        <a:bodyPr/>
        <a:lstStyle/>
        <a:p>
          <a:pPr marL="0" lvl="0" algn="l" defTabSz="7112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Admissions, Recognition of Prior Learning (RPL), Transfer of Credits &amp; Exit Points (Certificate/Diploma Exit)</a:t>
          </a:r>
        </a:p>
      </dgm:t>
    </dgm:pt>
    <dgm:pt modelId="{6C28593D-722B-4095-9B43-A575211DEDC9}" type="parTrans" cxnId="{C2505059-600C-4BDB-AE13-E2F0C2CEAD54}">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F4ABD2AC-4D7F-4554-B81A-983C6DF21036}" type="sibTrans" cxnId="{C2505059-600C-4BDB-AE13-E2F0C2CEAD54}">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59FECE60-FA10-47A7-9B6F-ACC280D8A8C6}">
      <dgm:prSet phldrT="[Text]" custT="1"/>
      <dgm:spPr/>
      <dgm:t>
        <a:bodyPr/>
        <a:lstStyle/>
        <a:p>
          <a:pPr>
            <a:lnSpc>
              <a:spcPts val="1600"/>
            </a:lnSpc>
            <a:spcBef>
              <a:spcPts val="0"/>
            </a:spcBef>
            <a:spcAft>
              <a:spcPts val="1200"/>
            </a:spcAft>
            <a:defRPr b="1"/>
          </a:pPr>
          <a:r>
            <a:rPr lang="en-US" sz="1800" b="1" dirty="0">
              <a:solidFill>
                <a:schemeClr val="accent6">
                  <a:lumMod val="75000"/>
                </a:schemeClr>
              </a:solidFill>
              <a:latin typeface="Graphik Arabic Regular" pitchFamily="2" charset="-78"/>
              <a:cs typeface="Graphik Arabic Regular" pitchFamily="2" charset="-78"/>
            </a:rPr>
            <a:t>Implementation</a:t>
          </a:r>
        </a:p>
      </dgm:t>
    </dgm:pt>
    <dgm:pt modelId="{BA803F3A-D187-4652-98CE-90BA5A378ECF}" type="parTrans" cxnId="{B1994230-0040-4191-B4A5-C169FCD9710E}">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3C97D980-0C81-4532-AFF3-1B3D139B84C7}" type="sibTrans" cxnId="{B1994230-0040-4191-B4A5-C169FCD9710E}">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97B4860C-31A3-4220-99E1-D98A224EE9C9}">
      <dgm:prSet phldrT="[Text]" custT="1"/>
      <dgm:spPr/>
      <dgm:t>
        <a:bodyPr/>
        <a:lstStyle/>
        <a:p>
          <a:pPr>
            <a:lnSpc>
              <a:spcPts val="1600"/>
            </a:lnSpc>
            <a:spcBef>
              <a:spcPts val="0"/>
            </a:spcBef>
            <a:spcAft>
              <a:spcPts val="1200"/>
            </a:spcAft>
          </a:pPr>
          <a:r>
            <a:rPr lang="en-US" sz="1400" dirty="0">
              <a:latin typeface="Graphik Arabic Regular" pitchFamily="2" charset="-78"/>
              <a:cs typeface="Graphik Arabic Regular" pitchFamily="2" charset="-78"/>
            </a:rPr>
            <a:t>Published Materials (Programmes)</a:t>
          </a:r>
        </a:p>
        <a:p>
          <a:pPr>
            <a:lnSpc>
              <a:spcPts val="1600"/>
            </a:lnSpc>
            <a:spcBef>
              <a:spcPts val="0"/>
            </a:spcBef>
            <a:spcAft>
              <a:spcPts val="1200"/>
            </a:spcAft>
          </a:pPr>
          <a:r>
            <a:rPr lang="en-US" sz="1400" dirty="0">
              <a:latin typeface="Graphik Arabic Regular" pitchFamily="2" charset="-78"/>
              <a:cs typeface="Graphik Arabic Regular" pitchFamily="2" charset="-78"/>
            </a:rPr>
            <a:t>Benchmarking &amp; Review Reports (Admission Criteria)</a:t>
          </a:r>
        </a:p>
        <a:p>
          <a:pPr>
            <a:lnSpc>
              <a:spcPts val="1600"/>
            </a:lnSpc>
            <a:spcBef>
              <a:spcPts val="0"/>
            </a:spcBef>
            <a:spcAft>
              <a:spcPts val="1200"/>
            </a:spcAft>
          </a:pPr>
          <a:r>
            <a:rPr lang="en-US" sz="1400" dirty="0">
              <a:latin typeface="Graphik Arabic Regular" pitchFamily="2" charset="-78"/>
              <a:cs typeface="Graphik Arabic Regular" pitchFamily="2" charset="-78"/>
            </a:rPr>
            <a:t>Benchmarking &amp; Review of Foundation Programme &amp; Remedial Courses </a:t>
          </a:r>
        </a:p>
        <a:p>
          <a:pPr>
            <a:lnSpc>
              <a:spcPts val="1600"/>
            </a:lnSpc>
            <a:spcBef>
              <a:spcPts val="0"/>
            </a:spcBef>
            <a:spcAft>
              <a:spcPts val="1200"/>
            </a:spcAft>
          </a:pPr>
          <a:r>
            <a:rPr lang="en-US" sz="1400" dirty="0">
              <a:latin typeface="Graphik Arabic Regular" pitchFamily="2" charset="-78"/>
              <a:cs typeface="Graphik Arabic Regular" pitchFamily="2" charset="-78"/>
            </a:rPr>
            <a:t>Minutes of Meetings (Relevant Committees)</a:t>
          </a:r>
        </a:p>
        <a:p>
          <a:pPr>
            <a:lnSpc>
              <a:spcPts val="1600"/>
            </a:lnSpc>
            <a:spcBef>
              <a:spcPts val="0"/>
            </a:spcBef>
            <a:spcAft>
              <a:spcPts val="1200"/>
            </a:spcAft>
          </a:pPr>
          <a:r>
            <a:rPr lang="en-US" sz="1400" dirty="0">
              <a:latin typeface="Graphik Arabic Regular" pitchFamily="2" charset="-78"/>
              <a:cs typeface="Graphik Arabic Regular" pitchFamily="2" charset="-78"/>
            </a:rPr>
            <a:t>Accurate Transcripts &amp; Certificates</a:t>
          </a:r>
        </a:p>
      </dgm:t>
    </dgm:pt>
    <dgm:pt modelId="{DA4F79A7-5BA1-4DC7-B855-D0EB70BCA2C4}" type="parTrans" cxnId="{2D16D657-464A-4510-997C-E80C0CFC17FE}">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953A292F-497C-4B53-8043-E96C8733128C}" type="sibTrans" cxnId="{2D16D657-464A-4510-997C-E80C0CFC17FE}">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35382F41-6E40-4127-800C-70E12E0C244C}">
      <dgm:prSet phldrT="[Text]" custT="1"/>
      <dgm:spPr/>
      <dgm:t>
        <a:bodyPr/>
        <a:lstStyle/>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Satisfaction and Exit Surveys</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Students’ Records</a:t>
          </a:r>
        </a:p>
      </dgm:t>
    </dgm:pt>
    <dgm:pt modelId="{3F6D2DAB-9CAD-4572-AD7C-B9182125D0A9}" type="parTrans" cxnId="{4ECF257A-989E-4811-8CAF-9C4CF7F2C822}">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E04A6717-5445-4DAD-B921-86013244BD05}" type="sibTrans" cxnId="{4ECF257A-989E-4811-8CAF-9C4CF7F2C822}">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035438C1-2F4C-4946-8562-6CA31F6BDD4A}">
      <dgm:prSet phldrT="[Text]" custT="1"/>
      <dgm:spPr/>
      <dgm:t>
        <a:bodyPr/>
        <a:lstStyle/>
        <a:p>
          <a:pPr marL="0" lvl="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Responding to Applicants’ Enquiries</a:t>
          </a:r>
        </a:p>
        <a:p>
          <a:pPr marL="0" lvl="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Appeals against Admission and Transfer Decisions</a:t>
          </a:r>
        </a:p>
        <a:p>
          <a:pPr marL="0" lvl="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Collection and Refund of Student Fees</a:t>
          </a:r>
        </a:p>
        <a:p>
          <a:pPr marL="0" lvl="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Foundation Programme &amp; Remedial Courses</a:t>
          </a:r>
        </a:p>
        <a:p>
          <a:pPr marL="0" lvl="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integrity and confidentiality of Student Records </a:t>
          </a:r>
        </a:p>
        <a:p>
          <a:pPr marL="0" lvl="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Safety and Integrity of Certificate Issuance</a:t>
          </a:r>
        </a:p>
        <a:p>
          <a:pPr marL="0" lvl="0" algn="l" defTabSz="711200">
            <a:lnSpc>
              <a:spcPts val="1600"/>
            </a:lnSpc>
            <a:spcBef>
              <a:spcPts val="0"/>
            </a:spcBef>
            <a:spcAft>
              <a:spcPts val="1200"/>
            </a:spcAft>
            <a:buNone/>
          </a:pPr>
          <a:endParaRPr lang="en-US" sz="1800" kern="1200" dirty="0">
            <a:solidFill>
              <a:prstClr val="black">
                <a:hueOff val="0"/>
                <a:satOff val="0"/>
                <a:lumOff val="0"/>
                <a:alphaOff val="0"/>
              </a:prstClr>
            </a:solidFill>
            <a:latin typeface="Graphik Arabic Regular" pitchFamily="2" charset="-78"/>
            <a:ea typeface="+mn-ea"/>
            <a:cs typeface="Graphik Arabic Regular" pitchFamily="2" charset="-78"/>
          </a:endParaRPr>
        </a:p>
      </dgm:t>
    </dgm:pt>
    <dgm:pt modelId="{08BEFC33-F4E2-461E-8529-1342A26926FE}" type="parTrans" cxnId="{C5DDD1B1-6A8A-4997-BDC5-3AD56CFBA0A9}">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30B583F8-FEBB-456D-AA12-24D5B660C4A6}" type="sibTrans" cxnId="{C5DDD1B1-6A8A-4997-BDC5-3AD56CFBA0A9}">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07BA91F7-E7E7-42C5-9181-2A6376DADA37}">
      <dgm:prSet phldrT="[Text]" custT="1"/>
      <dgm:spPr/>
      <dgm:t>
        <a:bodyPr/>
        <a:lstStyle/>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Language(s) of T</a:t>
          </a:r>
          <a:r>
            <a:rPr lang="en-US" sz="1400" kern="1200" dirty="0">
              <a:solidFill>
                <a:schemeClr val="tx1"/>
              </a:solidFill>
              <a:latin typeface="Graphik Arabic Regular" pitchFamily="2" charset="-78"/>
              <a:ea typeface="+mn-ea"/>
              <a:cs typeface="Graphik Arabic Regular" pitchFamily="2" charset="-78"/>
            </a:rPr>
            <a:t>eaching</a:t>
          </a: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 and Learning </a:t>
          </a:r>
        </a:p>
      </dgm:t>
    </dgm:pt>
    <dgm:pt modelId="{73D59C6F-5195-49A1-BD62-C5C604103A71}" type="parTrans" cxnId="{5F3034CC-E6C1-4531-8B29-561F4230528A}">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C5A53D65-45DA-4C8D-98E3-FEE47AD70A41}" type="sibTrans" cxnId="{5F3034CC-E6C1-4531-8B29-561F4230528A}">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929F0E73-9F3B-4836-9CC4-520EE2AC020E}">
      <dgm:prSet phldrT="[Text]" custT="1"/>
      <dgm:spPr/>
      <dgm:t>
        <a:bodyPr/>
        <a:lstStyle/>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Records</a:t>
          </a:r>
        </a:p>
      </dgm:t>
    </dgm:pt>
    <dgm:pt modelId="{1872115F-8DB1-4726-AE08-F7C92B192911}" type="sibTrans" cxnId="{ED98F99F-F7B7-4B11-BC21-920C1326017E}">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8B892EB0-761D-48A7-9846-D91959C0808C}" type="parTrans" cxnId="{ED98F99F-F7B7-4B11-BC21-920C1326017E}">
      <dgm:prSet/>
      <dgm:spPr/>
      <dgm:t>
        <a:bodyPr/>
        <a:lstStyle/>
        <a:p>
          <a:pPr>
            <a:lnSpc>
              <a:spcPts val="1600"/>
            </a:lnSpc>
            <a:spcBef>
              <a:spcPts val="0"/>
            </a:spcBef>
            <a:spcAft>
              <a:spcPts val="1200"/>
            </a:spcAft>
          </a:pPr>
          <a:endParaRPr lang="en-US" sz="1800">
            <a:latin typeface="Graphik Arabic Regular" pitchFamily="2" charset="-78"/>
            <a:cs typeface="Graphik Arabic Regular" pitchFamily="2" charset="-78"/>
          </a:endParaRPr>
        </a:p>
      </dgm:t>
    </dgm:pt>
    <dgm:pt modelId="{361D184D-1703-41A7-B582-E83ABD705A8B}" type="pres">
      <dgm:prSet presAssocID="{2BAF4F9E-926F-441F-8891-F3BA983625F4}" presName="root" presStyleCnt="0">
        <dgm:presLayoutVars>
          <dgm:dir/>
          <dgm:resizeHandles val="exact"/>
        </dgm:presLayoutVars>
      </dgm:prSet>
      <dgm:spPr/>
    </dgm:pt>
    <dgm:pt modelId="{A6DA66F0-C390-4317-B2E8-29729B8653B2}" type="pres">
      <dgm:prSet presAssocID="{28B6F6E9-44BC-436B-826C-EAB2B5AC191C}" presName="compNode" presStyleCnt="0"/>
      <dgm:spPr/>
    </dgm:pt>
    <dgm:pt modelId="{FCDDD8F1-F088-4E1D-AE71-554047C5E47A}" type="pres">
      <dgm:prSet presAssocID="{28B6F6E9-44BC-436B-826C-EAB2B5AC191C}" presName="iconRect" presStyleLbl="node1" presStyleIdx="0" presStyleCnt="3" custLinFactNeighborY="-57348"/>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000" r="-2000"/>
          </a:stretch>
        </a:blipFill>
      </dgm:spPr>
    </dgm:pt>
    <dgm:pt modelId="{C77D3698-48B8-48BB-804A-D4749C9AA4B6}" type="pres">
      <dgm:prSet presAssocID="{28B6F6E9-44BC-436B-826C-EAB2B5AC191C}" presName="iconSpace" presStyleCnt="0"/>
      <dgm:spPr/>
    </dgm:pt>
    <dgm:pt modelId="{FD830F76-570D-4988-8FF9-1BC04520A73D}" type="pres">
      <dgm:prSet presAssocID="{28B6F6E9-44BC-436B-826C-EAB2B5AC191C}" presName="parTx" presStyleLbl="revTx" presStyleIdx="0" presStyleCnt="6" custScaleX="91754" custLinFactNeighborX="-3308" custLinFactNeighborY="-88492">
        <dgm:presLayoutVars>
          <dgm:chMax val="0"/>
          <dgm:chPref val="0"/>
        </dgm:presLayoutVars>
      </dgm:prSet>
      <dgm:spPr/>
    </dgm:pt>
    <dgm:pt modelId="{B3529919-AC04-4B3F-9B9F-08A30CEFC6C3}" type="pres">
      <dgm:prSet presAssocID="{28B6F6E9-44BC-436B-826C-EAB2B5AC191C}" presName="txSpace" presStyleCnt="0"/>
      <dgm:spPr/>
    </dgm:pt>
    <dgm:pt modelId="{0C401644-CD14-4BFE-A293-A7D349540AFB}" type="pres">
      <dgm:prSet presAssocID="{28B6F6E9-44BC-436B-826C-EAB2B5AC191C}" presName="desTx" presStyleLbl="revTx" presStyleIdx="1" presStyleCnt="6" custScaleX="96268" custScaleY="113629" custLinFactNeighborX="-304" custLinFactNeighborY="-14864">
        <dgm:presLayoutVars/>
      </dgm:prSet>
      <dgm:spPr/>
    </dgm:pt>
    <dgm:pt modelId="{0A445E51-CA19-4DB8-ADC5-BACD5A9C996C}" type="pres">
      <dgm:prSet presAssocID="{B369E8A4-4910-4F8B-A569-741A27E9CF6B}" presName="sibTrans" presStyleCnt="0"/>
      <dgm:spPr/>
    </dgm:pt>
    <dgm:pt modelId="{9AE5746E-9445-4997-8502-94E4EE0C7FE6}" type="pres">
      <dgm:prSet presAssocID="{D8502A36-F7D4-4616-B92E-03A60D5A4548}" presName="compNode" presStyleCnt="0"/>
      <dgm:spPr/>
    </dgm:pt>
    <dgm:pt modelId="{E4007185-93A7-4A57-BDAA-77757896694D}" type="pres">
      <dgm:prSet presAssocID="{D8502A36-F7D4-4616-B92E-03A60D5A4548}" presName="iconRect" presStyleLbl="node1" presStyleIdx="1" presStyleCnt="3" custLinFactNeighborX="-5734" custLinFactNeighborY="-4816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000" b="-1000"/>
          </a:stretch>
        </a:blipFill>
      </dgm:spPr>
    </dgm:pt>
    <dgm:pt modelId="{031F52A3-4B16-4E8A-84FC-6B1D2C5F79F6}" type="pres">
      <dgm:prSet presAssocID="{D8502A36-F7D4-4616-B92E-03A60D5A4548}" presName="iconSpace" presStyleCnt="0"/>
      <dgm:spPr/>
    </dgm:pt>
    <dgm:pt modelId="{0EB1C04B-2178-40EB-8C86-D553584A2B93}" type="pres">
      <dgm:prSet presAssocID="{D8502A36-F7D4-4616-B92E-03A60D5A4548}" presName="parTx" presStyleLbl="revTx" presStyleIdx="2" presStyleCnt="6" custScaleX="99591" custLinFactNeighborX="-2450" custLinFactNeighborY="-81117">
        <dgm:presLayoutVars>
          <dgm:chMax val="0"/>
          <dgm:chPref val="0"/>
        </dgm:presLayoutVars>
      </dgm:prSet>
      <dgm:spPr/>
    </dgm:pt>
    <dgm:pt modelId="{0EC37D7C-B5D6-4F0B-9F2C-682A3587DB2A}" type="pres">
      <dgm:prSet presAssocID="{D8502A36-F7D4-4616-B92E-03A60D5A4548}" presName="txSpace" presStyleCnt="0"/>
      <dgm:spPr/>
    </dgm:pt>
    <dgm:pt modelId="{31FF3D61-87F2-4653-9E26-4B6F7BB639F3}" type="pres">
      <dgm:prSet presAssocID="{D8502A36-F7D4-4616-B92E-03A60D5A4548}" presName="desTx" presStyleLbl="revTx" presStyleIdx="3" presStyleCnt="6" custScaleX="103343" custScaleY="113857" custLinFactNeighborX="-4629" custLinFactNeighborY="-16208">
        <dgm:presLayoutVars/>
      </dgm:prSet>
      <dgm:spPr/>
    </dgm:pt>
    <dgm:pt modelId="{9989C360-C340-4746-9E72-89DA966D5918}" type="pres">
      <dgm:prSet presAssocID="{87497F2F-E0D9-42C6-9940-E9C173FF4327}" presName="sibTrans" presStyleCnt="0"/>
      <dgm:spPr/>
    </dgm:pt>
    <dgm:pt modelId="{AD8D5B55-19FE-44B9-AA75-9A20A004BB6A}" type="pres">
      <dgm:prSet presAssocID="{59FECE60-FA10-47A7-9B6F-ACC280D8A8C6}" presName="compNode" presStyleCnt="0"/>
      <dgm:spPr/>
    </dgm:pt>
    <dgm:pt modelId="{64EAF6B3-D8B4-476D-A763-BD50DED4EF3C}" type="pres">
      <dgm:prSet presAssocID="{59FECE60-FA10-47A7-9B6F-ACC280D8A8C6}" presName="iconRect" presStyleLbl="node1" presStyleIdx="2" presStyleCnt="3" custLinFactNeighborX="-5733" custLinFactNeighborY="-60777"/>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dgm:spPr>
    </dgm:pt>
    <dgm:pt modelId="{E08A6805-1CF3-4CF0-8F96-FDF1FDED689C}" type="pres">
      <dgm:prSet presAssocID="{59FECE60-FA10-47A7-9B6F-ACC280D8A8C6}" presName="iconSpace" presStyleCnt="0"/>
      <dgm:spPr/>
    </dgm:pt>
    <dgm:pt modelId="{101920FF-286A-49E2-9BB9-7257AEF5F284}" type="pres">
      <dgm:prSet presAssocID="{59FECE60-FA10-47A7-9B6F-ACC280D8A8C6}" presName="parTx" presStyleLbl="revTx" presStyleIdx="4" presStyleCnt="6" custLinFactNeighborX="-3612" custLinFactNeighborY="-95864">
        <dgm:presLayoutVars>
          <dgm:chMax val="0"/>
          <dgm:chPref val="0"/>
        </dgm:presLayoutVars>
      </dgm:prSet>
      <dgm:spPr/>
    </dgm:pt>
    <dgm:pt modelId="{E93F8529-B131-417B-9A4B-15EB307FA29A}" type="pres">
      <dgm:prSet presAssocID="{59FECE60-FA10-47A7-9B6F-ACC280D8A8C6}" presName="txSpace" presStyleCnt="0"/>
      <dgm:spPr/>
    </dgm:pt>
    <dgm:pt modelId="{1400BF45-F28C-42A5-BE25-0A46ED099A2A}" type="pres">
      <dgm:prSet presAssocID="{59FECE60-FA10-47A7-9B6F-ACC280D8A8C6}" presName="desTx" presStyleLbl="revTx" presStyleIdx="5" presStyleCnt="6" custLinFactNeighborX="-4816" custLinFactNeighborY="-27265">
        <dgm:presLayoutVars/>
      </dgm:prSet>
      <dgm:spPr/>
    </dgm:pt>
  </dgm:ptLst>
  <dgm:cxnLst>
    <dgm:cxn modelId="{0398CD02-473F-4A0E-898B-3836881FAD9E}" type="presOf" srcId="{929F0E73-9F3B-4836-9CC4-520EE2AC020E}" destId="{0C401644-CD14-4BFE-A293-A7D349540AFB}" srcOrd="0" destOrd="2" presId="urn:microsoft.com/office/officeart/2018/2/layout/IconLabelDescriptionList"/>
    <dgm:cxn modelId="{18502B07-2E8B-4D19-BF43-8888F15F7CC2}" type="presOf" srcId="{35382F41-6E40-4127-800C-70E12E0C244C}" destId="{0C401644-CD14-4BFE-A293-A7D349540AFB}" srcOrd="0" destOrd="3" presId="urn:microsoft.com/office/officeart/2018/2/layout/IconLabelDescriptionList"/>
    <dgm:cxn modelId="{A9AC010E-D9E1-4D93-B44A-A8C361E5896D}" type="presOf" srcId="{D8502A36-F7D4-4616-B92E-03A60D5A4548}" destId="{0EB1C04B-2178-40EB-8C86-D553584A2B93}" srcOrd="0" destOrd="0" presId="urn:microsoft.com/office/officeart/2018/2/layout/IconLabelDescriptionList"/>
    <dgm:cxn modelId="{F69B421E-A88B-45BE-ABE4-DF59B5D8E65F}" type="presOf" srcId="{BC9F61F6-AEC6-45BB-A312-4DC0D2A1E23E}" destId="{31FF3D61-87F2-4653-9E26-4B6F7BB639F3}" srcOrd="0" destOrd="0" presId="urn:microsoft.com/office/officeart/2018/2/layout/IconLabelDescriptionList"/>
    <dgm:cxn modelId="{EDE56325-0F14-4186-8494-63E683936055}" type="presOf" srcId="{2BAF4F9E-926F-441F-8891-F3BA983625F4}" destId="{361D184D-1703-41A7-B582-E83ABD705A8B}" srcOrd="0" destOrd="0" presId="urn:microsoft.com/office/officeart/2018/2/layout/IconLabelDescriptionList"/>
    <dgm:cxn modelId="{D5882F26-9384-44AD-8660-8CA05D2121AA}" type="presOf" srcId="{59FECE60-FA10-47A7-9B6F-ACC280D8A8C6}" destId="{101920FF-286A-49E2-9BB9-7257AEF5F284}" srcOrd="0" destOrd="0" presId="urn:microsoft.com/office/officeart/2018/2/layout/IconLabelDescriptionList"/>
    <dgm:cxn modelId="{C5CA0927-5416-4E0A-BE45-D797211A7964}" type="presOf" srcId="{035438C1-2F4C-4946-8562-6CA31F6BDD4A}" destId="{31FF3D61-87F2-4653-9E26-4B6F7BB639F3}" srcOrd="0" destOrd="1" presId="urn:microsoft.com/office/officeart/2018/2/layout/IconLabelDescriptionList"/>
    <dgm:cxn modelId="{B1994230-0040-4191-B4A5-C169FCD9710E}" srcId="{2BAF4F9E-926F-441F-8891-F3BA983625F4}" destId="{59FECE60-FA10-47A7-9B6F-ACC280D8A8C6}" srcOrd="2" destOrd="0" parTransId="{BA803F3A-D187-4652-98CE-90BA5A378ECF}" sibTransId="{3C97D980-0C81-4532-AFF3-1B3D139B84C7}"/>
    <dgm:cxn modelId="{00E04457-2218-421B-A6B5-20607EAD2641}" srcId="{2BAF4F9E-926F-441F-8891-F3BA983625F4}" destId="{28B6F6E9-44BC-436B-826C-EAB2B5AC191C}" srcOrd="0" destOrd="0" parTransId="{AD441B0D-1D4B-4BF7-A3ED-425047AB3D4A}" sibTransId="{B369E8A4-4910-4F8B-A569-741A27E9CF6B}"/>
    <dgm:cxn modelId="{A7334C57-B978-448F-B2B7-8770DAB030B8}" type="presOf" srcId="{07BA91F7-E7E7-42C5-9181-2A6376DADA37}" destId="{0C401644-CD14-4BFE-A293-A7D349540AFB}" srcOrd="0" destOrd="1" presId="urn:microsoft.com/office/officeart/2018/2/layout/IconLabelDescriptionList"/>
    <dgm:cxn modelId="{2D16D657-464A-4510-997C-E80C0CFC17FE}" srcId="{59FECE60-FA10-47A7-9B6F-ACC280D8A8C6}" destId="{97B4860C-31A3-4220-99E1-D98A224EE9C9}" srcOrd="0" destOrd="0" parTransId="{DA4F79A7-5BA1-4DC7-B855-D0EB70BCA2C4}" sibTransId="{953A292F-497C-4B53-8043-E96C8733128C}"/>
    <dgm:cxn modelId="{60F96079-A3DB-43E9-8203-72CC188B77F3}" type="presOf" srcId="{28B6F6E9-44BC-436B-826C-EAB2B5AC191C}" destId="{FD830F76-570D-4988-8FF9-1BC04520A73D}" srcOrd="0" destOrd="0" presId="urn:microsoft.com/office/officeart/2018/2/layout/IconLabelDescriptionList"/>
    <dgm:cxn modelId="{C2505059-600C-4BDB-AE13-E2F0C2CEAD54}" srcId="{D8502A36-F7D4-4616-B92E-03A60D5A4548}" destId="{BC9F61F6-AEC6-45BB-A312-4DC0D2A1E23E}" srcOrd="0" destOrd="0" parTransId="{6C28593D-722B-4095-9B43-A575211DEDC9}" sibTransId="{F4ABD2AC-4D7F-4554-B81A-983C6DF21036}"/>
    <dgm:cxn modelId="{4ECF257A-989E-4811-8CAF-9C4CF7F2C822}" srcId="{28B6F6E9-44BC-436B-826C-EAB2B5AC191C}" destId="{35382F41-6E40-4127-800C-70E12E0C244C}" srcOrd="3" destOrd="0" parTransId="{3F6D2DAB-9CAD-4572-AD7C-B9182125D0A9}" sibTransId="{E04A6717-5445-4DAD-B921-86013244BD05}"/>
    <dgm:cxn modelId="{5D2D769D-EC5B-4CD8-9E35-D367B1DE0ACD}" srcId="{28B6F6E9-44BC-436B-826C-EAB2B5AC191C}" destId="{0B0D26B3-348A-4E2A-99F1-FAD882058BD9}" srcOrd="0" destOrd="0" parTransId="{1113D9C6-209B-4FB1-B70D-040BF35C28C4}" sibTransId="{32EEF124-C849-4373-822F-2EDF9DB9C3B0}"/>
    <dgm:cxn modelId="{ED98F99F-F7B7-4B11-BC21-920C1326017E}" srcId="{28B6F6E9-44BC-436B-826C-EAB2B5AC191C}" destId="{929F0E73-9F3B-4836-9CC4-520EE2AC020E}" srcOrd="2" destOrd="0" parTransId="{8B892EB0-761D-48A7-9846-D91959C0808C}" sibTransId="{1872115F-8DB1-4726-AE08-F7C92B192911}"/>
    <dgm:cxn modelId="{F6536DAA-55F4-40FF-8627-5DC1AAF51C71}" type="presOf" srcId="{97B4860C-31A3-4220-99E1-D98A224EE9C9}" destId="{1400BF45-F28C-42A5-BE25-0A46ED099A2A}" srcOrd="0" destOrd="0" presId="urn:microsoft.com/office/officeart/2018/2/layout/IconLabelDescriptionList"/>
    <dgm:cxn modelId="{4F1B9AAF-7A86-46B0-99CF-7C4A4F497944}" type="presOf" srcId="{0B0D26B3-348A-4E2A-99F1-FAD882058BD9}" destId="{0C401644-CD14-4BFE-A293-A7D349540AFB}" srcOrd="0" destOrd="0" presId="urn:microsoft.com/office/officeart/2018/2/layout/IconLabelDescriptionList"/>
    <dgm:cxn modelId="{C5DDD1B1-6A8A-4997-BDC5-3AD56CFBA0A9}" srcId="{D8502A36-F7D4-4616-B92E-03A60D5A4548}" destId="{035438C1-2F4C-4946-8562-6CA31F6BDD4A}" srcOrd="1" destOrd="0" parTransId="{08BEFC33-F4E2-461E-8529-1342A26926FE}" sibTransId="{30B583F8-FEBB-456D-AA12-24D5B660C4A6}"/>
    <dgm:cxn modelId="{7904D1C2-CDF2-4435-8300-6A526F087654}" srcId="{2BAF4F9E-926F-441F-8891-F3BA983625F4}" destId="{D8502A36-F7D4-4616-B92E-03A60D5A4548}" srcOrd="1" destOrd="0" parTransId="{3B8D2C7C-13D5-4A02-9B99-112559D16E5F}" sibTransId="{87497F2F-E0D9-42C6-9940-E9C173FF4327}"/>
    <dgm:cxn modelId="{5F3034CC-E6C1-4531-8B29-561F4230528A}" srcId="{28B6F6E9-44BC-436B-826C-EAB2B5AC191C}" destId="{07BA91F7-E7E7-42C5-9181-2A6376DADA37}" srcOrd="1" destOrd="0" parTransId="{73D59C6F-5195-49A1-BD62-C5C604103A71}" sibTransId="{C5A53D65-45DA-4C8D-98E3-FEE47AD70A41}"/>
    <dgm:cxn modelId="{F69FFD1B-CFE4-4418-A9AC-7CEAB782C221}" type="presParOf" srcId="{361D184D-1703-41A7-B582-E83ABD705A8B}" destId="{A6DA66F0-C390-4317-B2E8-29729B8653B2}" srcOrd="0" destOrd="0" presId="urn:microsoft.com/office/officeart/2018/2/layout/IconLabelDescriptionList"/>
    <dgm:cxn modelId="{7CB54EFC-154F-47DC-864A-D7711EC163A4}" type="presParOf" srcId="{A6DA66F0-C390-4317-B2E8-29729B8653B2}" destId="{FCDDD8F1-F088-4E1D-AE71-554047C5E47A}" srcOrd="0" destOrd="0" presId="urn:microsoft.com/office/officeart/2018/2/layout/IconLabelDescriptionList"/>
    <dgm:cxn modelId="{173F29CC-ADC3-4ACD-AFAA-D36A435E45D7}" type="presParOf" srcId="{A6DA66F0-C390-4317-B2E8-29729B8653B2}" destId="{C77D3698-48B8-48BB-804A-D4749C9AA4B6}" srcOrd="1" destOrd="0" presId="urn:microsoft.com/office/officeart/2018/2/layout/IconLabelDescriptionList"/>
    <dgm:cxn modelId="{FE099987-1752-4424-9388-CB1DA46EACD2}" type="presParOf" srcId="{A6DA66F0-C390-4317-B2E8-29729B8653B2}" destId="{FD830F76-570D-4988-8FF9-1BC04520A73D}" srcOrd="2" destOrd="0" presId="urn:microsoft.com/office/officeart/2018/2/layout/IconLabelDescriptionList"/>
    <dgm:cxn modelId="{9ECAD669-F44E-495E-B56A-C0D0F5E3724E}" type="presParOf" srcId="{A6DA66F0-C390-4317-B2E8-29729B8653B2}" destId="{B3529919-AC04-4B3F-9B9F-08A30CEFC6C3}" srcOrd="3" destOrd="0" presId="urn:microsoft.com/office/officeart/2018/2/layout/IconLabelDescriptionList"/>
    <dgm:cxn modelId="{A0E1D0C5-6E89-42BB-B603-F7F8468EBD97}" type="presParOf" srcId="{A6DA66F0-C390-4317-B2E8-29729B8653B2}" destId="{0C401644-CD14-4BFE-A293-A7D349540AFB}" srcOrd="4" destOrd="0" presId="urn:microsoft.com/office/officeart/2018/2/layout/IconLabelDescriptionList"/>
    <dgm:cxn modelId="{9B79921E-EBB0-4CD6-8D61-9ECC7B436FFB}" type="presParOf" srcId="{361D184D-1703-41A7-B582-E83ABD705A8B}" destId="{0A445E51-CA19-4DB8-ADC5-BACD5A9C996C}" srcOrd="1" destOrd="0" presId="urn:microsoft.com/office/officeart/2018/2/layout/IconLabelDescriptionList"/>
    <dgm:cxn modelId="{EDE7509E-0EF0-4D8B-BECE-3CBB2E76E6BD}" type="presParOf" srcId="{361D184D-1703-41A7-B582-E83ABD705A8B}" destId="{9AE5746E-9445-4997-8502-94E4EE0C7FE6}" srcOrd="2" destOrd="0" presId="urn:microsoft.com/office/officeart/2018/2/layout/IconLabelDescriptionList"/>
    <dgm:cxn modelId="{74FAE6C4-AE64-48F5-B396-749DF951DBF4}" type="presParOf" srcId="{9AE5746E-9445-4997-8502-94E4EE0C7FE6}" destId="{E4007185-93A7-4A57-BDAA-77757896694D}" srcOrd="0" destOrd="0" presId="urn:microsoft.com/office/officeart/2018/2/layout/IconLabelDescriptionList"/>
    <dgm:cxn modelId="{F9BC2417-1365-4BA9-B152-102AE6BA394A}" type="presParOf" srcId="{9AE5746E-9445-4997-8502-94E4EE0C7FE6}" destId="{031F52A3-4B16-4E8A-84FC-6B1D2C5F79F6}" srcOrd="1" destOrd="0" presId="urn:microsoft.com/office/officeart/2018/2/layout/IconLabelDescriptionList"/>
    <dgm:cxn modelId="{E298E2BE-55EF-492A-AA72-EFB8A016E381}" type="presParOf" srcId="{9AE5746E-9445-4997-8502-94E4EE0C7FE6}" destId="{0EB1C04B-2178-40EB-8C86-D553584A2B93}" srcOrd="2" destOrd="0" presId="urn:microsoft.com/office/officeart/2018/2/layout/IconLabelDescriptionList"/>
    <dgm:cxn modelId="{27E0C9C1-C351-4278-9E23-10BB7A56DAF2}" type="presParOf" srcId="{9AE5746E-9445-4997-8502-94E4EE0C7FE6}" destId="{0EC37D7C-B5D6-4F0B-9F2C-682A3587DB2A}" srcOrd="3" destOrd="0" presId="urn:microsoft.com/office/officeart/2018/2/layout/IconLabelDescriptionList"/>
    <dgm:cxn modelId="{30E3C9B3-BD99-487A-BD08-D57D63E27AC0}" type="presParOf" srcId="{9AE5746E-9445-4997-8502-94E4EE0C7FE6}" destId="{31FF3D61-87F2-4653-9E26-4B6F7BB639F3}" srcOrd="4" destOrd="0" presId="urn:microsoft.com/office/officeart/2018/2/layout/IconLabelDescriptionList"/>
    <dgm:cxn modelId="{5F4345E2-362B-4DF0-9E5A-0C310DA1AC27}" type="presParOf" srcId="{361D184D-1703-41A7-B582-E83ABD705A8B}" destId="{9989C360-C340-4746-9E72-89DA966D5918}" srcOrd="3" destOrd="0" presId="urn:microsoft.com/office/officeart/2018/2/layout/IconLabelDescriptionList"/>
    <dgm:cxn modelId="{05214A93-4DE4-46C1-ACA1-BC44CC3C5FAA}" type="presParOf" srcId="{361D184D-1703-41A7-B582-E83ABD705A8B}" destId="{AD8D5B55-19FE-44B9-AA75-9A20A004BB6A}" srcOrd="4" destOrd="0" presId="urn:microsoft.com/office/officeart/2018/2/layout/IconLabelDescriptionList"/>
    <dgm:cxn modelId="{E6C1B542-FF60-4A31-9BFC-CE720AF03935}" type="presParOf" srcId="{AD8D5B55-19FE-44B9-AA75-9A20A004BB6A}" destId="{64EAF6B3-D8B4-476D-A763-BD50DED4EF3C}" srcOrd="0" destOrd="0" presId="urn:microsoft.com/office/officeart/2018/2/layout/IconLabelDescriptionList"/>
    <dgm:cxn modelId="{1F04ED8F-3A75-4D1C-BEE2-FB337A071BB8}" type="presParOf" srcId="{AD8D5B55-19FE-44B9-AA75-9A20A004BB6A}" destId="{E08A6805-1CF3-4CF0-8F96-FDF1FDED689C}" srcOrd="1" destOrd="0" presId="urn:microsoft.com/office/officeart/2018/2/layout/IconLabelDescriptionList"/>
    <dgm:cxn modelId="{60E181C1-CF4E-4B99-9FE9-5CECD08818B5}" type="presParOf" srcId="{AD8D5B55-19FE-44B9-AA75-9A20A004BB6A}" destId="{101920FF-286A-49E2-9BB9-7257AEF5F284}" srcOrd="2" destOrd="0" presId="urn:microsoft.com/office/officeart/2018/2/layout/IconLabelDescriptionList"/>
    <dgm:cxn modelId="{3DC3A6E9-CF9D-4FA2-BFD1-5860E0A3ED9B}" type="presParOf" srcId="{AD8D5B55-19FE-44B9-AA75-9A20A004BB6A}" destId="{E93F8529-B131-417B-9A4B-15EB307FA29A}" srcOrd="3" destOrd="0" presId="urn:microsoft.com/office/officeart/2018/2/layout/IconLabelDescriptionList"/>
    <dgm:cxn modelId="{B070BA39-E223-42B7-8A3B-0EECC7141DE1}" type="presParOf" srcId="{AD8D5B55-19FE-44B9-AA75-9A20A004BB6A}" destId="{1400BF45-F28C-42A5-BE25-0A46ED099A2A}"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BAF4F9E-926F-441F-8891-F3BA983625F4}"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28B6F6E9-44BC-436B-826C-EAB2B5AC191C}">
      <dgm:prSet phldrT="[Text]" custT="1"/>
      <dgm:spPr/>
      <dgm:t>
        <a:bodyPr/>
        <a:lstStyle/>
        <a:p>
          <a:pPr>
            <a:lnSpc>
              <a:spcPts val="1600"/>
            </a:lnSpc>
            <a:spcBef>
              <a:spcPts val="0"/>
            </a:spcBef>
            <a:spcAft>
              <a:spcPts val="1200"/>
            </a:spcAft>
            <a:defRPr b="1"/>
          </a:pPr>
          <a:r>
            <a:rPr lang="en-US" sz="1600" b="1" dirty="0">
              <a:solidFill>
                <a:schemeClr val="accent6">
                  <a:lumMod val="75000"/>
                </a:schemeClr>
              </a:solidFill>
              <a:latin typeface="Graphik Arabic Regular" pitchFamily="2" charset="-78"/>
              <a:cs typeface="Graphik Arabic Regular" pitchFamily="2" charset="-78"/>
            </a:rPr>
            <a:t>Teaching &amp; Learning</a:t>
          </a:r>
        </a:p>
      </dgm:t>
    </dgm:pt>
    <dgm:pt modelId="{AD441B0D-1D4B-4BF7-A3ED-425047AB3D4A}" type="parTrans" cxnId="{00E04457-2218-421B-A6B5-20607EAD2641}">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B369E8A4-4910-4F8B-A569-741A27E9CF6B}" type="sibTrans" cxnId="{00E04457-2218-421B-A6B5-20607EAD2641}">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0B0D26B3-348A-4E2A-99F1-FAD882058BD9}">
      <dgm:prSet phldrT="[Text]" custT="1"/>
      <dgm:spPr/>
      <dgm:t>
        <a:bodyPr/>
        <a:lstStyle/>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Teaching and Learning Policies and Procedures</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Mechanisms for Ensuring Updated, Accurate and Complete Course Syllabi</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Policies and Procedures for Establishing Work-Based Learning Agreements With Companies </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Clear Assessment Strategy, Roles &amp; Responsibilities of all Stakeholders Involved in Work-Based Learning</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Mechanisms Used to Monitor Student Learning Experience Progression</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Mechanisms Used to Monitor the Quality of Teaching &amp; Learning</a:t>
          </a:r>
        </a:p>
        <a:p>
          <a:pPr marL="0" lvl="0" indent="0" algn="l" defTabSz="622300">
            <a:lnSpc>
              <a:spcPts val="1600"/>
            </a:lnSpc>
            <a:spcBef>
              <a:spcPts val="0"/>
            </a:spcBef>
            <a:spcAft>
              <a:spcPts val="120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gm:t>
    </dgm:pt>
    <dgm:pt modelId="{1113D9C6-209B-4FB1-B70D-040BF35C28C4}" type="parTrans" cxnId="{5D2D769D-EC5B-4CD8-9E35-D367B1DE0ACD}">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32EEF124-C849-4373-822F-2EDF9DB9C3B0}" type="sibTrans" cxnId="{5D2D769D-EC5B-4CD8-9E35-D367B1DE0ACD}">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D8502A36-F7D4-4616-B92E-03A60D5A4548}">
      <dgm:prSet phldrT="[Text]" custT="1"/>
      <dgm:spPr/>
      <dgm:t>
        <a:bodyPr/>
        <a:lstStyle/>
        <a:p>
          <a:pPr>
            <a:lnSpc>
              <a:spcPts val="1600"/>
            </a:lnSpc>
            <a:spcBef>
              <a:spcPts val="0"/>
            </a:spcBef>
            <a:spcAft>
              <a:spcPts val="1200"/>
            </a:spcAft>
            <a:defRPr b="1"/>
          </a:pPr>
          <a:r>
            <a:rPr lang="en-US" sz="1400" b="1" dirty="0">
              <a:solidFill>
                <a:schemeClr val="accent2">
                  <a:lumMod val="75000"/>
                </a:schemeClr>
              </a:solidFill>
              <a:latin typeface="Graphik Arabic Regular" pitchFamily="2" charset="-78"/>
              <a:cs typeface="Graphik Arabic Regular" pitchFamily="2" charset="-78"/>
            </a:rPr>
            <a:t>Graduate </a:t>
          </a:r>
          <a:r>
            <a:rPr lang="en-US" sz="1600" b="1" dirty="0">
              <a:solidFill>
                <a:schemeClr val="accent2">
                  <a:lumMod val="75000"/>
                </a:schemeClr>
              </a:solidFill>
              <a:latin typeface="Graphik Arabic Regular" pitchFamily="2" charset="-78"/>
              <a:cs typeface="Graphik Arabic Regular" pitchFamily="2" charset="-78"/>
            </a:rPr>
            <a:t>Attributes</a:t>
          </a:r>
          <a:r>
            <a:rPr lang="en-US" sz="1400" b="1" dirty="0">
              <a:solidFill>
                <a:schemeClr val="accent2">
                  <a:lumMod val="75000"/>
                </a:schemeClr>
              </a:solidFill>
              <a:latin typeface="Graphik Arabic Regular" pitchFamily="2" charset="-78"/>
              <a:cs typeface="Graphik Arabic Regular" pitchFamily="2" charset="-78"/>
            </a:rPr>
            <a:t> &amp; Learning Outcomes</a:t>
          </a:r>
        </a:p>
      </dgm:t>
    </dgm:pt>
    <dgm:pt modelId="{3B8D2C7C-13D5-4A02-9B99-112559D16E5F}" type="parTrans" cxnId="{7904D1C2-CDF2-4435-8300-6A526F087654}">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87497F2F-E0D9-42C6-9940-E9C173FF4327}" type="sibTrans" cxnId="{7904D1C2-CDF2-4435-8300-6A526F087654}">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BC9F61F6-AEC6-45BB-A312-4DC0D2A1E23E}">
      <dgm:prSet phldrT="[Text]" custT="1"/>
      <dgm:spPr/>
      <dgm:t>
        <a:bodyPr/>
        <a:lstStyle/>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Mechanisms to ensure that Graduate Attributes &amp; Learning Outcome are:</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1. clearly written and measurable</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2. incorporate employability skills</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3. developed and revised in light of benchmarks and information generated from tracking graduate destinations</a:t>
          </a:r>
        </a:p>
        <a:p>
          <a:pPr>
            <a:lnSpc>
              <a:spcPts val="1600"/>
            </a:lnSpc>
            <a:spcBef>
              <a:spcPts val="0"/>
            </a:spcBef>
            <a:spcAft>
              <a:spcPts val="1200"/>
            </a:spcAft>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4. measured to verify the level of their achievement.</a:t>
          </a:r>
        </a:p>
        <a:p>
          <a:pPr>
            <a:lnSpc>
              <a:spcPts val="1600"/>
            </a:lnSpc>
            <a:spcBef>
              <a:spcPts val="0"/>
            </a:spcBef>
            <a:spcAft>
              <a:spcPts val="120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gm:t>
    </dgm:pt>
    <dgm:pt modelId="{6C28593D-722B-4095-9B43-A575211DEDC9}" type="parTrans" cxnId="{C2505059-600C-4BDB-AE13-E2F0C2CEAD54}">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F4ABD2AC-4D7F-4554-B81A-983C6DF21036}" type="sibTrans" cxnId="{C2505059-600C-4BDB-AE13-E2F0C2CEAD54}">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59FECE60-FA10-47A7-9B6F-ACC280D8A8C6}">
      <dgm:prSet phldrT="[Text]" custT="1"/>
      <dgm:spPr/>
      <dgm:t>
        <a:bodyPr/>
        <a:lstStyle/>
        <a:p>
          <a:pPr>
            <a:lnSpc>
              <a:spcPts val="1600"/>
            </a:lnSpc>
            <a:spcBef>
              <a:spcPts val="0"/>
            </a:spcBef>
            <a:spcAft>
              <a:spcPts val="1200"/>
            </a:spcAft>
            <a:defRPr b="1"/>
          </a:pPr>
          <a:r>
            <a:rPr lang="en-US" sz="1600" b="1" dirty="0">
              <a:solidFill>
                <a:schemeClr val="accent4">
                  <a:lumMod val="75000"/>
                </a:schemeClr>
              </a:solidFill>
              <a:latin typeface="Graphik Arabic Regular" pitchFamily="2" charset="-78"/>
              <a:cs typeface="Graphik Arabic Regular" pitchFamily="2" charset="-78"/>
            </a:rPr>
            <a:t>Assessment &amp; Moderation</a:t>
          </a:r>
        </a:p>
      </dgm:t>
    </dgm:pt>
    <dgm:pt modelId="{BA803F3A-D187-4652-98CE-90BA5A378ECF}" type="parTrans" cxnId="{B1994230-0040-4191-B4A5-C169FCD9710E}">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3C97D980-0C81-4532-AFF3-1B3D139B84C7}" type="sibTrans" cxnId="{B1994230-0040-4191-B4A5-C169FCD9710E}">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97B4860C-31A3-4220-99E1-D98A224EE9C9}">
      <dgm:prSet phldrT="[Text]" custT="1"/>
      <dgm:spPr/>
      <dgm:t>
        <a:bodyPr/>
        <a:lstStyle/>
        <a:p>
          <a:pPr marL="0" lvl="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Policies and procedures ensuring the following:</a:t>
          </a:r>
        </a:p>
        <a:p>
          <a:pPr marL="0" lvl="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1. appropriate formative and summative assessment design</a:t>
          </a:r>
        </a:p>
        <a:p>
          <a:pPr marL="0" lvl="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2. alignment of assessments with learning outcomes</a:t>
          </a:r>
        </a:p>
        <a:p>
          <a:pPr marL="0" lvl="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3. fairness &amp; transparency of marking</a:t>
          </a:r>
        </a:p>
        <a:p>
          <a:pPr marL="0" lvl="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4. timely feedback </a:t>
          </a:r>
        </a:p>
        <a:p>
          <a:pPr marL="0" lvl="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5. effective pre and post internal and external moderation of assessment </a:t>
          </a:r>
        </a:p>
        <a:p>
          <a:pPr marL="0" lvl="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6. grade appeal process </a:t>
          </a:r>
        </a:p>
        <a:p>
          <a:pPr marL="0" lvl="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7. security and retention of assessment documents and records. </a:t>
          </a:r>
        </a:p>
      </dgm:t>
    </dgm:pt>
    <dgm:pt modelId="{953A292F-497C-4B53-8043-E96C8733128C}" type="sibTrans" cxnId="{2D16D657-464A-4510-997C-E80C0CFC17FE}">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DA4F79A7-5BA1-4DC7-B855-D0EB70BCA2C4}" type="parTrans" cxnId="{2D16D657-464A-4510-997C-E80C0CFC17FE}">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155677BE-E882-4200-80A6-2A0C565F1592}">
      <dgm:prSet phldrT="[Text]" custT="1"/>
      <dgm:spPr/>
      <dgm:t>
        <a:bodyPr/>
        <a:lstStyle/>
        <a:p>
          <a:pPr marL="0" lvl="0" algn="l" defTabSz="622300">
            <a:lnSpc>
              <a:spcPts val="1600"/>
            </a:lnSpc>
            <a:spcBef>
              <a:spcPts val="0"/>
            </a:spcBef>
            <a:spcAft>
              <a:spcPts val="120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gm:t>
    </dgm:pt>
    <dgm:pt modelId="{1F48519C-337B-406C-97F7-2FFA2009CA19}" type="sibTrans" cxnId="{D3ABC5B4-38C6-49E3-8C84-F03FA31BB7D6}">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624CAD52-3BE3-446C-907C-FEAF6B573F32}" type="parTrans" cxnId="{D3ABC5B4-38C6-49E3-8C84-F03FA31BB7D6}">
      <dgm:prSet/>
      <dgm:spPr/>
      <dgm:t>
        <a:bodyPr/>
        <a:lstStyle/>
        <a:p>
          <a:pPr>
            <a:lnSpc>
              <a:spcPts val="1600"/>
            </a:lnSpc>
            <a:spcBef>
              <a:spcPts val="0"/>
            </a:spcBef>
            <a:spcAft>
              <a:spcPts val="1200"/>
            </a:spcAft>
          </a:pPr>
          <a:endParaRPr lang="en-US" sz="1400">
            <a:latin typeface="Graphik Arabic Regular" pitchFamily="2" charset="-78"/>
            <a:cs typeface="Graphik Arabic Regular" pitchFamily="2" charset="-78"/>
          </a:endParaRPr>
        </a:p>
      </dgm:t>
    </dgm:pt>
    <dgm:pt modelId="{2E3EF193-3DD0-484F-A07D-9FB0DC934AF1}" type="pres">
      <dgm:prSet presAssocID="{2BAF4F9E-926F-441F-8891-F3BA983625F4}" presName="root" presStyleCnt="0">
        <dgm:presLayoutVars>
          <dgm:dir/>
          <dgm:resizeHandles val="exact"/>
        </dgm:presLayoutVars>
      </dgm:prSet>
      <dgm:spPr/>
    </dgm:pt>
    <dgm:pt modelId="{47320DD4-67BE-444F-890A-502945D165C9}" type="pres">
      <dgm:prSet presAssocID="{28B6F6E9-44BC-436B-826C-EAB2B5AC191C}" presName="compNode" presStyleCnt="0"/>
      <dgm:spPr/>
    </dgm:pt>
    <dgm:pt modelId="{F49F6BA4-1899-42EC-BAA3-3FB668F7305E}" type="pres">
      <dgm:prSet presAssocID="{28B6F6E9-44BC-436B-826C-EAB2B5AC191C}" presName="iconRect" presStyleLbl="node1" presStyleIdx="0" presStyleCnt="3"/>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14000" r="-14000"/>
          </a:stretch>
        </a:blipFill>
      </dgm:spPr>
    </dgm:pt>
    <dgm:pt modelId="{FEF8988B-6151-432E-AE0D-B68ED85D6231}" type="pres">
      <dgm:prSet presAssocID="{28B6F6E9-44BC-436B-826C-EAB2B5AC191C}" presName="iconSpace" presStyleCnt="0"/>
      <dgm:spPr/>
    </dgm:pt>
    <dgm:pt modelId="{026009FC-21EB-4027-AAF2-9A5ED20E56F1}" type="pres">
      <dgm:prSet presAssocID="{28B6F6E9-44BC-436B-826C-EAB2B5AC191C}" presName="parTx" presStyleLbl="revTx" presStyleIdx="0" presStyleCnt="6">
        <dgm:presLayoutVars>
          <dgm:chMax val="0"/>
          <dgm:chPref val="0"/>
        </dgm:presLayoutVars>
      </dgm:prSet>
      <dgm:spPr/>
    </dgm:pt>
    <dgm:pt modelId="{A52ECFD9-F5F5-45DF-9638-4E87A694A3BA}" type="pres">
      <dgm:prSet presAssocID="{28B6F6E9-44BC-436B-826C-EAB2B5AC191C}" presName="txSpace" presStyleCnt="0"/>
      <dgm:spPr/>
    </dgm:pt>
    <dgm:pt modelId="{D3B43D60-9A2C-4FF4-AB04-C12C522CBCA8}" type="pres">
      <dgm:prSet presAssocID="{28B6F6E9-44BC-436B-826C-EAB2B5AC191C}" presName="desTx" presStyleLbl="revTx" presStyleIdx="1" presStyleCnt="6" custLinFactNeighborX="1980">
        <dgm:presLayoutVars/>
      </dgm:prSet>
      <dgm:spPr/>
    </dgm:pt>
    <dgm:pt modelId="{1F3C9E1E-8EF2-4969-8878-9B84197601B7}" type="pres">
      <dgm:prSet presAssocID="{B369E8A4-4910-4F8B-A569-741A27E9CF6B}" presName="sibTrans" presStyleCnt="0"/>
      <dgm:spPr/>
    </dgm:pt>
    <dgm:pt modelId="{E90497E7-7270-4D9D-99FC-CF503305C27B}" type="pres">
      <dgm:prSet presAssocID="{D8502A36-F7D4-4616-B92E-03A60D5A4548}" presName="compNode" presStyleCnt="0"/>
      <dgm:spPr/>
    </dgm:pt>
    <dgm:pt modelId="{7A6722E1-300A-4E25-B6B0-FDBDEE0AF2EA}" type="pres">
      <dgm:prSet presAssocID="{D8502A36-F7D4-4616-B92E-03A60D5A454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31000" r="-31000"/>
          </a:stretch>
        </a:blipFill>
      </dgm:spPr>
    </dgm:pt>
    <dgm:pt modelId="{4AEF650F-08A4-4F62-A295-F7931ADBDBF0}" type="pres">
      <dgm:prSet presAssocID="{D8502A36-F7D4-4616-B92E-03A60D5A4548}" presName="iconSpace" presStyleCnt="0"/>
      <dgm:spPr/>
    </dgm:pt>
    <dgm:pt modelId="{77864D90-1063-49C5-A1E4-168F35A9F7AD}" type="pres">
      <dgm:prSet presAssocID="{D8502A36-F7D4-4616-B92E-03A60D5A4548}" presName="parTx" presStyleLbl="revTx" presStyleIdx="2" presStyleCnt="6">
        <dgm:presLayoutVars>
          <dgm:chMax val="0"/>
          <dgm:chPref val="0"/>
        </dgm:presLayoutVars>
      </dgm:prSet>
      <dgm:spPr/>
    </dgm:pt>
    <dgm:pt modelId="{BC30C15F-4943-4357-8567-12DF69B089AB}" type="pres">
      <dgm:prSet presAssocID="{D8502A36-F7D4-4616-B92E-03A60D5A4548}" presName="txSpace" presStyleCnt="0"/>
      <dgm:spPr/>
    </dgm:pt>
    <dgm:pt modelId="{51BD4EEA-0E7E-44C3-AC74-CDC1F1D2E455}" type="pres">
      <dgm:prSet presAssocID="{D8502A36-F7D4-4616-B92E-03A60D5A4548}" presName="desTx" presStyleLbl="revTx" presStyleIdx="3" presStyleCnt="6">
        <dgm:presLayoutVars/>
      </dgm:prSet>
      <dgm:spPr/>
    </dgm:pt>
    <dgm:pt modelId="{D4D80025-5E1E-4FD9-BA9E-4ED81FB1A2FE}" type="pres">
      <dgm:prSet presAssocID="{87497F2F-E0D9-42C6-9940-E9C173FF4327}" presName="sibTrans" presStyleCnt="0"/>
      <dgm:spPr/>
    </dgm:pt>
    <dgm:pt modelId="{377ECED7-D7D9-4C12-8862-F758D9F66DA1}" type="pres">
      <dgm:prSet presAssocID="{59FECE60-FA10-47A7-9B6F-ACC280D8A8C6}" presName="compNode" presStyleCnt="0"/>
      <dgm:spPr/>
    </dgm:pt>
    <dgm:pt modelId="{CB4E28EB-5645-4B62-AC0E-3100C50E04E1}" type="pres">
      <dgm:prSet presAssocID="{59FECE60-FA10-47A7-9B6F-ACC280D8A8C6}" presName="iconRect" presStyleLbl="node1" presStyleIdx="2" presStyleCnt="3"/>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22000" r="-22000"/>
          </a:stretch>
        </a:blipFill>
      </dgm:spPr>
    </dgm:pt>
    <dgm:pt modelId="{D4852159-A0F5-487F-8D19-36AE2C2EB4CE}" type="pres">
      <dgm:prSet presAssocID="{59FECE60-FA10-47A7-9B6F-ACC280D8A8C6}" presName="iconSpace" presStyleCnt="0"/>
      <dgm:spPr/>
    </dgm:pt>
    <dgm:pt modelId="{AB377525-7566-47AA-A88F-165F3BF22FB1}" type="pres">
      <dgm:prSet presAssocID="{59FECE60-FA10-47A7-9B6F-ACC280D8A8C6}" presName="parTx" presStyleLbl="revTx" presStyleIdx="4" presStyleCnt="6">
        <dgm:presLayoutVars>
          <dgm:chMax val="0"/>
          <dgm:chPref val="0"/>
        </dgm:presLayoutVars>
      </dgm:prSet>
      <dgm:spPr/>
    </dgm:pt>
    <dgm:pt modelId="{CD6E0071-CEAA-4CA4-B45B-CACCC71A7D8F}" type="pres">
      <dgm:prSet presAssocID="{59FECE60-FA10-47A7-9B6F-ACC280D8A8C6}" presName="txSpace" presStyleCnt="0"/>
      <dgm:spPr/>
    </dgm:pt>
    <dgm:pt modelId="{6F6510B1-388C-4F04-A847-9BB023B05F20}" type="pres">
      <dgm:prSet presAssocID="{59FECE60-FA10-47A7-9B6F-ACC280D8A8C6}" presName="desTx" presStyleLbl="revTx" presStyleIdx="5" presStyleCnt="6">
        <dgm:presLayoutVars/>
      </dgm:prSet>
      <dgm:spPr/>
    </dgm:pt>
  </dgm:ptLst>
  <dgm:cxnLst>
    <dgm:cxn modelId="{46432E02-C811-4EED-BD06-14B3CFEFAFB3}" type="presOf" srcId="{0B0D26B3-348A-4E2A-99F1-FAD882058BD9}" destId="{D3B43D60-9A2C-4FF4-AB04-C12C522CBCA8}" srcOrd="0" destOrd="0" presId="urn:microsoft.com/office/officeart/2018/2/layout/IconLabelDescriptionList"/>
    <dgm:cxn modelId="{952C2614-7359-4223-9384-28F50C061F61}" type="presOf" srcId="{28B6F6E9-44BC-436B-826C-EAB2B5AC191C}" destId="{026009FC-21EB-4027-AAF2-9A5ED20E56F1}" srcOrd="0" destOrd="0" presId="urn:microsoft.com/office/officeart/2018/2/layout/IconLabelDescriptionList"/>
    <dgm:cxn modelId="{4CB2842E-62E8-406F-AEFB-05144754638D}" type="presOf" srcId="{D8502A36-F7D4-4616-B92E-03A60D5A4548}" destId="{77864D90-1063-49C5-A1E4-168F35A9F7AD}" srcOrd="0" destOrd="0" presId="urn:microsoft.com/office/officeart/2018/2/layout/IconLabelDescriptionList"/>
    <dgm:cxn modelId="{B1994230-0040-4191-B4A5-C169FCD9710E}" srcId="{2BAF4F9E-926F-441F-8891-F3BA983625F4}" destId="{59FECE60-FA10-47A7-9B6F-ACC280D8A8C6}" srcOrd="2" destOrd="0" parTransId="{BA803F3A-D187-4652-98CE-90BA5A378ECF}" sibTransId="{3C97D980-0C81-4532-AFF3-1B3D139B84C7}"/>
    <dgm:cxn modelId="{870D673B-03EA-467D-A9BB-6DD609DE20C0}" type="presOf" srcId="{BC9F61F6-AEC6-45BB-A312-4DC0D2A1E23E}" destId="{51BD4EEA-0E7E-44C3-AC74-CDC1F1D2E455}" srcOrd="0" destOrd="0" presId="urn:microsoft.com/office/officeart/2018/2/layout/IconLabelDescriptionList"/>
    <dgm:cxn modelId="{E15F4C3C-FD77-4DA9-9161-6418E1CA5778}" type="presOf" srcId="{155677BE-E882-4200-80A6-2A0C565F1592}" destId="{6F6510B1-388C-4F04-A847-9BB023B05F20}" srcOrd="0" destOrd="1" presId="urn:microsoft.com/office/officeart/2018/2/layout/IconLabelDescriptionList"/>
    <dgm:cxn modelId="{69EFCF5C-F574-4795-AACB-3599CE522259}" type="presOf" srcId="{59FECE60-FA10-47A7-9B6F-ACC280D8A8C6}" destId="{AB377525-7566-47AA-A88F-165F3BF22FB1}" srcOrd="0" destOrd="0" presId="urn:microsoft.com/office/officeart/2018/2/layout/IconLabelDescriptionList"/>
    <dgm:cxn modelId="{C4A69142-5AD2-4B8B-AB08-537DC947C97B}" type="presOf" srcId="{2BAF4F9E-926F-441F-8891-F3BA983625F4}" destId="{2E3EF193-3DD0-484F-A07D-9FB0DC934AF1}" srcOrd="0" destOrd="0" presId="urn:microsoft.com/office/officeart/2018/2/layout/IconLabelDescriptionList"/>
    <dgm:cxn modelId="{00E04457-2218-421B-A6B5-20607EAD2641}" srcId="{2BAF4F9E-926F-441F-8891-F3BA983625F4}" destId="{28B6F6E9-44BC-436B-826C-EAB2B5AC191C}" srcOrd="0" destOrd="0" parTransId="{AD441B0D-1D4B-4BF7-A3ED-425047AB3D4A}" sibTransId="{B369E8A4-4910-4F8B-A569-741A27E9CF6B}"/>
    <dgm:cxn modelId="{2D16D657-464A-4510-997C-E80C0CFC17FE}" srcId="{59FECE60-FA10-47A7-9B6F-ACC280D8A8C6}" destId="{97B4860C-31A3-4220-99E1-D98A224EE9C9}" srcOrd="0" destOrd="0" parTransId="{DA4F79A7-5BA1-4DC7-B855-D0EB70BCA2C4}" sibTransId="{953A292F-497C-4B53-8043-E96C8733128C}"/>
    <dgm:cxn modelId="{C2505059-600C-4BDB-AE13-E2F0C2CEAD54}" srcId="{D8502A36-F7D4-4616-B92E-03A60D5A4548}" destId="{BC9F61F6-AEC6-45BB-A312-4DC0D2A1E23E}" srcOrd="0" destOrd="0" parTransId="{6C28593D-722B-4095-9B43-A575211DEDC9}" sibTransId="{F4ABD2AC-4D7F-4554-B81A-983C6DF21036}"/>
    <dgm:cxn modelId="{5D2D769D-EC5B-4CD8-9E35-D367B1DE0ACD}" srcId="{28B6F6E9-44BC-436B-826C-EAB2B5AC191C}" destId="{0B0D26B3-348A-4E2A-99F1-FAD882058BD9}" srcOrd="0" destOrd="0" parTransId="{1113D9C6-209B-4FB1-B70D-040BF35C28C4}" sibTransId="{32EEF124-C849-4373-822F-2EDF9DB9C3B0}"/>
    <dgm:cxn modelId="{D3ABC5B4-38C6-49E3-8C84-F03FA31BB7D6}" srcId="{59FECE60-FA10-47A7-9B6F-ACC280D8A8C6}" destId="{155677BE-E882-4200-80A6-2A0C565F1592}" srcOrd="1" destOrd="0" parTransId="{624CAD52-3BE3-446C-907C-FEAF6B573F32}" sibTransId="{1F48519C-337B-406C-97F7-2FFA2009CA19}"/>
    <dgm:cxn modelId="{7904D1C2-CDF2-4435-8300-6A526F087654}" srcId="{2BAF4F9E-926F-441F-8891-F3BA983625F4}" destId="{D8502A36-F7D4-4616-B92E-03A60D5A4548}" srcOrd="1" destOrd="0" parTransId="{3B8D2C7C-13D5-4A02-9B99-112559D16E5F}" sibTransId="{87497F2F-E0D9-42C6-9940-E9C173FF4327}"/>
    <dgm:cxn modelId="{BD27E7F2-CED3-457C-BDAE-C1F7B032EEC9}" type="presOf" srcId="{97B4860C-31A3-4220-99E1-D98A224EE9C9}" destId="{6F6510B1-388C-4F04-A847-9BB023B05F20}" srcOrd="0" destOrd="0" presId="urn:microsoft.com/office/officeart/2018/2/layout/IconLabelDescriptionList"/>
    <dgm:cxn modelId="{771AFFEE-1BA8-4035-8A3F-9514A3588265}" type="presParOf" srcId="{2E3EF193-3DD0-484F-A07D-9FB0DC934AF1}" destId="{47320DD4-67BE-444F-890A-502945D165C9}" srcOrd="0" destOrd="0" presId="urn:microsoft.com/office/officeart/2018/2/layout/IconLabelDescriptionList"/>
    <dgm:cxn modelId="{6273592E-F7E9-4525-87DD-3E004382D9E1}" type="presParOf" srcId="{47320DD4-67BE-444F-890A-502945D165C9}" destId="{F49F6BA4-1899-42EC-BAA3-3FB668F7305E}" srcOrd="0" destOrd="0" presId="urn:microsoft.com/office/officeart/2018/2/layout/IconLabelDescriptionList"/>
    <dgm:cxn modelId="{666CBF94-5C87-4790-9CD5-B6F24C36893E}" type="presParOf" srcId="{47320DD4-67BE-444F-890A-502945D165C9}" destId="{FEF8988B-6151-432E-AE0D-B68ED85D6231}" srcOrd="1" destOrd="0" presId="urn:microsoft.com/office/officeart/2018/2/layout/IconLabelDescriptionList"/>
    <dgm:cxn modelId="{F3A2900C-8AA4-4AA4-8756-FEEC2CBD72E1}" type="presParOf" srcId="{47320DD4-67BE-444F-890A-502945D165C9}" destId="{026009FC-21EB-4027-AAF2-9A5ED20E56F1}" srcOrd="2" destOrd="0" presId="urn:microsoft.com/office/officeart/2018/2/layout/IconLabelDescriptionList"/>
    <dgm:cxn modelId="{A94BDC24-052B-48BD-96B3-494F93164D5A}" type="presParOf" srcId="{47320DD4-67BE-444F-890A-502945D165C9}" destId="{A52ECFD9-F5F5-45DF-9638-4E87A694A3BA}" srcOrd="3" destOrd="0" presId="urn:microsoft.com/office/officeart/2018/2/layout/IconLabelDescriptionList"/>
    <dgm:cxn modelId="{80EBD510-1FC0-486B-B9EF-F0F6148A4067}" type="presParOf" srcId="{47320DD4-67BE-444F-890A-502945D165C9}" destId="{D3B43D60-9A2C-4FF4-AB04-C12C522CBCA8}" srcOrd="4" destOrd="0" presId="urn:microsoft.com/office/officeart/2018/2/layout/IconLabelDescriptionList"/>
    <dgm:cxn modelId="{AF84C1D9-3B62-4AE9-BB45-DE255405A41A}" type="presParOf" srcId="{2E3EF193-3DD0-484F-A07D-9FB0DC934AF1}" destId="{1F3C9E1E-8EF2-4969-8878-9B84197601B7}" srcOrd="1" destOrd="0" presId="urn:microsoft.com/office/officeart/2018/2/layout/IconLabelDescriptionList"/>
    <dgm:cxn modelId="{5070D733-9827-49D1-A622-1C5E6A699F4A}" type="presParOf" srcId="{2E3EF193-3DD0-484F-A07D-9FB0DC934AF1}" destId="{E90497E7-7270-4D9D-99FC-CF503305C27B}" srcOrd="2" destOrd="0" presId="urn:microsoft.com/office/officeart/2018/2/layout/IconLabelDescriptionList"/>
    <dgm:cxn modelId="{9B6B96ED-C902-43FE-BE5A-9CBE046CF859}" type="presParOf" srcId="{E90497E7-7270-4D9D-99FC-CF503305C27B}" destId="{7A6722E1-300A-4E25-B6B0-FDBDEE0AF2EA}" srcOrd="0" destOrd="0" presId="urn:microsoft.com/office/officeart/2018/2/layout/IconLabelDescriptionList"/>
    <dgm:cxn modelId="{96ACC8CD-5B64-46C1-8605-76E831335FC9}" type="presParOf" srcId="{E90497E7-7270-4D9D-99FC-CF503305C27B}" destId="{4AEF650F-08A4-4F62-A295-F7931ADBDBF0}" srcOrd="1" destOrd="0" presId="urn:microsoft.com/office/officeart/2018/2/layout/IconLabelDescriptionList"/>
    <dgm:cxn modelId="{B814F489-F4D0-4787-AB01-F6A78E02EB86}" type="presParOf" srcId="{E90497E7-7270-4D9D-99FC-CF503305C27B}" destId="{77864D90-1063-49C5-A1E4-168F35A9F7AD}" srcOrd="2" destOrd="0" presId="urn:microsoft.com/office/officeart/2018/2/layout/IconLabelDescriptionList"/>
    <dgm:cxn modelId="{BF94A067-B18E-4FAF-87B3-7BBD352C27B1}" type="presParOf" srcId="{E90497E7-7270-4D9D-99FC-CF503305C27B}" destId="{BC30C15F-4943-4357-8567-12DF69B089AB}" srcOrd="3" destOrd="0" presId="urn:microsoft.com/office/officeart/2018/2/layout/IconLabelDescriptionList"/>
    <dgm:cxn modelId="{59DF3E91-AAF9-4E18-B905-609208741025}" type="presParOf" srcId="{E90497E7-7270-4D9D-99FC-CF503305C27B}" destId="{51BD4EEA-0E7E-44C3-AC74-CDC1F1D2E455}" srcOrd="4" destOrd="0" presId="urn:microsoft.com/office/officeart/2018/2/layout/IconLabelDescriptionList"/>
    <dgm:cxn modelId="{3230EEF9-7F4B-4CCA-8801-9FA99ABB5A10}" type="presParOf" srcId="{2E3EF193-3DD0-484F-A07D-9FB0DC934AF1}" destId="{D4D80025-5E1E-4FD9-BA9E-4ED81FB1A2FE}" srcOrd="3" destOrd="0" presId="urn:microsoft.com/office/officeart/2018/2/layout/IconLabelDescriptionList"/>
    <dgm:cxn modelId="{CB5C7B68-8F88-4A99-9277-1D1B19E91431}" type="presParOf" srcId="{2E3EF193-3DD0-484F-A07D-9FB0DC934AF1}" destId="{377ECED7-D7D9-4C12-8862-F758D9F66DA1}" srcOrd="4" destOrd="0" presId="urn:microsoft.com/office/officeart/2018/2/layout/IconLabelDescriptionList"/>
    <dgm:cxn modelId="{7C63ADE8-E640-4C03-8016-1D34D29538F6}" type="presParOf" srcId="{377ECED7-D7D9-4C12-8862-F758D9F66DA1}" destId="{CB4E28EB-5645-4B62-AC0E-3100C50E04E1}" srcOrd="0" destOrd="0" presId="urn:microsoft.com/office/officeart/2018/2/layout/IconLabelDescriptionList"/>
    <dgm:cxn modelId="{463C82F2-CF4A-4CC7-9A5E-03C80C47C161}" type="presParOf" srcId="{377ECED7-D7D9-4C12-8862-F758D9F66DA1}" destId="{D4852159-A0F5-487F-8D19-36AE2C2EB4CE}" srcOrd="1" destOrd="0" presId="urn:microsoft.com/office/officeart/2018/2/layout/IconLabelDescriptionList"/>
    <dgm:cxn modelId="{B4B10628-C654-4210-9C02-FB7FF6A73FD4}" type="presParOf" srcId="{377ECED7-D7D9-4C12-8862-F758D9F66DA1}" destId="{AB377525-7566-47AA-A88F-165F3BF22FB1}" srcOrd="2" destOrd="0" presId="urn:microsoft.com/office/officeart/2018/2/layout/IconLabelDescriptionList"/>
    <dgm:cxn modelId="{5D21AA04-1265-4012-B300-BE3F87A61E58}" type="presParOf" srcId="{377ECED7-D7D9-4C12-8862-F758D9F66DA1}" destId="{CD6E0071-CEAA-4CA4-B45B-CACCC71A7D8F}" srcOrd="3" destOrd="0" presId="urn:microsoft.com/office/officeart/2018/2/layout/IconLabelDescriptionList"/>
    <dgm:cxn modelId="{E8965076-6333-4891-8DD9-794B8CFE6C99}" type="presParOf" srcId="{377ECED7-D7D9-4C12-8862-F758D9F66DA1}" destId="{6F6510B1-388C-4F04-A847-9BB023B05F20}"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BAF4F9E-926F-441F-8891-F3BA983625F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28B6F6E9-44BC-436B-826C-EAB2B5AC191C}">
      <dgm:prSet phldrT="[Text]" custT="1"/>
      <dgm:spPr/>
      <dgm:t>
        <a:bodyPr/>
        <a:lstStyle/>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Policies, </a:t>
          </a:r>
        </a:p>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Procedures</a:t>
          </a:r>
        </a:p>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Mechanisms &amp;</a:t>
          </a:r>
        </a:p>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Arrangements</a:t>
          </a:r>
        </a:p>
      </dgm:t>
    </dgm:pt>
    <dgm:pt modelId="{AD441B0D-1D4B-4BF7-A3ED-425047AB3D4A}" type="parTrans" cxnId="{00E04457-2218-421B-A6B5-20607EAD2641}">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B369E8A4-4910-4F8B-A569-741A27E9CF6B}" type="sibTrans" cxnId="{00E04457-2218-421B-A6B5-20607EAD2641}">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0B0D26B3-348A-4E2A-99F1-FAD882058BD9}">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Font typeface="Arial" panose="020B0604020202020204" pitchFamily="34" charset="0"/>
            <a:buChar char="•"/>
          </a:pPr>
          <a:r>
            <a:rPr lang="en-US" sz="1400" kern="1200" dirty="0">
              <a:latin typeface="Graphik Arabic Regular" pitchFamily="2" charset="-78"/>
              <a:cs typeface="Graphik Arabic Regular" pitchFamily="2" charset="-78"/>
            </a:rPr>
            <a:t>Research Strategy (Priorities &amp; Goals) </a:t>
          </a:r>
          <a:endParaRPr lang="en-US" sz="1400" kern="1200" dirty="0">
            <a:solidFill>
              <a:schemeClr val="bg1"/>
            </a:solidFill>
            <a:latin typeface="Graphik Arabic Regular" pitchFamily="2" charset="-78"/>
            <a:ea typeface="+mn-ea"/>
            <a:cs typeface="Graphik Arabic Regular" pitchFamily="2" charset="-78"/>
          </a:endParaRPr>
        </a:p>
      </dgm:t>
    </dgm:pt>
    <dgm:pt modelId="{1113D9C6-209B-4FB1-B70D-040BF35C28C4}" type="parTrans" cxnId="{5D2D769D-EC5B-4CD8-9E35-D367B1DE0ACD}">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32EEF124-C849-4373-822F-2EDF9DB9C3B0}" type="sibTrans" cxnId="{5D2D769D-EC5B-4CD8-9E35-D367B1DE0ACD}">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D8502A36-F7D4-4616-B92E-03A60D5A4548}">
      <dgm:prSet phldrT="[Text]" custT="1"/>
      <dgm:spPr/>
      <dgm:t>
        <a:bodyPr/>
        <a:lstStyle/>
        <a:p>
          <a:pPr>
            <a:lnSpc>
              <a:spcPts val="1300"/>
            </a:lnSpc>
            <a:spcBef>
              <a:spcPts val="0"/>
            </a:spcBef>
            <a:spcAft>
              <a:spcPts val="0"/>
            </a:spcAft>
          </a:pPr>
          <a:r>
            <a:rPr lang="en-US" sz="1400" b="1" dirty="0">
              <a:solidFill>
                <a:schemeClr val="accent1">
                  <a:lumMod val="75000"/>
                </a:schemeClr>
              </a:solidFill>
              <a:latin typeface="Graphik Arabic Regular" pitchFamily="2" charset="-78"/>
              <a:cs typeface="Graphik Arabic Regular" pitchFamily="2" charset="-78"/>
            </a:rPr>
            <a:t>Implementation</a:t>
          </a:r>
        </a:p>
      </dgm:t>
    </dgm:pt>
    <dgm:pt modelId="{3B8D2C7C-13D5-4A02-9B99-112559D16E5F}" type="parTrans" cxnId="{7904D1C2-CDF2-4435-8300-6A526F0876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87497F2F-E0D9-42C6-9940-E9C173FF4327}" type="sibTrans" cxnId="{7904D1C2-CDF2-4435-8300-6A526F0876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BC9F61F6-AEC6-45BB-A312-4DC0D2A1E23E}">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KPIs Achievement Reports</a:t>
          </a:r>
        </a:p>
      </dgm:t>
    </dgm:pt>
    <dgm:pt modelId="{6C28593D-722B-4095-9B43-A575211DEDC9}" type="parTrans" cxnId="{C2505059-600C-4BDB-AE13-E2F0C2CEAD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F4ABD2AC-4D7F-4554-B81A-983C6DF21036}" type="sibTrans" cxnId="{C2505059-600C-4BDB-AE13-E2F0C2CEAD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59FECE60-FA10-47A7-9B6F-ACC280D8A8C6}">
      <dgm:prSet phldrT="[Text]" custT="1"/>
      <dgm:spPr/>
      <dgm:t>
        <a:bodyPr/>
        <a:lstStyle/>
        <a:p>
          <a:pPr>
            <a:lnSpc>
              <a:spcPct val="90000"/>
            </a:lnSpc>
            <a:spcBef>
              <a:spcPts val="0"/>
            </a:spcBef>
            <a:spcAft>
              <a:spcPts val="0"/>
            </a:spcAft>
          </a:pPr>
          <a:r>
            <a:rPr lang="en-US" sz="1400" b="1" dirty="0">
              <a:solidFill>
                <a:schemeClr val="accent2">
                  <a:lumMod val="75000"/>
                </a:schemeClr>
              </a:solidFill>
              <a:latin typeface="Graphik Arabic Regular" pitchFamily="2" charset="-78"/>
              <a:cs typeface="Graphik Arabic Regular" pitchFamily="2" charset="-78"/>
            </a:rPr>
            <a:t> Improvements</a:t>
          </a:r>
        </a:p>
      </dgm:t>
    </dgm:pt>
    <dgm:pt modelId="{BA803F3A-D187-4652-98CE-90BA5A378ECF}" type="parTrans" cxnId="{B1994230-0040-4191-B4A5-C169FCD9710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3C97D980-0C81-4532-AFF3-1B3D139B84C7}" type="sibTrans" cxnId="{B1994230-0040-4191-B4A5-C169FCD9710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97B4860C-31A3-4220-99E1-D98A224EE9C9}">
      <dgm:prSet phldrT="[Text]" custT="1"/>
      <dgm:spPr>
        <a:solidFill>
          <a:schemeClr val="accent2">
            <a:lumMod val="75000"/>
          </a:schemeClr>
        </a:solidFill>
      </dgm:spPr>
      <dgm:t>
        <a:bodyPr/>
        <a:lstStyle/>
        <a:p>
          <a:pPr>
            <a:spcBef>
              <a:spcPts val="0"/>
            </a:spcBef>
            <a:spcAft>
              <a:spcPts val="0"/>
            </a:spcAft>
          </a:pPr>
          <a:r>
            <a:rPr lang="en-US" sz="1400" dirty="0">
              <a:latin typeface="Graphik Arabic Regular" pitchFamily="2" charset="-78"/>
              <a:cs typeface="Graphik Arabic Regular" pitchFamily="2" charset="-78"/>
            </a:rPr>
            <a:t>Improvement Plans</a:t>
          </a:r>
        </a:p>
      </dgm:t>
    </dgm:pt>
    <dgm:pt modelId="{953A292F-497C-4B53-8043-E96C8733128C}" type="sibTrans" cxnId="{2D16D657-464A-4510-997C-E80C0CFC17F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DA4F79A7-5BA1-4DC7-B855-D0EB70BCA2C4}" type="parTrans" cxnId="{2D16D657-464A-4510-997C-E80C0CFC17F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BBDED81F-F4A5-4C2D-9C1F-01796F5D9E1E}">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Allocated Budget to Achieve Strategic Goals</a:t>
          </a:r>
        </a:p>
      </dgm:t>
    </dgm:pt>
    <dgm:pt modelId="{97F71922-E6C0-453E-985C-DA9EE2774A23}" type="sibTrans" cxnId="{0BF33733-2FC3-4E9D-B5FC-AA700B999BE0}">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251ADA92-6DF6-4B9F-A516-7C40FF3E28AE}" type="parTrans" cxnId="{0BF33733-2FC3-4E9D-B5FC-AA700B999BE0}">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0B77A8D3-0971-49A3-A161-BEEB4503252D}">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Course Syllabi</a:t>
          </a:r>
        </a:p>
      </dgm:t>
    </dgm:pt>
    <dgm:pt modelId="{34AC3C07-41D1-49A3-A59F-D2BED479CA9F}" type="parTrans" cxnId="{640CED40-88FB-4706-84FF-C30478A38D3B}">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2FAE4B51-BDF9-48C4-BAAF-13C2E4BC95A3}" type="sibTrans" cxnId="{640CED40-88FB-4706-84FF-C30478A38D3B}">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1B3EE83B-6430-474E-BFBF-B6246EEB2ED1}">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Mechanisms Linking Research to Teaching &amp; Learning</a:t>
          </a:r>
        </a:p>
      </dgm:t>
    </dgm:pt>
    <dgm:pt modelId="{DE4D4A51-328D-49D2-9CC6-24B3CB484B32}" type="parTrans" cxnId="{204C961A-0D4D-44D8-8A51-431BD1E30D2F}">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FF43E718-926B-4B96-875A-7950DFF30389}" type="sibTrans" cxnId="{204C961A-0D4D-44D8-8A51-431BD1E30D2F}">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48F6F313-0CCE-4E83-AC56-B5F131A3BD3F}">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pPr>
          <a:r>
            <a:rPr lang="en-US" sz="1400" kern="1200" dirty="0">
              <a:solidFill>
                <a:schemeClr val="bg1"/>
              </a:solidFill>
              <a:latin typeface="Graphik Arabic Regular" pitchFamily="2" charset="-78"/>
              <a:cs typeface="Graphik Arabic Regular" pitchFamily="2" charset="-78"/>
            </a:rPr>
            <a:t>Research Operational Plans (KPIs &amp; Targets)</a:t>
          </a:r>
          <a:endParaRPr lang="en-US" sz="1400" kern="1200" dirty="0">
            <a:solidFill>
              <a:schemeClr val="bg1"/>
            </a:solidFill>
            <a:latin typeface="Graphik Arabic Regular" pitchFamily="2" charset="-78"/>
            <a:ea typeface="+mn-ea"/>
            <a:cs typeface="Graphik Arabic Regular" pitchFamily="2" charset="-78"/>
          </a:endParaRPr>
        </a:p>
      </dgm:t>
    </dgm:pt>
    <dgm:pt modelId="{85E63191-10CA-42FE-B9DF-1A9B5588C8E2}" type="parTrans" cxnId="{1D87F16E-4EC6-4820-84E4-7F0732EB127F}">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8783998B-0231-46AA-A58C-899018189BEA}" type="sibTrans" cxnId="{1D87F16E-4EC6-4820-84E4-7F0732EB127F}">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4D9AB30B-0F60-4BBB-8C6B-D744342A3856}">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Research Ethics Policies </a:t>
          </a:r>
        </a:p>
      </dgm:t>
    </dgm:pt>
    <dgm:pt modelId="{A9D25E7A-D9A6-4DC0-8826-C868A2445DA3}" type="parTrans" cxnId="{2BFE7531-13F0-4BB2-A81B-798AA83902DA}">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CE284D20-46F8-4624-882B-52D64F85DF18}" type="sibTrans" cxnId="{2BFE7531-13F0-4BB2-A81B-798AA83902DA}">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6E1ABF73-8097-429C-AA9F-B05411C093D8}">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Mechanisms to Ensure Alignment Between the Programme and Research Learning Outcomes </a:t>
          </a:r>
        </a:p>
      </dgm:t>
    </dgm:pt>
    <dgm:pt modelId="{A9E932C9-589C-4F6C-B86C-42FC79B9A376}" type="parTrans" cxnId="{5C05ABFB-6982-44A2-A5E5-C7EDFFDDD51D}">
      <dgm:prSet/>
      <dgm:spPr/>
      <dgm:t>
        <a:bodyPr/>
        <a:lstStyle/>
        <a:p>
          <a:endParaRPr lang="en-US" sz="1400">
            <a:latin typeface="Graphik Arabic Regular" pitchFamily="2" charset="-78"/>
            <a:cs typeface="Graphik Arabic Regular" pitchFamily="2" charset="-78"/>
          </a:endParaRPr>
        </a:p>
      </dgm:t>
    </dgm:pt>
    <dgm:pt modelId="{E0105F26-DA19-4FC3-9D92-745BA7757BB1}" type="sibTrans" cxnId="{5C05ABFB-6982-44A2-A5E5-C7EDFFDDD51D}">
      <dgm:prSet/>
      <dgm:spPr/>
      <dgm:t>
        <a:bodyPr/>
        <a:lstStyle/>
        <a:p>
          <a:endParaRPr lang="en-US" sz="1400">
            <a:latin typeface="Graphik Arabic Regular" pitchFamily="2" charset="-78"/>
            <a:cs typeface="Graphik Arabic Regular" pitchFamily="2" charset="-78"/>
          </a:endParaRPr>
        </a:p>
      </dgm:t>
    </dgm:pt>
    <dgm:pt modelId="{E64A2CEB-8A07-41B1-98D2-3B09DBE606C5}">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Thesis Assessment Arrangements (Internal &amp; External Examiners) </a:t>
          </a:r>
        </a:p>
      </dgm:t>
    </dgm:pt>
    <dgm:pt modelId="{293B8153-CF1D-4EC9-93C0-0919431A0952}" type="parTrans" cxnId="{C11F4610-5334-4C4F-BA05-209AA9A8ECB3}">
      <dgm:prSet/>
      <dgm:spPr/>
      <dgm:t>
        <a:bodyPr/>
        <a:lstStyle/>
        <a:p>
          <a:endParaRPr lang="en-US" sz="1400">
            <a:latin typeface="Graphik Arabic Regular" pitchFamily="2" charset="-78"/>
            <a:cs typeface="Graphik Arabic Regular" pitchFamily="2" charset="-78"/>
          </a:endParaRPr>
        </a:p>
      </dgm:t>
    </dgm:pt>
    <dgm:pt modelId="{001CD1B9-90D7-4C58-8B60-FA8D76DD7831}" type="sibTrans" cxnId="{C11F4610-5334-4C4F-BA05-209AA9A8ECB3}">
      <dgm:prSet/>
      <dgm:spPr/>
      <dgm:t>
        <a:bodyPr/>
        <a:lstStyle/>
        <a:p>
          <a:endParaRPr lang="en-US" sz="1400">
            <a:latin typeface="Graphik Arabic Regular" pitchFamily="2" charset="-78"/>
            <a:cs typeface="Graphik Arabic Regular" pitchFamily="2" charset="-78"/>
          </a:endParaRPr>
        </a:p>
      </dgm:t>
    </dgm:pt>
    <dgm:pt modelId="{07E5ABB7-B450-4080-AD4E-64AF7C1ACA42}">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Policies &amp; Procedures Related to S</a:t>
          </a:r>
          <a:r>
            <a:rPr lang="en-US" sz="1400" b="0" kern="1200" dirty="0">
              <a:latin typeface="Graphik Arabic Regular" pitchFamily="2" charset="-78"/>
              <a:cs typeface="Graphik Arabic Regular" pitchFamily="2" charset="-78"/>
            </a:rPr>
            <a:t>upervision and Support of Research Students</a:t>
          </a:r>
          <a:endParaRPr lang="en-US" sz="1400" b="0" kern="1200" dirty="0">
            <a:solidFill>
              <a:prstClr val="white"/>
            </a:solidFill>
            <a:latin typeface="Graphik Arabic Regular" pitchFamily="2" charset="-78"/>
            <a:ea typeface="+mn-ea"/>
            <a:cs typeface="Graphik Arabic Regular" pitchFamily="2" charset="-78"/>
          </a:endParaRPr>
        </a:p>
      </dgm:t>
    </dgm:pt>
    <dgm:pt modelId="{907F9862-0A85-4F73-8E64-CD7F8092D9A3}" type="parTrans" cxnId="{09B4C6B7-57B4-4B65-A2B0-AAA1155CE14C}">
      <dgm:prSet/>
      <dgm:spPr/>
      <dgm:t>
        <a:bodyPr/>
        <a:lstStyle/>
        <a:p>
          <a:endParaRPr lang="en-US" sz="1400">
            <a:latin typeface="Graphik Arabic Regular" pitchFamily="2" charset="-78"/>
            <a:cs typeface="Graphik Arabic Regular" pitchFamily="2" charset="-78"/>
          </a:endParaRPr>
        </a:p>
      </dgm:t>
    </dgm:pt>
    <dgm:pt modelId="{AF2EDEE8-1B3D-4AA2-B73F-976554630887}" type="sibTrans" cxnId="{09B4C6B7-57B4-4B65-A2B0-AAA1155CE14C}">
      <dgm:prSet/>
      <dgm:spPr/>
      <dgm:t>
        <a:bodyPr/>
        <a:lstStyle/>
        <a:p>
          <a:endParaRPr lang="en-US" sz="1400">
            <a:latin typeface="Graphik Arabic Regular" pitchFamily="2" charset="-78"/>
            <a:cs typeface="Graphik Arabic Regular" pitchFamily="2" charset="-78"/>
          </a:endParaRPr>
        </a:p>
      </dgm:t>
    </dgm:pt>
    <dgm:pt modelId="{98DC7B0D-BEEC-4D36-963A-0C2FCB67D998}">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Meeting Minutes of Relevant Committees</a:t>
          </a:r>
        </a:p>
      </dgm:t>
    </dgm:pt>
    <dgm:pt modelId="{9B8BB2E2-227A-45F9-8699-1C2899191F89}" type="parTrans" cxnId="{2575F812-FD25-4B7B-AF9B-BE6D82CBB28F}">
      <dgm:prSet/>
      <dgm:spPr/>
      <dgm:t>
        <a:bodyPr/>
        <a:lstStyle/>
        <a:p>
          <a:endParaRPr lang="en-US" sz="1400">
            <a:latin typeface="Graphik Arabic Regular" pitchFamily="2" charset="-78"/>
            <a:cs typeface="Graphik Arabic Regular" pitchFamily="2" charset="-78"/>
          </a:endParaRPr>
        </a:p>
      </dgm:t>
    </dgm:pt>
    <dgm:pt modelId="{342BF2AB-8AC9-44AB-AE41-B00562AE246A}" type="sibTrans" cxnId="{2575F812-FD25-4B7B-AF9B-BE6D82CBB28F}">
      <dgm:prSet/>
      <dgm:spPr/>
      <dgm:t>
        <a:bodyPr/>
        <a:lstStyle/>
        <a:p>
          <a:endParaRPr lang="en-US" sz="1400">
            <a:latin typeface="Graphik Arabic Regular" pitchFamily="2" charset="-78"/>
            <a:cs typeface="Graphik Arabic Regular" pitchFamily="2" charset="-78"/>
          </a:endParaRPr>
        </a:p>
      </dgm:t>
    </dgm:pt>
    <dgm:pt modelId="{BBF67F8D-90FF-462B-B76F-AAA014278A03}">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Approvals of External Examiners</a:t>
          </a:r>
        </a:p>
      </dgm:t>
    </dgm:pt>
    <dgm:pt modelId="{D2FCDDB3-A880-4045-88C4-3AB613B75A11}" type="parTrans" cxnId="{C9F1EDB9-7E56-4B9E-98CA-630D1E85CA3C}">
      <dgm:prSet/>
      <dgm:spPr/>
      <dgm:t>
        <a:bodyPr/>
        <a:lstStyle/>
        <a:p>
          <a:endParaRPr lang="en-US" sz="1400">
            <a:latin typeface="Graphik Arabic Regular" pitchFamily="2" charset="-78"/>
            <a:cs typeface="Graphik Arabic Regular" pitchFamily="2" charset="-78"/>
          </a:endParaRPr>
        </a:p>
      </dgm:t>
    </dgm:pt>
    <dgm:pt modelId="{451D64AA-DF3B-4CAF-89F4-DA7BE329AC19}" type="sibTrans" cxnId="{C9F1EDB9-7E56-4B9E-98CA-630D1E85CA3C}">
      <dgm:prSet/>
      <dgm:spPr/>
      <dgm:t>
        <a:bodyPr/>
        <a:lstStyle/>
        <a:p>
          <a:endParaRPr lang="en-US" sz="1400">
            <a:latin typeface="Graphik Arabic Regular" pitchFamily="2" charset="-78"/>
            <a:cs typeface="Graphik Arabic Regular" pitchFamily="2" charset="-78"/>
          </a:endParaRPr>
        </a:p>
      </dgm:t>
    </dgm:pt>
    <dgm:pt modelId="{275F2A97-62CC-4C40-A1D0-1807D5334D41}">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Lists of Published Research (3 Years)</a:t>
          </a:r>
        </a:p>
      </dgm:t>
    </dgm:pt>
    <dgm:pt modelId="{104D3E56-EF61-4AF1-BD7A-51CBB3AB194D}" type="parTrans" cxnId="{EE7F6511-919F-4291-B0BE-7F3110782A6B}">
      <dgm:prSet/>
      <dgm:spPr/>
      <dgm:t>
        <a:bodyPr/>
        <a:lstStyle/>
        <a:p>
          <a:endParaRPr lang="en-US"/>
        </a:p>
      </dgm:t>
    </dgm:pt>
    <dgm:pt modelId="{E79FBBF6-D7AB-435B-A4AE-843C8824FD73}" type="sibTrans" cxnId="{EE7F6511-919F-4291-B0BE-7F3110782A6B}">
      <dgm:prSet/>
      <dgm:spPr/>
      <dgm:t>
        <a:bodyPr/>
        <a:lstStyle/>
        <a:p>
          <a:endParaRPr lang="en-US"/>
        </a:p>
      </dgm:t>
    </dgm:pt>
    <dgm:pt modelId="{38A0A229-D30D-4971-8C9C-A19F580AAC08}">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Disseminating Research Plans &amp; Output</a:t>
          </a:r>
        </a:p>
      </dgm:t>
    </dgm:pt>
    <dgm:pt modelId="{B3E0917A-1EEC-497A-B05F-F8B5438F7693}" type="parTrans" cxnId="{BE3F143B-5A4F-4016-B11D-F0D322B3AFD4}">
      <dgm:prSet/>
      <dgm:spPr/>
      <dgm:t>
        <a:bodyPr/>
        <a:lstStyle/>
        <a:p>
          <a:endParaRPr lang="en-US"/>
        </a:p>
      </dgm:t>
    </dgm:pt>
    <dgm:pt modelId="{FA013D23-A5C5-4CBD-8353-3A4720FEA83A}" type="sibTrans" cxnId="{BE3F143B-5A4F-4016-B11D-F0D322B3AFD4}">
      <dgm:prSet/>
      <dgm:spPr/>
      <dgm:t>
        <a:bodyPr/>
        <a:lstStyle/>
        <a:p>
          <a:endParaRPr lang="en-US"/>
        </a:p>
      </dgm:t>
    </dgm:pt>
    <dgm:pt modelId="{CF973583-B7DD-47CF-A644-B468271E48D6}">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Survey Reports (Supervision &amp; Resources)</a:t>
          </a:r>
        </a:p>
      </dgm:t>
    </dgm:pt>
    <dgm:pt modelId="{B006F4F9-F901-4ED3-B3C5-694245B9EA65}" type="parTrans" cxnId="{99A7F0D1-C57D-4F3C-ADC2-3BF0E8C4E62D}">
      <dgm:prSet/>
      <dgm:spPr/>
      <dgm:t>
        <a:bodyPr/>
        <a:lstStyle/>
        <a:p>
          <a:endParaRPr lang="en-US"/>
        </a:p>
      </dgm:t>
    </dgm:pt>
    <dgm:pt modelId="{31D7F5BD-6815-4124-AD9D-A3EF2D917475}" type="sibTrans" cxnId="{99A7F0D1-C57D-4F3C-ADC2-3BF0E8C4E62D}">
      <dgm:prSet/>
      <dgm:spPr/>
      <dgm:t>
        <a:bodyPr/>
        <a:lstStyle/>
        <a:p>
          <a:endParaRPr lang="en-US"/>
        </a:p>
      </dgm:t>
    </dgm:pt>
    <dgm:pt modelId="{D985EC9A-3BB0-462D-8F22-E8FE584EB147}" type="pres">
      <dgm:prSet presAssocID="{2BAF4F9E-926F-441F-8891-F3BA983625F4}" presName="Name0" presStyleCnt="0">
        <dgm:presLayoutVars>
          <dgm:dir/>
          <dgm:animLvl val="lvl"/>
          <dgm:resizeHandles val="exact"/>
        </dgm:presLayoutVars>
      </dgm:prSet>
      <dgm:spPr/>
    </dgm:pt>
    <dgm:pt modelId="{310D2763-1863-4C54-9649-7B96BB73C23A}" type="pres">
      <dgm:prSet presAssocID="{28B6F6E9-44BC-436B-826C-EAB2B5AC191C}" presName="linNode" presStyleCnt="0"/>
      <dgm:spPr/>
    </dgm:pt>
    <dgm:pt modelId="{B7531205-001F-4F3C-A412-C71677A4F960}" type="pres">
      <dgm:prSet presAssocID="{28B6F6E9-44BC-436B-826C-EAB2B5AC191C}" presName="parTx" presStyleLbl="revTx" presStyleIdx="0" presStyleCnt="3">
        <dgm:presLayoutVars>
          <dgm:chMax val="1"/>
          <dgm:bulletEnabled val="1"/>
        </dgm:presLayoutVars>
      </dgm:prSet>
      <dgm:spPr/>
    </dgm:pt>
    <dgm:pt modelId="{E304EC03-DAC7-4FE7-BB34-C60360D98A5B}" type="pres">
      <dgm:prSet presAssocID="{28B6F6E9-44BC-436B-826C-EAB2B5AC191C}" presName="bracket" presStyleLbl="parChTrans1D1" presStyleIdx="0" presStyleCnt="3"/>
      <dgm:spPr/>
    </dgm:pt>
    <dgm:pt modelId="{E4EE9870-927A-459B-8382-23C64425AE63}" type="pres">
      <dgm:prSet presAssocID="{28B6F6E9-44BC-436B-826C-EAB2B5AC191C}" presName="spH" presStyleCnt="0"/>
      <dgm:spPr/>
    </dgm:pt>
    <dgm:pt modelId="{C2298A93-AD8D-4128-93D2-F34E8ADA76C2}" type="pres">
      <dgm:prSet presAssocID="{28B6F6E9-44BC-436B-826C-EAB2B5AC191C}" presName="desTx" presStyleLbl="node1" presStyleIdx="0" presStyleCnt="3">
        <dgm:presLayoutVars>
          <dgm:bulletEnabled val="1"/>
        </dgm:presLayoutVars>
      </dgm:prSet>
      <dgm:spPr/>
    </dgm:pt>
    <dgm:pt modelId="{3C0D2B0F-A806-4C0C-8C72-B681C4CF2B3D}" type="pres">
      <dgm:prSet presAssocID="{B369E8A4-4910-4F8B-A569-741A27E9CF6B}" presName="spV" presStyleCnt="0"/>
      <dgm:spPr/>
    </dgm:pt>
    <dgm:pt modelId="{B26848F3-0720-4372-AF43-AE97DB721323}" type="pres">
      <dgm:prSet presAssocID="{D8502A36-F7D4-4616-B92E-03A60D5A4548}" presName="linNode" presStyleCnt="0"/>
      <dgm:spPr/>
    </dgm:pt>
    <dgm:pt modelId="{30579FAC-3194-430C-A371-30EB530C56B2}" type="pres">
      <dgm:prSet presAssocID="{D8502A36-F7D4-4616-B92E-03A60D5A4548}" presName="parTx" presStyleLbl="revTx" presStyleIdx="1" presStyleCnt="3">
        <dgm:presLayoutVars>
          <dgm:chMax val="1"/>
          <dgm:bulletEnabled val="1"/>
        </dgm:presLayoutVars>
      </dgm:prSet>
      <dgm:spPr/>
    </dgm:pt>
    <dgm:pt modelId="{7C657C0B-37AE-45D9-80B5-53B428CB234F}" type="pres">
      <dgm:prSet presAssocID="{D8502A36-F7D4-4616-B92E-03A60D5A4548}" presName="bracket" presStyleLbl="parChTrans1D1" presStyleIdx="1" presStyleCnt="3"/>
      <dgm:spPr/>
    </dgm:pt>
    <dgm:pt modelId="{0D056C6D-8193-4E01-B880-755294CD3D31}" type="pres">
      <dgm:prSet presAssocID="{D8502A36-F7D4-4616-B92E-03A60D5A4548}" presName="spH" presStyleCnt="0"/>
      <dgm:spPr/>
    </dgm:pt>
    <dgm:pt modelId="{06614B8F-387E-4614-BEF6-2ED532654B44}" type="pres">
      <dgm:prSet presAssocID="{D8502A36-F7D4-4616-B92E-03A60D5A4548}" presName="desTx" presStyleLbl="node1" presStyleIdx="1" presStyleCnt="3">
        <dgm:presLayoutVars>
          <dgm:bulletEnabled val="1"/>
        </dgm:presLayoutVars>
      </dgm:prSet>
      <dgm:spPr/>
    </dgm:pt>
    <dgm:pt modelId="{C6FACA32-1847-4607-B91D-298CD442D878}" type="pres">
      <dgm:prSet presAssocID="{87497F2F-E0D9-42C6-9940-E9C173FF4327}" presName="spV" presStyleCnt="0"/>
      <dgm:spPr/>
    </dgm:pt>
    <dgm:pt modelId="{15EDEF7A-EA10-458C-A3E9-6FC26BDE94EB}" type="pres">
      <dgm:prSet presAssocID="{59FECE60-FA10-47A7-9B6F-ACC280D8A8C6}" presName="linNode" presStyleCnt="0"/>
      <dgm:spPr/>
    </dgm:pt>
    <dgm:pt modelId="{6B3B9FDC-DF96-4598-A2F6-6783462A262E}" type="pres">
      <dgm:prSet presAssocID="{59FECE60-FA10-47A7-9B6F-ACC280D8A8C6}" presName="parTx" presStyleLbl="revTx" presStyleIdx="2" presStyleCnt="3">
        <dgm:presLayoutVars>
          <dgm:chMax val="1"/>
          <dgm:bulletEnabled val="1"/>
        </dgm:presLayoutVars>
      </dgm:prSet>
      <dgm:spPr/>
    </dgm:pt>
    <dgm:pt modelId="{7DCC9653-3033-40E6-8BC0-98516246D1E6}" type="pres">
      <dgm:prSet presAssocID="{59FECE60-FA10-47A7-9B6F-ACC280D8A8C6}" presName="bracket" presStyleLbl="parChTrans1D1" presStyleIdx="2" presStyleCnt="3"/>
      <dgm:spPr/>
    </dgm:pt>
    <dgm:pt modelId="{88B4B73D-682E-45C9-9B50-9FAE3D6561E4}" type="pres">
      <dgm:prSet presAssocID="{59FECE60-FA10-47A7-9B6F-ACC280D8A8C6}" presName="spH" presStyleCnt="0"/>
      <dgm:spPr/>
    </dgm:pt>
    <dgm:pt modelId="{1AA19E83-85EA-4454-93D8-84FA69D63A19}" type="pres">
      <dgm:prSet presAssocID="{59FECE60-FA10-47A7-9B6F-ACC280D8A8C6}" presName="desTx" presStyleLbl="node1" presStyleIdx="2" presStyleCnt="3">
        <dgm:presLayoutVars>
          <dgm:bulletEnabled val="1"/>
        </dgm:presLayoutVars>
      </dgm:prSet>
      <dgm:spPr/>
    </dgm:pt>
  </dgm:ptLst>
  <dgm:cxnLst>
    <dgm:cxn modelId="{764D6C05-E0A0-44A3-8404-D62D4A4C2E03}" type="presOf" srcId="{CF973583-B7DD-47CF-A644-B468271E48D6}" destId="{06614B8F-387E-4614-BEF6-2ED532654B44}" srcOrd="0" destOrd="4" presId="urn:diagrams.loki3.com/BracketList"/>
    <dgm:cxn modelId="{C11F4610-5334-4C4F-BA05-209AA9A8ECB3}" srcId="{28B6F6E9-44BC-436B-826C-EAB2B5AC191C}" destId="{E64A2CEB-8A07-41B1-98D2-3B09DBE606C5}" srcOrd="7" destOrd="0" parTransId="{293B8153-CF1D-4EC9-93C0-0919431A0952}" sibTransId="{001CD1B9-90D7-4C58-8B60-FA8D76DD7831}"/>
    <dgm:cxn modelId="{EE7F6511-919F-4291-B0BE-7F3110782A6B}" srcId="{D8502A36-F7D4-4616-B92E-03A60D5A4548}" destId="{275F2A97-62CC-4C40-A1D0-1807D5334D41}" srcOrd="1" destOrd="0" parTransId="{104D3E56-EF61-4AF1-BD7A-51CBB3AB194D}" sibTransId="{E79FBBF6-D7AB-435B-A4AE-843C8824FD73}"/>
    <dgm:cxn modelId="{2575F812-FD25-4B7B-AF9B-BE6D82CBB28F}" srcId="{D8502A36-F7D4-4616-B92E-03A60D5A4548}" destId="{98DC7B0D-BEEC-4D36-963A-0C2FCB67D998}" srcOrd="5" destOrd="0" parTransId="{9B8BB2E2-227A-45F9-8699-1C2899191F89}" sibTransId="{342BF2AB-8AC9-44AB-AE41-B00562AE246A}"/>
    <dgm:cxn modelId="{D8D4BF18-EFC8-4645-8622-A1A6414F5770}" type="presOf" srcId="{98DC7B0D-BEEC-4D36-963A-0C2FCB67D998}" destId="{06614B8F-387E-4614-BEF6-2ED532654B44}" srcOrd="0" destOrd="5" presId="urn:diagrams.loki3.com/BracketList"/>
    <dgm:cxn modelId="{204C961A-0D4D-44D8-8A51-431BD1E30D2F}" srcId="{28B6F6E9-44BC-436B-826C-EAB2B5AC191C}" destId="{1B3EE83B-6430-474E-BFBF-B6246EEB2ED1}" srcOrd="3" destOrd="0" parTransId="{DE4D4A51-328D-49D2-9CC6-24B3CB484B32}" sibTransId="{FF43E718-926B-4B96-875A-7950DFF30389}"/>
    <dgm:cxn modelId="{B1994230-0040-4191-B4A5-C169FCD9710E}" srcId="{2BAF4F9E-926F-441F-8891-F3BA983625F4}" destId="{59FECE60-FA10-47A7-9B6F-ACC280D8A8C6}" srcOrd="2" destOrd="0" parTransId="{BA803F3A-D187-4652-98CE-90BA5A378ECF}" sibTransId="{3C97D980-0C81-4532-AFF3-1B3D139B84C7}"/>
    <dgm:cxn modelId="{5A609D30-FF2A-41AF-B043-3002CF6904A8}" type="presOf" srcId="{38A0A229-D30D-4971-8C9C-A19F580AAC08}" destId="{C2298A93-AD8D-4128-93D2-F34E8ADA76C2}" srcOrd="0" destOrd="4" presId="urn:diagrams.loki3.com/BracketList"/>
    <dgm:cxn modelId="{2BFE7531-13F0-4BB2-A81B-798AA83902DA}" srcId="{28B6F6E9-44BC-436B-826C-EAB2B5AC191C}" destId="{4D9AB30B-0F60-4BBB-8C6B-D744342A3856}" srcOrd="2" destOrd="0" parTransId="{A9D25E7A-D9A6-4DC0-8826-C868A2445DA3}" sibTransId="{CE284D20-46F8-4624-882B-52D64F85DF18}"/>
    <dgm:cxn modelId="{0BF33733-2FC3-4E9D-B5FC-AA700B999BE0}" srcId="{D8502A36-F7D4-4616-B92E-03A60D5A4548}" destId="{BBDED81F-F4A5-4C2D-9C1F-01796F5D9E1E}" srcOrd="2" destOrd="0" parTransId="{251ADA92-6DF6-4B9F-A516-7C40FF3E28AE}" sibTransId="{97F71922-E6C0-453E-985C-DA9EE2774A23}"/>
    <dgm:cxn modelId="{BE3F143B-5A4F-4016-B11D-F0D322B3AFD4}" srcId="{28B6F6E9-44BC-436B-826C-EAB2B5AC191C}" destId="{38A0A229-D30D-4971-8C9C-A19F580AAC08}" srcOrd="4" destOrd="0" parTransId="{B3E0917A-1EEC-497A-B05F-F8B5438F7693}" sibTransId="{FA013D23-A5C5-4CBD-8353-3A4720FEA83A}"/>
    <dgm:cxn modelId="{640CED40-88FB-4706-84FF-C30478A38D3B}" srcId="{D8502A36-F7D4-4616-B92E-03A60D5A4548}" destId="{0B77A8D3-0971-49A3-A161-BEEB4503252D}" srcOrd="3" destOrd="0" parTransId="{34AC3C07-41D1-49A3-A59F-D2BED479CA9F}" sibTransId="{2FAE4B51-BDF9-48C4-BAAF-13C2E4BC95A3}"/>
    <dgm:cxn modelId="{AEDCCC67-1156-4B40-9446-BB4776BE8CB8}" type="presOf" srcId="{28B6F6E9-44BC-436B-826C-EAB2B5AC191C}" destId="{B7531205-001F-4F3C-A412-C71677A4F960}" srcOrd="0" destOrd="0" presId="urn:diagrams.loki3.com/BracketList"/>
    <dgm:cxn modelId="{E729B369-5DD0-458B-B5D4-0396D0F5F354}" type="presOf" srcId="{E64A2CEB-8A07-41B1-98D2-3B09DBE606C5}" destId="{C2298A93-AD8D-4128-93D2-F34E8ADA76C2}" srcOrd="0" destOrd="7" presId="urn:diagrams.loki3.com/BracketList"/>
    <dgm:cxn modelId="{1D87F16E-4EC6-4820-84E4-7F0732EB127F}" srcId="{28B6F6E9-44BC-436B-826C-EAB2B5AC191C}" destId="{48F6F313-0CCE-4E83-AC56-B5F131A3BD3F}" srcOrd="1" destOrd="0" parTransId="{85E63191-10CA-42FE-B9DF-1A9B5588C8E2}" sibTransId="{8783998B-0231-46AA-A58C-899018189BEA}"/>
    <dgm:cxn modelId="{6D90A46F-51D9-40A1-9104-B7FC467A77DA}" type="presOf" srcId="{0B77A8D3-0971-49A3-A161-BEEB4503252D}" destId="{06614B8F-387E-4614-BEF6-2ED532654B44}" srcOrd="0" destOrd="3" presId="urn:diagrams.loki3.com/BracketList"/>
    <dgm:cxn modelId="{C46BAE4F-9D1C-4F78-AD59-B78DD7A2C283}" type="presOf" srcId="{07E5ABB7-B450-4080-AD4E-64AF7C1ACA42}" destId="{C2298A93-AD8D-4128-93D2-F34E8ADA76C2}" srcOrd="0" destOrd="6" presId="urn:diagrams.loki3.com/BracketList"/>
    <dgm:cxn modelId="{37BAEF72-43D5-47C1-BAFB-64DB48DDE31E}" type="presOf" srcId="{275F2A97-62CC-4C40-A1D0-1807D5334D41}" destId="{06614B8F-387E-4614-BEF6-2ED532654B44}" srcOrd="0" destOrd="1" presId="urn:diagrams.loki3.com/BracketList"/>
    <dgm:cxn modelId="{00E04457-2218-421B-A6B5-20607EAD2641}" srcId="{2BAF4F9E-926F-441F-8891-F3BA983625F4}" destId="{28B6F6E9-44BC-436B-826C-EAB2B5AC191C}" srcOrd="0" destOrd="0" parTransId="{AD441B0D-1D4B-4BF7-A3ED-425047AB3D4A}" sibTransId="{B369E8A4-4910-4F8B-A569-741A27E9CF6B}"/>
    <dgm:cxn modelId="{2D16D657-464A-4510-997C-E80C0CFC17FE}" srcId="{59FECE60-FA10-47A7-9B6F-ACC280D8A8C6}" destId="{97B4860C-31A3-4220-99E1-D98A224EE9C9}" srcOrd="0" destOrd="0" parTransId="{DA4F79A7-5BA1-4DC7-B855-D0EB70BCA2C4}" sibTransId="{953A292F-497C-4B53-8043-E96C8733128C}"/>
    <dgm:cxn modelId="{C2505059-600C-4BDB-AE13-E2F0C2CEAD54}" srcId="{D8502A36-F7D4-4616-B92E-03A60D5A4548}" destId="{BC9F61F6-AEC6-45BB-A312-4DC0D2A1E23E}" srcOrd="0" destOrd="0" parTransId="{6C28593D-722B-4095-9B43-A575211DEDC9}" sibTransId="{F4ABD2AC-4D7F-4554-B81A-983C6DF21036}"/>
    <dgm:cxn modelId="{BAA60B7E-A4E3-483A-8360-4BB00A251DEA}" type="presOf" srcId="{6E1ABF73-8097-429C-AA9F-B05411C093D8}" destId="{C2298A93-AD8D-4128-93D2-F34E8ADA76C2}" srcOrd="0" destOrd="5" presId="urn:diagrams.loki3.com/BracketList"/>
    <dgm:cxn modelId="{5415478E-7FC8-4995-BC23-48523B424847}" type="presOf" srcId="{BBF67F8D-90FF-462B-B76F-AAA014278A03}" destId="{06614B8F-387E-4614-BEF6-2ED532654B44}" srcOrd="0" destOrd="6" presId="urn:diagrams.loki3.com/BracketList"/>
    <dgm:cxn modelId="{A4189A97-9C44-48A5-B828-7B698A3D08C8}" type="presOf" srcId="{59FECE60-FA10-47A7-9B6F-ACC280D8A8C6}" destId="{6B3B9FDC-DF96-4598-A2F6-6783462A262E}" srcOrd="0" destOrd="0" presId="urn:diagrams.loki3.com/BracketList"/>
    <dgm:cxn modelId="{5D2D769D-EC5B-4CD8-9E35-D367B1DE0ACD}" srcId="{28B6F6E9-44BC-436B-826C-EAB2B5AC191C}" destId="{0B0D26B3-348A-4E2A-99F1-FAD882058BD9}" srcOrd="0" destOrd="0" parTransId="{1113D9C6-209B-4FB1-B70D-040BF35C28C4}" sibTransId="{32EEF124-C849-4373-822F-2EDF9DB9C3B0}"/>
    <dgm:cxn modelId="{45571CAC-6C1A-428D-8321-F10113DFEC62}" type="presOf" srcId="{48F6F313-0CCE-4E83-AC56-B5F131A3BD3F}" destId="{C2298A93-AD8D-4128-93D2-F34E8ADA76C2}" srcOrd="0" destOrd="1" presId="urn:diagrams.loki3.com/BracketList"/>
    <dgm:cxn modelId="{56008DB0-2994-4EE8-89BD-E5BBFE57EDF4}" type="presOf" srcId="{0B0D26B3-348A-4E2A-99F1-FAD882058BD9}" destId="{C2298A93-AD8D-4128-93D2-F34E8ADA76C2}" srcOrd="0" destOrd="0" presId="urn:diagrams.loki3.com/BracketList"/>
    <dgm:cxn modelId="{DEFDE8B2-9635-4806-93F9-AC33BF5C1C3F}" type="presOf" srcId="{97B4860C-31A3-4220-99E1-D98A224EE9C9}" destId="{1AA19E83-85EA-4454-93D8-84FA69D63A19}" srcOrd="0" destOrd="0" presId="urn:diagrams.loki3.com/BracketList"/>
    <dgm:cxn modelId="{09B4C6B7-57B4-4B65-A2B0-AAA1155CE14C}" srcId="{28B6F6E9-44BC-436B-826C-EAB2B5AC191C}" destId="{07E5ABB7-B450-4080-AD4E-64AF7C1ACA42}" srcOrd="6" destOrd="0" parTransId="{907F9862-0A85-4F73-8E64-CD7F8092D9A3}" sibTransId="{AF2EDEE8-1B3D-4AA2-B73F-976554630887}"/>
    <dgm:cxn modelId="{C9F1EDB9-7E56-4B9E-98CA-630D1E85CA3C}" srcId="{D8502A36-F7D4-4616-B92E-03A60D5A4548}" destId="{BBF67F8D-90FF-462B-B76F-AAA014278A03}" srcOrd="6" destOrd="0" parTransId="{D2FCDDB3-A880-4045-88C4-3AB613B75A11}" sibTransId="{451D64AA-DF3B-4CAF-89F4-DA7BE329AC19}"/>
    <dgm:cxn modelId="{7904D1C2-CDF2-4435-8300-6A526F087654}" srcId="{2BAF4F9E-926F-441F-8891-F3BA983625F4}" destId="{D8502A36-F7D4-4616-B92E-03A60D5A4548}" srcOrd="1" destOrd="0" parTransId="{3B8D2C7C-13D5-4A02-9B99-112559D16E5F}" sibTransId="{87497F2F-E0D9-42C6-9940-E9C173FF4327}"/>
    <dgm:cxn modelId="{AF8D80CA-4E0C-4A42-B8CD-24243EC754B4}" type="presOf" srcId="{4D9AB30B-0F60-4BBB-8C6B-D744342A3856}" destId="{C2298A93-AD8D-4128-93D2-F34E8ADA76C2}" srcOrd="0" destOrd="2" presId="urn:diagrams.loki3.com/BracketList"/>
    <dgm:cxn modelId="{99A7F0D1-C57D-4F3C-ADC2-3BF0E8C4E62D}" srcId="{D8502A36-F7D4-4616-B92E-03A60D5A4548}" destId="{CF973583-B7DD-47CF-A644-B468271E48D6}" srcOrd="4" destOrd="0" parTransId="{B006F4F9-F901-4ED3-B3C5-694245B9EA65}" sibTransId="{31D7F5BD-6815-4124-AD9D-A3EF2D917475}"/>
    <dgm:cxn modelId="{421719D7-1AD6-4896-880B-0C19AC878711}" type="presOf" srcId="{D8502A36-F7D4-4616-B92E-03A60D5A4548}" destId="{30579FAC-3194-430C-A371-30EB530C56B2}" srcOrd="0" destOrd="0" presId="urn:diagrams.loki3.com/BracketList"/>
    <dgm:cxn modelId="{F99A61E0-3A19-4E92-906D-97812988FDB7}" type="presOf" srcId="{1B3EE83B-6430-474E-BFBF-B6246EEB2ED1}" destId="{C2298A93-AD8D-4128-93D2-F34E8ADA76C2}" srcOrd="0" destOrd="3" presId="urn:diagrams.loki3.com/BracketList"/>
    <dgm:cxn modelId="{500F5DE9-4D52-4E95-8960-D7E472312323}" type="presOf" srcId="{BC9F61F6-AEC6-45BB-A312-4DC0D2A1E23E}" destId="{06614B8F-387E-4614-BEF6-2ED532654B44}" srcOrd="0" destOrd="0" presId="urn:diagrams.loki3.com/BracketList"/>
    <dgm:cxn modelId="{AD278DEE-4EF9-4484-8E2A-A19B635A440C}" type="presOf" srcId="{2BAF4F9E-926F-441F-8891-F3BA983625F4}" destId="{D985EC9A-3BB0-462D-8F22-E8FE584EB147}" srcOrd="0" destOrd="0" presId="urn:diagrams.loki3.com/BracketList"/>
    <dgm:cxn modelId="{3A573EF6-82CE-4147-811A-B9033D3CF17D}" type="presOf" srcId="{BBDED81F-F4A5-4C2D-9C1F-01796F5D9E1E}" destId="{06614B8F-387E-4614-BEF6-2ED532654B44}" srcOrd="0" destOrd="2" presId="urn:diagrams.loki3.com/BracketList"/>
    <dgm:cxn modelId="{5C05ABFB-6982-44A2-A5E5-C7EDFFDDD51D}" srcId="{28B6F6E9-44BC-436B-826C-EAB2B5AC191C}" destId="{6E1ABF73-8097-429C-AA9F-B05411C093D8}" srcOrd="5" destOrd="0" parTransId="{A9E932C9-589C-4F6C-B86C-42FC79B9A376}" sibTransId="{E0105F26-DA19-4FC3-9D92-745BA7757BB1}"/>
    <dgm:cxn modelId="{CB689BFC-4205-483B-96A2-C548C405B58B}" type="presParOf" srcId="{D985EC9A-3BB0-462D-8F22-E8FE584EB147}" destId="{310D2763-1863-4C54-9649-7B96BB73C23A}" srcOrd="0" destOrd="0" presId="urn:diagrams.loki3.com/BracketList"/>
    <dgm:cxn modelId="{F796957D-A254-40A1-85D7-632E92E3378B}" type="presParOf" srcId="{310D2763-1863-4C54-9649-7B96BB73C23A}" destId="{B7531205-001F-4F3C-A412-C71677A4F960}" srcOrd="0" destOrd="0" presId="urn:diagrams.loki3.com/BracketList"/>
    <dgm:cxn modelId="{2D84138D-E202-43DA-B26A-161327B875C1}" type="presParOf" srcId="{310D2763-1863-4C54-9649-7B96BB73C23A}" destId="{E304EC03-DAC7-4FE7-BB34-C60360D98A5B}" srcOrd="1" destOrd="0" presId="urn:diagrams.loki3.com/BracketList"/>
    <dgm:cxn modelId="{3C4CA053-CAB8-4091-A3AE-8074E57C4510}" type="presParOf" srcId="{310D2763-1863-4C54-9649-7B96BB73C23A}" destId="{E4EE9870-927A-459B-8382-23C64425AE63}" srcOrd="2" destOrd="0" presId="urn:diagrams.loki3.com/BracketList"/>
    <dgm:cxn modelId="{82B48126-9058-456B-B67F-59A9F3AE85A2}" type="presParOf" srcId="{310D2763-1863-4C54-9649-7B96BB73C23A}" destId="{C2298A93-AD8D-4128-93D2-F34E8ADA76C2}" srcOrd="3" destOrd="0" presId="urn:diagrams.loki3.com/BracketList"/>
    <dgm:cxn modelId="{CCDC10AC-3DE5-4963-918C-75AEF4A8D523}" type="presParOf" srcId="{D985EC9A-3BB0-462D-8F22-E8FE584EB147}" destId="{3C0D2B0F-A806-4C0C-8C72-B681C4CF2B3D}" srcOrd="1" destOrd="0" presId="urn:diagrams.loki3.com/BracketList"/>
    <dgm:cxn modelId="{39EB6D8A-D3C1-47AA-AA2B-246BA30FF8F9}" type="presParOf" srcId="{D985EC9A-3BB0-462D-8F22-E8FE584EB147}" destId="{B26848F3-0720-4372-AF43-AE97DB721323}" srcOrd="2" destOrd="0" presId="urn:diagrams.loki3.com/BracketList"/>
    <dgm:cxn modelId="{60723880-5917-4397-8BCF-93FF277260E5}" type="presParOf" srcId="{B26848F3-0720-4372-AF43-AE97DB721323}" destId="{30579FAC-3194-430C-A371-30EB530C56B2}" srcOrd="0" destOrd="0" presId="urn:diagrams.loki3.com/BracketList"/>
    <dgm:cxn modelId="{0B376F2F-8BC0-4B34-8333-AD1D08A4E20F}" type="presParOf" srcId="{B26848F3-0720-4372-AF43-AE97DB721323}" destId="{7C657C0B-37AE-45D9-80B5-53B428CB234F}" srcOrd="1" destOrd="0" presId="urn:diagrams.loki3.com/BracketList"/>
    <dgm:cxn modelId="{94268D96-3B2E-4D92-B88D-C15619C20F47}" type="presParOf" srcId="{B26848F3-0720-4372-AF43-AE97DB721323}" destId="{0D056C6D-8193-4E01-B880-755294CD3D31}" srcOrd="2" destOrd="0" presId="urn:diagrams.loki3.com/BracketList"/>
    <dgm:cxn modelId="{F56985E2-299F-4B8A-AB68-3F49313C5F94}" type="presParOf" srcId="{B26848F3-0720-4372-AF43-AE97DB721323}" destId="{06614B8F-387E-4614-BEF6-2ED532654B44}" srcOrd="3" destOrd="0" presId="urn:diagrams.loki3.com/BracketList"/>
    <dgm:cxn modelId="{60F00BDC-F3DF-440E-8D98-45BB220497C1}" type="presParOf" srcId="{D985EC9A-3BB0-462D-8F22-E8FE584EB147}" destId="{C6FACA32-1847-4607-B91D-298CD442D878}" srcOrd="3" destOrd="0" presId="urn:diagrams.loki3.com/BracketList"/>
    <dgm:cxn modelId="{0ACA8DCA-548F-4F39-B081-C57C192A41A1}" type="presParOf" srcId="{D985EC9A-3BB0-462D-8F22-E8FE584EB147}" destId="{15EDEF7A-EA10-458C-A3E9-6FC26BDE94EB}" srcOrd="4" destOrd="0" presId="urn:diagrams.loki3.com/BracketList"/>
    <dgm:cxn modelId="{ACAF7128-27C0-4622-9B79-9D660C70BD5C}" type="presParOf" srcId="{15EDEF7A-EA10-458C-A3E9-6FC26BDE94EB}" destId="{6B3B9FDC-DF96-4598-A2F6-6783462A262E}" srcOrd="0" destOrd="0" presId="urn:diagrams.loki3.com/BracketList"/>
    <dgm:cxn modelId="{4995081C-EB3D-447A-8D5A-C2A401DF6438}" type="presParOf" srcId="{15EDEF7A-EA10-458C-A3E9-6FC26BDE94EB}" destId="{7DCC9653-3033-40E6-8BC0-98516246D1E6}" srcOrd="1" destOrd="0" presId="urn:diagrams.loki3.com/BracketList"/>
    <dgm:cxn modelId="{5C83FC0A-ACC8-427F-A948-0D693945179C}" type="presParOf" srcId="{15EDEF7A-EA10-458C-A3E9-6FC26BDE94EB}" destId="{88B4B73D-682E-45C9-9B50-9FAE3D6561E4}" srcOrd="2" destOrd="0" presId="urn:diagrams.loki3.com/BracketList"/>
    <dgm:cxn modelId="{FBB184F2-363A-46FA-9347-34CA45BF239A}" type="presParOf" srcId="{15EDEF7A-EA10-458C-A3E9-6FC26BDE94EB}" destId="{1AA19E83-85EA-4454-93D8-84FA69D63A19}"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BAF4F9E-926F-441F-8891-F3BA983625F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28B6F6E9-44BC-436B-826C-EAB2B5AC191C}">
      <dgm:prSet phldrT="[Text]" custT="1"/>
      <dgm:spPr/>
      <dgm:t>
        <a:bodyPr/>
        <a:lstStyle/>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Policies, </a:t>
          </a:r>
        </a:p>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Procedures</a:t>
          </a:r>
        </a:p>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Mechanisms &amp;</a:t>
          </a:r>
        </a:p>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Arrangements</a:t>
          </a:r>
        </a:p>
      </dgm:t>
    </dgm:pt>
    <dgm:pt modelId="{AD441B0D-1D4B-4BF7-A3ED-425047AB3D4A}" type="parTrans" cxnId="{00E04457-2218-421B-A6B5-20607EAD2641}">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B369E8A4-4910-4F8B-A569-741A27E9CF6B}" type="sibTrans" cxnId="{00E04457-2218-421B-A6B5-20607EAD2641}">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0B0D26B3-348A-4E2A-99F1-FAD882058BD9}">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Font typeface="Arial" panose="020B0604020202020204" pitchFamily="34" charset="0"/>
            <a:buChar char="•"/>
          </a:pPr>
          <a:r>
            <a:rPr lang="en-US" sz="1400" kern="1200" dirty="0">
              <a:solidFill>
                <a:prstClr val="white"/>
              </a:solidFill>
              <a:latin typeface="Graphik Arabic Regular" pitchFamily="2" charset="-78"/>
              <a:ea typeface="+mn-ea"/>
              <a:cs typeface="Graphik Arabic Regular" pitchFamily="2" charset="-78"/>
            </a:rPr>
            <a:t>Community Engagement (CE) Strategy (Definition Statement, Priorities &amp; Goals) </a:t>
          </a:r>
        </a:p>
      </dgm:t>
    </dgm:pt>
    <dgm:pt modelId="{1113D9C6-209B-4FB1-B70D-040BF35C28C4}" type="parTrans" cxnId="{5D2D769D-EC5B-4CD8-9E35-D367B1DE0ACD}">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32EEF124-C849-4373-822F-2EDF9DB9C3B0}" type="sibTrans" cxnId="{5D2D769D-EC5B-4CD8-9E35-D367B1DE0ACD}">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D8502A36-F7D4-4616-B92E-03A60D5A4548}">
      <dgm:prSet phldrT="[Text]" custT="1"/>
      <dgm:spPr/>
      <dgm:t>
        <a:bodyPr/>
        <a:lstStyle/>
        <a:p>
          <a:pPr>
            <a:lnSpc>
              <a:spcPts val="1300"/>
            </a:lnSpc>
            <a:spcBef>
              <a:spcPts val="0"/>
            </a:spcBef>
            <a:spcAft>
              <a:spcPts val="0"/>
            </a:spcAft>
          </a:pPr>
          <a:r>
            <a:rPr lang="en-US" sz="1400" b="1" dirty="0">
              <a:solidFill>
                <a:schemeClr val="accent1">
                  <a:lumMod val="75000"/>
                </a:schemeClr>
              </a:solidFill>
              <a:latin typeface="Graphik Arabic Regular" pitchFamily="2" charset="-78"/>
              <a:cs typeface="Graphik Arabic Regular" pitchFamily="2" charset="-78"/>
            </a:rPr>
            <a:t>Implementation</a:t>
          </a:r>
        </a:p>
      </dgm:t>
    </dgm:pt>
    <dgm:pt modelId="{3B8D2C7C-13D5-4A02-9B99-112559D16E5F}" type="parTrans" cxnId="{7904D1C2-CDF2-4435-8300-6A526F0876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87497F2F-E0D9-42C6-9940-E9C173FF4327}" type="sibTrans" cxnId="{7904D1C2-CDF2-4435-8300-6A526F0876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BC9F61F6-AEC6-45BB-A312-4DC0D2A1E23E}">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KPIs achievement reports</a:t>
          </a:r>
        </a:p>
      </dgm:t>
    </dgm:pt>
    <dgm:pt modelId="{6C28593D-722B-4095-9B43-A575211DEDC9}" type="parTrans" cxnId="{C2505059-600C-4BDB-AE13-E2F0C2CEAD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F4ABD2AC-4D7F-4554-B81A-983C6DF21036}" type="sibTrans" cxnId="{C2505059-600C-4BDB-AE13-E2F0C2CEAD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59FECE60-FA10-47A7-9B6F-ACC280D8A8C6}">
      <dgm:prSet phldrT="[Text]" custT="1"/>
      <dgm:spPr/>
      <dgm:t>
        <a:bodyPr/>
        <a:lstStyle/>
        <a:p>
          <a:pPr>
            <a:lnSpc>
              <a:spcPct val="90000"/>
            </a:lnSpc>
            <a:spcBef>
              <a:spcPts val="0"/>
            </a:spcBef>
            <a:spcAft>
              <a:spcPts val="0"/>
            </a:spcAft>
          </a:pPr>
          <a:r>
            <a:rPr lang="en-US" sz="1400" b="1" dirty="0">
              <a:solidFill>
                <a:schemeClr val="accent2">
                  <a:lumMod val="75000"/>
                </a:schemeClr>
              </a:solidFill>
              <a:latin typeface="Graphik Arabic Regular" pitchFamily="2" charset="-78"/>
              <a:cs typeface="Graphik Arabic Regular" pitchFamily="2" charset="-78"/>
            </a:rPr>
            <a:t> Improvements</a:t>
          </a:r>
        </a:p>
      </dgm:t>
    </dgm:pt>
    <dgm:pt modelId="{BA803F3A-D187-4652-98CE-90BA5A378ECF}" type="parTrans" cxnId="{B1994230-0040-4191-B4A5-C169FCD9710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3C97D980-0C81-4532-AFF3-1B3D139B84C7}" type="sibTrans" cxnId="{B1994230-0040-4191-B4A5-C169FCD9710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97B4860C-31A3-4220-99E1-D98A224EE9C9}">
      <dgm:prSet phldrT="[Text]" custT="1"/>
      <dgm:spPr>
        <a:solidFill>
          <a:schemeClr val="accent2">
            <a:lumMod val="75000"/>
          </a:schemeClr>
        </a:solidFill>
      </dgm:spPr>
      <dgm:t>
        <a:bodyPr/>
        <a:lstStyle/>
        <a:p>
          <a:pPr>
            <a:spcBef>
              <a:spcPts val="0"/>
            </a:spcBef>
            <a:spcAft>
              <a:spcPts val="0"/>
            </a:spcAft>
          </a:pPr>
          <a:r>
            <a:rPr lang="en-US" sz="1400" dirty="0">
              <a:latin typeface="Graphik Arabic Regular" pitchFamily="2" charset="-78"/>
              <a:cs typeface="Graphik Arabic Regular" pitchFamily="2" charset="-78"/>
            </a:rPr>
            <a:t>Improvement Plans</a:t>
          </a:r>
        </a:p>
      </dgm:t>
    </dgm:pt>
    <dgm:pt modelId="{953A292F-497C-4B53-8043-E96C8733128C}" type="sibTrans" cxnId="{2D16D657-464A-4510-997C-E80C0CFC17F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DA4F79A7-5BA1-4DC7-B855-D0EB70BCA2C4}" type="parTrans" cxnId="{2D16D657-464A-4510-997C-E80C0CFC17F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0B77A8D3-0971-49A3-A161-BEEB4503252D}">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Survey reports</a:t>
          </a:r>
        </a:p>
      </dgm:t>
    </dgm:pt>
    <dgm:pt modelId="{34AC3C07-41D1-49A3-A59F-D2BED479CA9F}" type="parTrans" cxnId="{640CED40-88FB-4706-84FF-C30478A38D3B}">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2FAE4B51-BDF9-48C4-BAAF-13C2E4BC95A3}" type="sibTrans" cxnId="{640CED40-88FB-4706-84FF-C30478A38D3B}">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48F6F313-0CCE-4E83-AC56-B5F131A3BD3F}">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pPr>
          <a:r>
            <a:rPr lang="en-US" sz="1400" kern="1200" dirty="0">
              <a:solidFill>
                <a:prstClr val="white"/>
              </a:solidFill>
              <a:latin typeface="Graphik Arabic Regular" pitchFamily="2" charset="-78"/>
              <a:ea typeface="+mn-ea"/>
              <a:cs typeface="Graphik Arabic Regular" pitchFamily="2" charset="-78"/>
            </a:rPr>
            <a:t>CE Operational </a:t>
          </a:r>
          <a:r>
            <a:rPr lang="en-US" sz="1400" kern="1200">
              <a:solidFill>
                <a:prstClr val="white"/>
              </a:solidFill>
              <a:latin typeface="Graphik Arabic Regular" pitchFamily="2" charset="-78"/>
              <a:ea typeface="+mn-ea"/>
              <a:cs typeface="Graphik Arabic Regular" pitchFamily="2" charset="-78"/>
            </a:rPr>
            <a:t>Plans (KPIs &amp; Targets)</a:t>
          </a:r>
          <a:endParaRPr lang="en-US" sz="1400" kern="1200" dirty="0">
            <a:solidFill>
              <a:prstClr val="white"/>
            </a:solidFill>
            <a:latin typeface="Graphik Arabic Regular" pitchFamily="2" charset="-78"/>
            <a:ea typeface="+mn-ea"/>
            <a:cs typeface="Graphik Arabic Regular" pitchFamily="2" charset="-78"/>
          </a:endParaRPr>
        </a:p>
      </dgm:t>
    </dgm:pt>
    <dgm:pt modelId="{85E63191-10CA-42FE-B9DF-1A9B5588C8E2}" type="parTrans" cxnId="{1D87F16E-4EC6-4820-84E4-7F0732EB127F}">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8783998B-0231-46AA-A58C-899018189BEA}" type="sibTrans" cxnId="{1D87F16E-4EC6-4820-84E4-7F0732EB127F}">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4D9AB30B-0F60-4BBB-8C6B-D744342A3856}">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strengthening links with  industry</a:t>
          </a:r>
        </a:p>
      </dgm:t>
    </dgm:pt>
    <dgm:pt modelId="{A9D25E7A-D9A6-4DC0-8826-C868A2445DA3}" type="parTrans" cxnId="{2BFE7531-13F0-4BB2-A81B-798AA83902DA}">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CE284D20-46F8-4624-882B-52D64F85DF18}" type="sibTrans" cxnId="{2BFE7531-13F0-4BB2-A81B-798AA83902DA}">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E64A2CEB-8A07-41B1-98D2-3B09DBE606C5}">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Mechanism for collecting feedback on CE</a:t>
          </a:r>
        </a:p>
      </dgm:t>
    </dgm:pt>
    <dgm:pt modelId="{293B8153-CF1D-4EC9-93C0-0919431A0952}" type="parTrans" cxnId="{C11F4610-5334-4C4F-BA05-209AA9A8ECB3}">
      <dgm:prSet/>
      <dgm:spPr/>
      <dgm:t>
        <a:bodyPr/>
        <a:lstStyle/>
        <a:p>
          <a:endParaRPr lang="en-US" sz="1400">
            <a:latin typeface="Graphik Arabic Regular" pitchFamily="2" charset="-78"/>
            <a:cs typeface="Graphik Arabic Regular" pitchFamily="2" charset="-78"/>
          </a:endParaRPr>
        </a:p>
      </dgm:t>
    </dgm:pt>
    <dgm:pt modelId="{001CD1B9-90D7-4C58-8B60-FA8D76DD7831}" type="sibTrans" cxnId="{C11F4610-5334-4C4F-BA05-209AA9A8ECB3}">
      <dgm:prSet/>
      <dgm:spPr/>
      <dgm:t>
        <a:bodyPr/>
        <a:lstStyle/>
        <a:p>
          <a:endParaRPr lang="en-US" sz="1400">
            <a:latin typeface="Graphik Arabic Regular" pitchFamily="2" charset="-78"/>
            <a:cs typeface="Graphik Arabic Regular" pitchFamily="2" charset="-78"/>
          </a:endParaRPr>
        </a:p>
      </dgm:t>
    </dgm:pt>
    <dgm:pt modelId="{98DC7B0D-BEEC-4D36-963A-0C2FCB67D998}">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Meeting minutes of relevant committees</a:t>
          </a:r>
        </a:p>
      </dgm:t>
    </dgm:pt>
    <dgm:pt modelId="{9B8BB2E2-227A-45F9-8699-1C2899191F89}" type="parTrans" cxnId="{2575F812-FD25-4B7B-AF9B-BE6D82CBB28F}">
      <dgm:prSet/>
      <dgm:spPr/>
      <dgm:t>
        <a:bodyPr/>
        <a:lstStyle/>
        <a:p>
          <a:endParaRPr lang="en-US" sz="1400">
            <a:latin typeface="Graphik Arabic Regular" pitchFamily="2" charset="-78"/>
            <a:cs typeface="Graphik Arabic Regular" pitchFamily="2" charset="-78"/>
          </a:endParaRPr>
        </a:p>
      </dgm:t>
    </dgm:pt>
    <dgm:pt modelId="{342BF2AB-8AC9-44AB-AE41-B00562AE246A}" type="sibTrans" cxnId="{2575F812-FD25-4B7B-AF9B-BE6D82CBB28F}">
      <dgm:prSet/>
      <dgm:spPr/>
      <dgm:t>
        <a:bodyPr/>
        <a:lstStyle/>
        <a:p>
          <a:endParaRPr lang="en-US" sz="1400">
            <a:latin typeface="Graphik Arabic Regular" pitchFamily="2" charset="-78"/>
            <a:cs typeface="Graphik Arabic Regular" pitchFamily="2" charset="-78"/>
          </a:endParaRPr>
        </a:p>
      </dgm:t>
    </dgm:pt>
    <dgm:pt modelId="{275F2A97-62CC-4C40-A1D0-1807D5334D41}">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Lists of CE activities (previous 3 years)</a:t>
          </a:r>
        </a:p>
      </dgm:t>
    </dgm:pt>
    <dgm:pt modelId="{104D3E56-EF61-4AF1-BD7A-51CBB3AB194D}" type="parTrans" cxnId="{EE7F6511-919F-4291-B0BE-7F3110782A6B}">
      <dgm:prSet/>
      <dgm:spPr/>
      <dgm:t>
        <a:bodyPr/>
        <a:lstStyle/>
        <a:p>
          <a:endParaRPr lang="en-US"/>
        </a:p>
      </dgm:t>
    </dgm:pt>
    <dgm:pt modelId="{E79FBBF6-D7AB-435B-A4AE-843C8824FD73}" type="sibTrans" cxnId="{EE7F6511-919F-4291-B0BE-7F3110782A6B}">
      <dgm:prSet/>
      <dgm:spPr/>
      <dgm:t>
        <a:bodyPr/>
        <a:lstStyle/>
        <a:p>
          <a:endParaRPr lang="en-US"/>
        </a:p>
      </dgm:t>
    </dgm:pt>
    <dgm:pt modelId="{3EA937D7-0964-432A-8E66-7F546DF9572A}">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pPr>
          <a:r>
            <a:rPr lang="en-US" sz="1400" kern="1200">
              <a:solidFill>
                <a:prstClr val="white"/>
              </a:solidFill>
              <a:latin typeface="Graphik Arabic Regular" pitchFamily="2" charset="-78"/>
              <a:ea typeface="+mn-ea"/>
              <a:cs typeface="Graphik Arabic Regular" pitchFamily="2" charset="-78"/>
            </a:rPr>
            <a:t>Arrangements for involving students, alumni, professional bodies &amp; other HEIs in CE</a:t>
          </a:r>
          <a:endParaRPr lang="en-US" sz="1400" kern="1200" dirty="0">
            <a:solidFill>
              <a:prstClr val="white"/>
            </a:solidFill>
            <a:latin typeface="Graphik Arabic Regular" pitchFamily="2" charset="-78"/>
            <a:ea typeface="+mn-ea"/>
            <a:cs typeface="Graphik Arabic Regular" pitchFamily="2" charset="-78"/>
          </a:endParaRPr>
        </a:p>
      </dgm:t>
    </dgm:pt>
    <dgm:pt modelId="{E8635F5C-43A1-4A39-A4CE-1DF9F33007A6}" type="parTrans" cxnId="{65911662-A966-491A-B9B3-89770CC52BA4}">
      <dgm:prSet/>
      <dgm:spPr/>
    </dgm:pt>
    <dgm:pt modelId="{981D0705-B0FD-4694-875A-5A1A0F9E6939}" type="sibTrans" cxnId="{65911662-A966-491A-B9B3-89770CC52BA4}">
      <dgm:prSet/>
      <dgm:spPr/>
    </dgm:pt>
    <dgm:pt modelId="{4138DB27-3A7B-41D8-B4B9-CB1250ABDA75}">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supporting and encouraging staff and students to engage in CE</a:t>
          </a:r>
        </a:p>
      </dgm:t>
    </dgm:pt>
    <dgm:pt modelId="{29EB228C-999B-4EC5-84DE-3277ADE69E8A}" type="parTrans" cxnId="{5F0DC198-DDA2-4952-996B-983609AE2B3B}">
      <dgm:prSet/>
      <dgm:spPr/>
    </dgm:pt>
    <dgm:pt modelId="{40947C91-5F84-4127-9E7C-6D0D1AAE0FCF}" type="sibTrans" cxnId="{5F0DC198-DDA2-4952-996B-983609AE2B3B}">
      <dgm:prSet/>
      <dgm:spPr/>
    </dgm:pt>
    <dgm:pt modelId="{5280FBED-441A-442A-B2CE-6507489A3EA3}">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Community engagement database </a:t>
          </a:r>
        </a:p>
      </dgm:t>
    </dgm:pt>
    <dgm:pt modelId="{AB0ED8DB-54C6-4323-ACFE-8902F9FA90DB}" type="parTrans" cxnId="{C4CD2DF0-1010-497E-9102-029964ECC08B}">
      <dgm:prSet/>
      <dgm:spPr/>
    </dgm:pt>
    <dgm:pt modelId="{91CE4453-42B0-47FD-946E-5E2186931394}" type="sibTrans" cxnId="{C4CD2DF0-1010-497E-9102-029964ECC08B}">
      <dgm:prSet/>
      <dgm:spPr/>
    </dgm:pt>
    <dgm:pt modelId="{D985EC9A-3BB0-462D-8F22-E8FE584EB147}" type="pres">
      <dgm:prSet presAssocID="{2BAF4F9E-926F-441F-8891-F3BA983625F4}" presName="Name0" presStyleCnt="0">
        <dgm:presLayoutVars>
          <dgm:dir/>
          <dgm:animLvl val="lvl"/>
          <dgm:resizeHandles val="exact"/>
        </dgm:presLayoutVars>
      </dgm:prSet>
      <dgm:spPr/>
    </dgm:pt>
    <dgm:pt modelId="{310D2763-1863-4C54-9649-7B96BB73C23A}" type="pres">
      <dgm:prSet presAssocID="{28B6F6E9-44BC-436B-826C-EAB2B5AC191C}" presName="linNode" presStyleCnt="0"/>
      <dgm:spPr/>
    </dgm:pt>
    <dgm:pt modelId="{B7531205-001F-4F3C-A412-C71677A4F960}" type="pres">
      <dgm:prSet presAssocID="{28B6F6E9-44BC-436B-826C-EAB2B5AC191C}" presName="parTx" presStyleLbl="revTx" presStyleIdx="0" presStyleCnt="3">
        <dgm:presLayoutVars>
          <dgm:chMax val="1"/>
          <dgm:bulletEnabled val="1"/>
        </dgm:presLayoutVars>
      </dgm:prSet>
      <dgm:spPr/>
    </dgm:pt>
    <dgm:pt modelId="{E304EC03-DAC7-4FE7-BB34-C60360D98A5B}" type="pres">
      <dgm:prSet presAssocID="{28B6F6E9-44BC-436B-826C-EAB2B5AC191C}" presName="bracket" presStyleLbl="parChTrans1D1" presStyleIdx="0" presStyleCnt="3"/>
      <dgm:spPr/>
    </dgm:pt>
    <dgm:pt modelId="{E4EE9870-927A-459B-8382-23C64425AE63}" type="pres">
      <dgm:prSet presAssocID="{28B6F6E9-44BC-436B-826C-EAB2B5AC191C}" presName="spH" presStyleCnt="0"/>
      <dgm:spPr/>
    </dgm:pt>
    <dgm:pt modelId="{C2298A93-AD8D-4128-93D2-F34E8ADA76C2}" type="pres">
      <dgm:prSet presAssocID="{28B6F6E9-44BC-436B-826C-EAB2B5AC191C}" presName="desTx" presStyleLbl="node1" presStyleIdx="0" presStyleCnt="3">
        <dgm:presLayoutVars>
          <dgm:bulletEnabled val="1"/>
        </dgm:presLayoutVars>
      </dgm:prSet>
      <dgm:spPr/>
    </dgm:pt>
    <dgm:pt modelId="{3C0D2B0F-A806-4C0C-8C72-B681C4CF2B3D}" type="pres">
      <dgm:prSet presAssocID="{B369E8A4-4910-4F8B-A569-741A27E9CF6B}" presName="spV" presStyleCnt="0"/>
      <dgm:spPr/>
    </dgm:pt>
    <dgm:pt modelId="{B26848F3-0720-4372-AF43-AE97DB721323}" type="pres">
      <dgm:prSet presAssocID="{D8502A36-F7D4-4616-B92E-03A60D5A4548}" presName="linNode" presStyleCnt="0"/>
      <dgm:spPr/>
    </dgm:pt>
    <dgm:pt modelId="{30579FAC-3194-430C-A371-30EB530C56B2}" type="pres">
      <dgm:prSet presAssocID="{D8502A36-F7D4-4616-B92E-03A60D5A4548}" presName="parTx" presStyleLbl="revTx" presStyleIdx="1" presStyleCnt="3">
        <dgm:presLayoutVars>
          <dgm:chMax val="1"/>
          <dgm:bulletEnabled val="1"/>
        </dgm:presLayoutVars>
      </dgm:prSet>
      <dgm:spPr/>
    </dgm:pt>
    <dgm:pt modelId="{7C657C0B-37AE-45D9-80B5-53B428CB234F}" type="pres">
      <dgm:prSet presAssocID="{D8502A36-F7D4-4616-B92E-03A60D5A4548}" presName="bracket" presStyleLbl="parChTrans1D1" presStyleIdx="1" presStyleCnt="3"/>
      <dgm:spPr/>
    </dgm:pt>
    <dgm:pt modelId="{0D056C6D-8193-4E01-B880-755294CD3D31}" type="pres">
      <dgm:prSet presAssocID="{D8502A36-F7D4-4616-B92E-03A60D5A4548}" presName="spH" presStyleCnt="0"/>
      <dgm:spPr/>
    </dgm:pt>
    <dgm:pt modelId="{06614B8F-387E-4614-BEF6-2ED532654B44}" type="pres">
      <dgm:prSet presAssocID="{D8502A36-F7D4-4616-B92E-03A60D5A4548}" presName="desTx" presStyleLbl="node1" presStyleIdx="1" presStyleCnt="3">
        <dgm:presLayoutVars>
          <dgm:bulletEnabled val="1"/>
        </dgm:presLayoutVars>
      </dgm:prSet>
      <dgm:spPr/>
    </dgm:pt>
    <dgm:pt modelId="{C6FACA32-1847-4607-B91D-298CD442D878}" type="pres">
      <dgm:prSet presAssocID="{87497F2F-E0D9-42C6-9940-E9C173FF4327}" presName="spV" presStyleCnt="0"/>
      <dgm:spPr/>
    </dgm:pt>
    <dgm:pt modelId="{15EDEF7A-EA10-458C-A3E9-6FC26BDE94EB}" type="pres">
      <dgm:prSet presAssocID="{59FECE60-FA10-47A7-9B6F-ACC280D8A8C6}" presName="linNode" presStyleCnt="0"/>
      <dgm:spPr/>
    </dgm:pt>
    <dgm:pt modelId="{6B3B9FDC-DF96-4598-A2F6-6783462A262E}" type="pres">
      <dgm:prSet presAssocID="{59FECE60-FA10-47A7-9B6F-ACC280D8A8C6}" presName="parTx" presStyleLbl="revTx" presStyleIdx="2" presStyleCnt="3">
        <dgm:presLayoutVars>
          <dgm:chMax val="1"/>
          <dgm:bulletEnabled val="1"/>
        </dgm:presLayoutVars>
      </dgm:prSet>
      <dgm:spPr/>
    </dgm:pt>
    <dgm:pt modelId="{7DCC9653-3033-40E6-8BC0-98516246D1E6}" type="pres">
      <dgm:prSet presAssocID="{59FECE60-FA10-47A7-9B6F-ACC280D8A8C6}" presName="bracket" presStyleLbl="parChTrans1D1" presStyleIdx="2" presStyleCnt="3"/>
      <dgm:spPr/>
    </dgm:pt>
    <dgm:pt modelId="{88B4B73D-682E-45C9-9B50-9FAE3D6561E4}" type="pres">
      <dgm:prSet presAssocID="{59FECE60-FA10-47A7-9B6F-ACC280D8A8C6}" presName="spH" presStyleCnt="0"/>
      <dgm:spPr/>
    </dgm:pt>
    <dgm:pt modelId="{1AA19E83-85EA-4454-93D8-84FA69D63A19}" type="pres">
      <dgm:prSet presAssocID="{59FECE60-FA10-47A7-9B6F-ACC280D8A8C6}" presName="desTx" presStyleLbl="node1" presStyleIdx="2" presStyleCnt="3">
        <dgm:presLayoutVars>
          <dgm:bulletEnabled val="1"/>
        </dgm:presLayoutVars>
      </dgm:prSet>
      <dgm:spPr/>
    </dgm:pt>
  </dgm:ptLst>
  <dgm:cxnLst>
    <dgm:cxn modelId="{C11F4610-5334-4C4F-BA05-209AA9A8ECB3}" srcId="{28B6F6E9-44BC-436B-826C-EAB2B5AC191C}" destId="{E64A2CEB-8A07-41B1-98D2-3B09DBE606C5}" srcOrd="6" destOrd="0" parTransId="{293B8153-CF1D-4EC9-93C0-0919431A0952}" sibTransId="{001CD1B9-90D7-4C58-8B60-FA8D76DD7831}"/>
    <dgm:cxn modelId="{EE7F6511-919F-4291-B0BE-7F3110782A6B}" srcId="{D8502A36-F7D4-4616-B92E-03A60D5A4548}" destId="{275F2A97-62CC-4C40-A1D0-1807D5334D41}" srcOrd="1" destOrd="0" parTransId="{104D3E56-EF61-4AF1-BD7A-51CBB3AB194D}" sibTransId="{E79FBBF6-D7AB-435B-A4AE-843C8824FD73}"/>
    <dgm:cxn modelId="{2575F812-FD25-4B7B-AF9B-BE6D82CBB28F}" srcId="{D8502A36-F7D4-4616-B92E-03A60D5A4548}" destId="{98DC7B0D-BEEC-4D36-963A-0C2FCB67D998}" srcOrd="3" destOrd="0" parTransId="{9B8BB2E2-227A-45F9-8699-1C2899191F89}" sibTransId="{342BF2AB-8AC9-44AB-AE41-B00562AE246A}"/>
    <dgm:cxn modelId="{D8D4BF18-EFC8-4645-8622-A1A6414F5770}" type="presOf" srcId="{98DC7B0D-BEEC-4D36-963A-0C2FCB67D998}" destId="{06614B8F-387E-4614-BEF6-2ED532654B44}" srcOrd="0" destOrd="3" presId="urn:diagrams.loki3.com/BracketList"/>
    <dgm:cxn modelId="{B1994230-0040-4191-B4A5-C169FCD9710E}" srcId="{2BAF4F9E-926F-441F-8891-F3BA983625F4}" destId="{59FECE60-FA10-47A7-9B6F-ACC280D8A8C6}" srcOrd="2" destOrd="0" parTransId="{BA803F3A-D187-4652-98CE-90BA5A378ECF}" sibTransId="{3C97D980-0C81-4532-AFF3-1B3D139B84C7}"/>
    <dgm:cxn modelId="{2BFE7531-13F0-4BB2-A81B-798AA83902DA}" srcId="{28B6F6E9-44BC-436B-826C-EAB2B5AC191C}" destId="{4D9AB30B-0F60-4BBB-8C6B-D744342A3856}" srcOrd="2" destOrd="0" parTransId="{A9D25E7A-D9A6-4DC0-8826-C868A2445DA3}" sibTransId="{CE284D20-46F8-4624-882B-52D64F85DF18}"/>
    <dgm:cxn modelId="{640CED40-88FB-4706-84FF-C30478A38D3B}" srcId="{D8502A36-F7D4-4616-B92E-03A60D5A4548}" destId="{0B77A8D3-0971-49A3-A161-BEEB4503252D}" srcOrd="2" destOrd="0" parTransId="{34AC3C07-41D1-49A3-A59F-D2BED479CA9F}" sibTransId="{2FAE4B51-BDF9-48C4-BAAF-13C2E4BC95A3}"/>
    <dgm:cxn modelId="{8E56425C-7A5A-4D4D-AA64-DE70F8B80C42}" type="presOf" srcId="{4138DB27-3A7B-41D8-B4B9-CB1250ABDA75}" destId="{C2298A93-AD8D-4128-93D2-F34E8ADA76C2}" srcOrd="0" destOrd="4" presId="urn:diagrams.loki3.com/BracketList"/>
    <dgm:cxn modelId="{65911662-A966-491A-B9B3-89770CC52BA4}" srcId="{28B6F6E9-44BC-436B-826C-EAB2B5AC191C}" destId="{3EA937D7-0964-432A-8E66-7F546DF9572A}" srcOrd="3" destOrd="0" parTransId="{E8635F5C-43A1-4A39-A4CE-1DF9F33007A6}" sibTransId="{981D0705-B0FD-4694-875A-5A1A0F9E6939}"/>
    <dgm:cxn modelId="{AEDCCC67-1156-4B40-9446-BB4776BE8CB8}" type="presOf" srcId="{28B6F6E9-44BC-436B-826C-EAB2B5AC191C}" destId="{B7531205-001F-4F3C-A412-C71677A4F960}" srcOrd="0" destOrd="0" presId="urn:diagrams.loki3.com/BracketList"/>
    <dgm:cxn modelId="{E729B369-5DD0-458B-B5D4-0396D0F5F354}" type="presOf" srcId="{E64A2CEB-8A07-41B1-98D2-3B09DBE606C5}" destId="{C2298A93-AD8D-4128-93D2-F34E8ADA76C2}" srcOrd="0" destOrd="6" presId="urn:diagrams.loki3.com/BracketList"/>
    <dgm:cxn modelId="{1D87F16E-4EC6-4820-84E4-7F0732EB127F}" srcId="{28B6F6E9-44BC-436B-826C-EAB2B5AC191C}" destId="{48F6F313-0CCE-4E83-AC56-B5F131A3BD3F}" srcOrd="1" destOrd="0" parTransId="{85E63191-10CA-42FE-B9DF-1A9B5588C8E2}" sibTransId="{8783998B-0231-46AA-A58C-899018189BEA}"/>
    <dgm:cxn modelId="{6D90A46F-51D9-40A1-9104-B7FC467A77DA}" type="presOf" srcId="{0B77A8D3-0971-49A3-A161-BEEB4503252D}" destId="{06614B8F-387E-4614-BEF6-2ED532654B44}" srcOrd="0" destOrd="2" presId="urn:diagrams.loki3.com/BracketList"/>
    <dgm:cxn modelId="{37BAEF72-43D5-47C1-BAFB-64DB48DDE31E}" type="presOf" srcId="{275F2A97-62CC-4C40-A1D0-1807D5334D41}" destId="{06614B8F-387E-4614-BEF6-2ED532654B44}" srcOrd="0" destOrd="1" presId="urn:diagrams.loki3.com/BracketList"/>
    <dgm:cxn modelId="{00E04457-2218-421B-A6B5-20607EAD2641}" srcId="{2BAF4F9E-926F-441F-8891-F3BA983625F4}" destId="{28B6F6E9-44BC-436B-826C-EAB2B5AC191C}" srcOrd="0" destOrd="0" parTransId="{AD441B0D-1D4B-4BF7-A3ED-425047AB3D4A}" sibTransId="{B369E8A4-4910-4F8B-A569-741A27E9CF6B}"/>
    <dgm:cxn modelId="{2D16D657-464A-4510-997C-E80C0CFC17FE}" srcId="{59FECE60-FA10-47A7-9B6F-ACC280D8A8C6}" destId="{97B4860C-31A3-4220-99E1-D98A224EE9C9}" srcOrd="0" destOrd="0" parTransId="{DA4F79A7-5BA1-4DC7-B855-D0EB70BCA2C4}" sibTransId="{953A292F-497C-4B53-8043-E96C8733128C}"/>
    <dgm:cxn modelId="{C2505059-600C-4BDB-AE13-E2F0C2CEAD54}" srcId="{D8502A36-F7D4-4616-B92E-03A60D5A4548}" destId="{BC9F61F6-AEC6-45BB-A312-4DC0D2A1E23E}" srcOrd="0" destOrd="0" parTransId="{6C28593D-722B-4095-9B43-A575211DEDC9}" sibTransId="{F4ABD2AC-4D7F-4554-B81A-983C6DF21036}"/>
    <dgm:cxn modelId="{A4189A97-9C44-48A5-B828-7B698A3D08C8}" type="presOf" srcId="{59FECE60-FA10-47A7-9B6F-ACC280D8A8C6}" destId="{6B3B9FDC-DF96-4598-A2F6-6783462A262E}" srcOrd="0" destOrd="0" presId="urn:diagrams.loki3.com/BracketList"/>
    <dgm:cxn modelId="{5F0DC198-DDA2-4952-996B-983609AE2B3B}" srcId="{28B6F6E9-44BC-436B-826C-EAB2B5AC191C}" destId="{4138DB27-3A7B-41D8-B4B9-CB1250ABDA75}" srcOrd="4" destOrd="0" parTransId="{29EB228C-999B-4EC5-84DE-3277ADE69E8A}" sibTransId="{40947C91-5F84-4127-9E7C-6D0D1AAE0FCF}"/>
    <dgm:cxn modelId="{5D2D769D-EC5B-4CD8-9E35-D367B1DE0ACD}" srcId="{28B6F6E9-44BC-436B-826C-EAB2B5AC191C}" destId="{0B0D26B3-348A-4E2A-99F1-FAD882058BD9}" srcOrd="0" destOrd="0" parTransId="{1113D9C6-209B-4FB1-B70D-040BF35C28C4}" sibTransId="{32EEF124-C849-4373-822F-2EDF9DB9C3B0}"/>
    <dgm:cxn modelId="{45571CAC-6C1A-428D-8321-F10113DFEC62}" type="presOf" srcId="{48F6F313-0CCE-4E83-AC56-B5F131A3BD3F}" destId="{C2298A93-AD8D-4128-93D2-F34E8ADA76C2}" srcOrd="0" destOrd="1" presId="urn:diagrams.loki3.com/BracketList"/>
    <dgm:cxn modelId="{56008DB0-2994-4EE8-89BD-E5BBFE57EDF4}" type="presOf" srcId="{0B0D26B3-348A-4E2A-99F1-FAD882058BD9}" destId="{C2298A93-AD8D-4128-93D2-F34E8ADA76C2}" srcOrd="0" destOrd="0" presId="urn:diagrams.loki3.com/BracketList"/>
    <dgm:cxn modelId="{DEFDE8B2-9635-4806-93F9-AC33BF5C1C3F}" type="presOf" srcId="{97B4860C-31A3-4220-99E1-D98A224EE9C9}" destId="{1AA19E83-85EA-4454-93D8-84FA69D63A19}" srcOrd="0" destOrd="0" presId="urn:diagrams.loki3.com/BracketList"/>
    <dgm:cxn modelId="{7904D1C2-CDF2-4435-8300-6A526F087654}" srcId="{2BAF4F9E-926F-441F-8891-F3BA983625F4}" destId="{D8502A36-F7D4-4616-B92E-03A60D5A4548}" srcOrd="1" destOrd="0" parTransId="{3B8D2C7C-13D5-4A02-9B99-112559D16E5F}" sibTransId="{87497F2F-E0D9-42C6-9940-E9C173FF4327}"/>
    <dgm:cxn modelId="{AF8D80CA-4E0C-4A42-B8CD-24243EC754B4}" type="presOf" srcId="{4D9AB30B-0F60-4BBB-8C6B-D744342A3856}" destId="{C2298A93-AD8D-4128-93D2-F34E8ADA76C2}" srcOrd="0" destOrd="2" presId="urn:diagrams.loki3.com/BracketList"/>
    <dgm:cxn modelId="{3AAA18D0-AC6E-423B-9944-5ADCDBC82150}" type="presOf" srcId="{3EA937D7-0964-432A-8E66-7F546DF9572A}" destId="{C2298A93-AD8D-4128-93D2-F34E8ADA76C2}" srcOrd="0" destOrd="3" presId="urn:diagrams.loki3.com/BracketList"/>
    <dgm:cxn modelId="{421719D7-1AD6-4896-880B-0C19AC878711}" type="presOf" srcId="{D8502A36-F7D4-4616-B92E-03A60D5A4548}" destId="{30579FAC-3194-430C-A371-30EB530C56B2}" srcOrd="0" destOrd="0" presId="urn:diagrams.loki3.com/BracketList"/>
    <dgm:cxn modelId="{1708FEE5-0150-4D98-9511-36398DFBF557}" type="presOf" srcId="{5280FBED-441A-442A-B2CE-6507489A3EA3}" destId="{C2298A93-AD8D-4128-93D2-F34E8ADA76C2}" srcOrd="0" destOrd="5" presId="urn:diagrams.loki3.com/BracketList"/>
    <dgm:cxn modelId="{500F5DE9-4D52-4E95-8960-D7E472312323}" type="presOf" srcId="{BC9F61F6-AEC6-45BB-A312-4DC0D2A1E23E}" destId="{06614B8F-387E-4614-BEF6-2ED532654B44}" srcOrd="0" destOrd="0" presId="urn:diagrams.loki3.com/BracketList"/>
    <dgm:cxn modelId="{AD278DEE-4EF9-4484-8E2A-A19B635A440C}" type="presOf" srcId="{2BAF4F9E-926F-441F-8891-F3BA983625F4}" destId="{D985EC9A-3BB0-462D-8F22-E8FE584EB147}" srcOrd="0" destOrd="0" presId="urn:diagrams.loki3.com/BracketList"/>
    <dgm:cxn modelId="{C4CD2DF0-1010-497E-9102-029964ECC08B}" srcId="{28B6F6E9-44BC-436B-826C-EAB2B5AC191C}" destId="{5280FBED-441A-442A-B2CE-6507489A3EA3}" srcOrd="5" destOrd="0" parTransId="{AB0ED8DB-54C6-4323-ACFE-8902F9FA90DB}" sibTransId="{91CE4453-42B0-47FD-946E-5E2186931394}"/>
    <dgm:cxn modelId="{CB689BFC-4205-483B-96A2-C548C405B58B}" type="presParOf" srcId="{D985EC9A-3BB0-462D-8F22-E8FE584EB147}" destId="{310D2763-1863-4C54-9649-7B96BB73C23A}" srcOrd="0" destOrd="0" presId="urn:diagrams.loki3.com/BracketList"/>
    <dgm:cxn modelId="{F796957D-A254-40A1-85D7-632E92E3378B}" type="presParOf" srcId="{310D2763-1863-4C54-9649-7B96BB73C23A}" destId="{B7531205-001F-4F3C-A412-C71677A4F960}" srcOrd="0" destOrd="0" presId="urn:diagrams.loki3.com/BracketList"/>
    <dgm:cxn modelId="{2D84138D-E202-43DA-B26A-161327B875C1}" type="presParOf" srcId="{310D2763-1863-4C54-9649-7B96BB73C23A}" destId="{E304EC03-DAC7-4FE7-BB34-C60360D98A5B}" srcOrd="1" destOrd="0" presId="urn:diagrams.loki3.com/BracketList"/>
    <dgm:cxn modelId="{3C4CA053-CAB8-4091-A3AE-8074E57C4510}" type="presParOf" srcId="{310D2763-1863-4C54-9649-7B96BB73C23A}" destId="{E4EE9870-927A-459B-8382-23C64425AE63}" srcOrd="2" destOrd="0" presId="urn:diagrams.loki3.com/BracketList"/>
    <dgm:cxn modelId="{82B48126-9058-456B-B67F-59A9F3AE85A2}" type="presParOf" srcId="{310D2763-1863-4C54-9649-7B96BB73C23A}" destId="{C2298A93-AD8D-4128-93D2-F34E8ADA76C2}" srcOrd="3" destOrd="0" presId="urn:diagrams.loki3.com/BracketList"/>
    <dgm:cxn modelId="{CCDC10AC-3DE5-4963-918C-75AEF4A8D523}" type="presParOf" srcId="{D985EC9A-3BB0-462D-8F22-E8FE584EB147}" destId="{3C0D2B0F-A806-4C0C-8C72-B681C4CF2B3D}" srcOrd="1" destOrd="0" presId="urn:diagrams.loki3.com/BracketList"/>
    <dgm:cxn modelId="{39EB6D8A-D3C1-47AA-AA2B-246BA30FF8F9}" type="presParOf" srcId="{D985EC9A-3BB0-462D-8F22-E8FE584EB147}" destId="{B26848F3-0720-4372-AF43-AE97DB721323}" srcOrd="2" destOrd="0" presId="urn:diagrams.loki3.com/BracketList"/>
    <dgm:cxn modelId="{60723880-5917-4397-8BCF-93FF277260E5}" type="presParOf" srcId="{B26848F3-0720-4372-AF43-AE97DB721323}" destId="{30579FAC-3194-430C-A371-30EB530C56B2}" srcOrd="0" destOrd="0" presId="urn:diagrams.loki3.com/BracketList"/>
    <dgm:cxn modelId="{0B376F2F-8BC0-4B34-8333-AD1D08A4E20F}" type="presParOf" srcId="{B26848F3-0720-4372-AF43-AE97DB721323}" destId="{7C657C0B-37AE-45D9-80B5-53B428CB234F}" srcOrd="1" destOrd="0" presId="urn:diagrams.loki3.com/BracketList"/>
    <dgm:cxn modelId="{94268D96-3B2E-4D92-B88D-C15619C20F47}" type="presParOf" srcId="{B26848F3-0720-4372-AF43-AE97DB721323}" destId="{0D056C6D-8193-4E01-B880-755294CD3D31}" srcOrd="2" destOrd="0" presId="urn:diagrams.loki3.com/BracketList"/>
    <dgm:cxn modelId="{F56985E2-299F-4B8A-AB68-3F49313C5F94}" type="presParOf" srcId="{B26848F3-0720-4372-AF43-AE97DB721323}" destId="{06614B8F-387E-4614-BEF6-2ED532654B44}" srcOrd="3" destOrd="0" presId="urn:diagrams.loki3.com/BracketList"/>
    <dgm:cxn modelId="{60F00BDC-F3DF-440E-8D98-45BB220497C1}" type="presParOf" srcId="{D985EC9A-3BB0-462D-8F22-E8FE584EB147}" destId="{C6FACA32-1847-4607-B91D-298CD442D878}" srcOrd="3" destOrd="0" presId="urn:diagrams.loki3.com/BracketList"/>
    <dgm:cxn modelId="{0ACA8DCA-548F-4F39-B081-C57C192A41A1}" type="presParOf" srcId="{D985EC9A-3BB0-462D-8F22-E8FE584EB147}" destId="{15EDEF7A-EA10-458C-A3E9-6FC26BDE94EB}" srcOrd="4" destOrd="0" presId="urn:diagrams.loki3.com/BracketList"/>
    <dgm:cxn modelId="{ACAF7128-27C0-4622-9B79-9D660C70BD5C}" type="presParOf" srcId="{15EDEF7A-EA10-458C-A3E9-6FC26BDE94EB}" destId="{6B3B9FDC-DF96-4598-A2F6-6783462A262E}" srcOrd="0" destOrd="0" presId="urn:diagrams.loki3.com/BracketList"/>
    <dgm:cxn modelId="{4995081C-EB3D-447A-8D5A-C2A401DF6438}" type="presParOf" srcId="{15EDEF7A-EA10-458C-A3E9-6FC26BDE94EB}" destId="{7DCC9653-3033-40E6-8BC0-98516246D1E6}" srcOrd="1" destOrd="0" presId="urn:diagrams.loki3.com/BracketList"/>
    <dgm:cxn modelId="{5C83FC0A-ACC8-427F-A948-0D693945179C}" type="presParOf" srcId="{15EDEF7A-EA10-458C-A3E9-6FC26BDE94EB}" destId="{88B4B73D-682E-45C9-9B50-9FAE3D6561E4}" srcOrd="2" destOrd="0" presId="urn:diagrams.loki3.com/BracketList"/>
    <dgm:cxn modelId="{FBB184F2-363A-46FA-9347-34CA45BF239A}" type="presParOf" srcId="{15EDEF7A-EA10-458C-A3E9-6FC26BDE94EB}" destId="{1AA19E83-85EA-4454-93D8-84FA69D63A19}"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BAF4F9E-926F-441F-8891-F3BA983625F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28B6F6E9-44BC-436B-826C-EAB2B5AC191C}">
      <dgm:prSet phldrT="[Text]" custT="1"/>
      <dgm:spPr/>
      <dgm:t>
        <a:bodyPr/>
        <a:lstStyle/>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Policies, </a:t>
          </a:r>
        </a:p>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Procedures</a:t>
          </a:r>
        </a:p>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Mechanisms &amp;</a:t>
          </a:r>
        </a:p>
        <a:p>
          <a:pPr algn="r">
            <a:lnSpc>
              <a:spcPts val="1400"/>
            </a:lnSpc>
            <a:spcBef>
              <a:spcPts val="0"/>
            </a:spcBef>
            <a:spcAft>
              <a:spcPts val="0"/>
            </a:spcAft>
          </a:pPr>
          <a:r>
            <a:rPr lang="en-US" sz="1400" b="1" dirty="0">
              <a:solidFill>
                <a:schemeClr val="accent6">
                  <a:lumMod val="75000"/>
                </a:schemeClr>
              </a:solidFill>
              <a:latin typeface="Graphik Arabic Regular" pitchFamily="2" charset="-78"/>
              <a:cs typeface="Graphik Arabic Regular" pitchFamily="2" charset="-78"/>
            </a:rPr>
            <a:t>Arrangements</a:t>
          </a:r>
        </a:p>
      </dgm:t>
    </dgm:pt>
    <dgm:pt modelId="{AD441B0D-1D4B-4BF7-A3ED-425047AB3D4A}" type="parTrans" cxnId="{00E04457-2218-421B-A6B5-20607EAD2641}">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B369E8A4-4910-4F8B-A569-741A27E9CF6B}" type="sibTrans" cxnId="{00E04457-2218-421B-A6B5-20607EAD2641}">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0B0D26B3-348A-4E2A-99F1-FAD882058BD9}">
      <dgm:prSet phldrT="[Text]" custT="1"/>
      <dgm:spPr>
        <a:solidFill>
          <a:schemeClr val="accent6">
            <a:lumMod val="75000"/>
          </a:schemeClr>
        </a:solidFill>
      </dgm:spPr>
      <dgm:t>
        <a:bodyPr/>
        <a:lstStyle/>
        <a:p>
          <a:pPr marL="114300" lvl="1" indent="-114300" algn="l" defTabSz="666750">
            <a:lnSpc>
              <a:spcPct val="90000"/>
            </a:lnSpc>
            <a:spcBef>
              <a:spcPts val="0"/>
            </a:spcBef>
            <a:spcAft>
              <a:spcPts val="0"/>
            </a:spcAft>
            <a:buFont typeface="Arial" panose="020B0604020202020204" pitchFamily="34" charset="0"/>
            <a:buChar char="•"/>
          </a:pPr>
          <a:endParaRPr lang="en-US" sz="1400" kern="1200" dirty="0">
            <a:solidFill>
              <a:schemeClr val="bg1"/>
            </a:solidFill>
            <a:latin typeface="Graphik Arabic Regular" pitchFamily="2" charset="-78"/>
            <a:ea typeface="+mn-ea"/>
            <a:cs typeface="Graphik Arabic Regular" pitchFamily="2" charset="-78"/>
          </a:endParaRPr>
        </a:p>
      </dgm:t>
    </dgm:pt>
    <dgm:pt modelId="{1113D9C6-209B-4FB1-B70D-040BF35C28C4}" type="parTrans" cxnId="{5D2D769D-EC5B-4CD8-9E35-D367B1DE0ACD}">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32EEF124-C849-4373-822F-2EDF9DB9C3B0}" type="sibTrans" cxnId="{5D2D769D-EC5B-4CD8-9E35-D367B1DE0ACD}">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D8502A36-F7D4-4616-B92E-03A60D5A4548}">
      <dgm:prSet phldrT="[Text]" custT="1"/>
      <dgm:spPr/>
      <dgm:t>
        <a:bodyPr/>
        <a:lstStyle/>
        <a:p>
          <a:pPr>
            <a:lnSpc>
              <a:spcPts val="1300"/>
            </a:lnSpc>
            <a:spcBef>
              <a:spcPts val="0"/>
            </a:spcBef>
            <a:spcAft>
              <a:spcPts val="0"/>
            </a:spcAft>
          </a:pPr>
          <a:r>
            <a:rPr lang="en-US" sz="1400" b="1" dirty="0">
              <a:solidFill>
                <a:schemeClr val="accent1">
                  <a:lumMod val="75000"/>
                </a:schemeClr>
              </a:solidFill>
              <a:latin typeface="Graphik Arabic Regular" pitchFamily="2" charset="-78"/>
              <a:cs typeface="Graphik Arabic Regular" pitchFamily="2" charset="-78"/>
            </a:rPr>
            <a:t>Implementation</a:t>
          </a:r>
        </a:p>
      </dgm:t>
    </dgm:pt>
    <dgm:pt modelId="{3B8D2C7C-13D5-4A02-9B99-112559D16E5F}" type="parTrans" cxnId="{7904D1C2-CDF2-4435-8300-6A526F0876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87497F2F-E0D9-42C6-9940-E9C173FF4327}" type="sibTrans" cxnId="{7904D1C2-CDF2-4435-8300-6A526F0876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BC9F61F6-AEC6-45BB-A312-4DC0D2A1E23E}">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List of Students’ Social, Cultural &amp; Sport Activities (3 years)</a:t>
          </a:r>
        </a:p>
      </dgm:t>
    </dgm:pt>
    <dgm:pt modelId="{6C28593D-722B-4095-9B43-A575211DEDC9}" type="parTrans" cxnId="{C2505059-600C-4BDB-AE13-E2F0C2CEAD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F4ABD2AC-4D7F-4554-B81A-983C6DF21036}" type="sibTrans" cxnId="{C2505059-600C-4BDB-AE13-E2F0C2CEAD54}">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59FECE60-FA10-47A7-9B6F-ACC280D8A8C6}">
      <dgm:prSet phldrT="[Text]" custT="1"/>
      <dgm:spPr/>
      <dgm:t>
        <a:bodyPr/>
        <a:lstStyle/>
        <a:p>
          <a:pPr>
            <a:lnSpc>
              <a:spcPct val="90000"/>
            </a:lnSpc>
            <a:spcBef>
              <a:spcPts val="0"/>
            </a:spcBef>
            <a:spcAft>
              <a:spcPts val="0"/>
            </a:spcAft>
          </a:pPr>
          <a:r>
            <a:rPr lang="en-US" sz="1400" b="1" dirty="0">
              <a:solidFill>
                <a:schemeClr val="accent2">
                  <a:lumMod val="75000"/>
                </a:schemeClr>
              </a:solidFill>
              <a:latin typeface="Graphik Arabic Regular" pitchFamily="2" charset="-78"/>
              <a:cs typeface="Graphik Arabic Regular" pitchFamily="2" charset="-78"/>
            </a:rPr>
            <a:t> Improvements</a:t>
          </a:r>
        </a:p>
      </dgm:t>
    </dgm:pt>
    <dgm:pt modelId="{BA803F3A-D187-4652-98CE-90BA5A378ECF}" type="parTrans" cxnId="{B1994230-0040-4191-B4A5-C169FCD9710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3C97D980-0C81-4532-AFF3-1B3D139B84C7}" type="sibTrans" cxnId="{B1994230-0040-4191-B4A5-C169FCD9710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97B4860C-31A3-4220-99E1-D98A224EE9C9}">
      <dgm:prSet phldrT="[Text]" custT="1"/>
      <dgm:spPr>
        <a:solidFill>
          <a:schemeClr val="accent2">
            <a:lumMod val="75000"/>
          </a:schemeClr>
        </a:solidFill>
      </dgm:spPr>
      <dgm:t>
        <a:bodyPr/>
        <a:lstStyle/>
        <a:p>
          <a:pPr>
            <a:spcBef>
              <a:spcPts val="0"/>
            </a:spcBef>
            <a:spcAft>
              <a:spcPts val="0"/>
            </a:spcAft>
          </a:pPr>
          <a:r>
            <a:rPr lang="en-US" sz="1400" dirty="0">
              <a:latin typeface="Graphik Arabic Regular" pitchFamily="2" charset="-78"/>
              <a:cs typeface="Graphik Arabic Regular" pitchFamily="2" charset="-78"/>
            </a:rPr>
            <a:t>Improvement Plans</a:t>
          </a:r>
        </a:p>
      </dgm:t>
    </dgm:pt>
    <dgm:pt modelId="{953A292F-497C-4B53-8043-E96C8733128C}" type="sibTrans" cxnId="{2D16D657-464A-4510-997C-E80C0CFC17F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DA4F79A7-5BA1-4DC7-B855-D0EB70BCA2C4}" type="parTrans" cxnId="{2D16D657-464A-4510-997C-E80C0CFC17FE}">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0B77A8D3-0971-49A3-A161-BEEB4503252D}">
      <dgm:prSet phldrT="[Text]" custT="1"/>
      <dgm:spPr>
        <a:solidFill>
          <a:schemeClr val="accent1">
            <a:lumMod val="75000"/>
          </a:schemeClr>
        </a:solidFill>
      </dgm:spPr>
      <dgm: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Survey Reports</a:t>
          </a:r>
        </a:p>
      </dgm:t>
    </dgm:pt>
    <dgm:pt modelId="{34AC3C07-41D1-49A3-A59F-D2BED479CA9F}" type="parTrans" cxnId="{640CED40-88FB-4706-84FF-C30478A38D3B}">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2FAE4B51-BDF9-48C4-BAAF-13C2E4BC95A3}" type="sibTrans" cxnId="{640CED40-88FB-4706-84FF-C30478A38D3B}">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1B3EE83B-6430-474E-BFBF-B6246EEB2ED1}">
      <dgm:prSet phldrT="[Text]" custT="1"/>
      <dgm:spPr>
        <a:solidFill>
          <a:schemeClr val="accent6">
            <a:lumMod val="75000"/>
          </a:schemeClr>
        </a:solidFill>
      </dgm:spPr>
      <dgm:t>
        <a:bodyPr/>
        <a:lstStyle/>
        <a:p>
          <a:pPr marL="114300" lvl="1" indent="-114300" algn="l" defTabSz="666750">
            <a:lnSpc>
              <a:spcPts val="16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Published Information for Current &amp; Prospective Students on Academic Programmes</a:t>
          </a:r>
        </a:p>
      </dgm:t>
    </dgm:pt>
    <dgm:pt modelId="{DE4D4A51-328D-49D2-9CC6-24B3CB484B32}" type="parTrans" cxnId="{204C961A-0D4D-44D8-8A51-431BD1E30D2F}">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FF43E718-926B-4B96-875A-7950DFF30389}" type="sibTrans" cxnId="{204C961A-0D4D-44D8-8A51-431BD1E30D2F}">
      <dgm:prSet/>
      <dgm:spPr/>
      <dgm:t>
        <a:bodyPr/>
        <a:lstStyle/>
        <a:p>
          <a:pPr>
            <a:spcBef>
              <a:spcPts val="0"/>
            </a:spcBef>
            <a:spcAft>
              <a:spcPts val="0"/>
            </a:spcAft>
          </a:pPr>
          <a:endParaRPr lang="en-US" sz="1400">
            <a:latin typeface="Graphik Arabic Regular" pitchFamily="2" charset="-78"/>
            <a:cs typeface="Graphik Arabic Regular" pitchFamily="2" charset="-78"/>
          </a:endParaRPr>
        </a:p>
      </dgm:t>
    </dgm:pt>
    <dgm:pt modelId="{3E865410-C23F-4CC3-9917-CDD8B495B9CF}">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Induction Policy &amp; Procedure</a:t>
          </a:r>
        </a:p>
      </dgm:t>
    </dgm:pt>
    <dgm:pt modelId="{73E8509A-1415-4B9B-9C06-4694A6471B01}" type="parTrans" cxnId="{EBE1564A-46B8-4F14-8119-FB54F3193433}">
      <dgm:prSet/>
      <dgm:spPr/>
      <dgm:t>
        <a:bodyPr/>
        <a:lstStyle/>
        <a:p>
          <a:endParaRPr lang="en-US" sz="1400">
            <a:latin typeface="Graphik Arabic Regular" pitchFamily="2" charset="-78"/>
            <a:cs typeface="Graphik Arabic Regular" pitchFamily="2" charset="-78"/>
          </a:endParaRPr>
        </a:p>
      </dgm:t>
    </dgm:pt>
    <dgm:pt modelId="{9080DF88-B618-4AF4-9914-E227009E1DDC}" type="sibTrans" cxnId="{EBE1564A-46B8-4F14-8119-FB54F3193433}">
      <dgm:prSet/>
      <dgm:spPr/>
      <dgm:t>
        <a:bodyPr/>
        <a:lstStyle/>
        <a:p>
          <a:endParaRPr lang="en-US" sz="1400">
            <a:latin typeface="Graphik Arabic Regular" pitchFamily="2" charset="-78"/>
            <a:cs typeface="Graphik Arabic Regular" pitchFamily="2" charset="-78"/>
          </a:endParaRPr>
        </a:p>
      </dgm:t>
    </dgm:pt>
    <dgm:pt modelId="{6E1ABF73-8097-429C-AA9F-B05411C093D8}">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Students with Special Needs</a:t>
          </a:r>
        </a:p>
      </dgm:t>
    </dgm:pt>
    <dgm:pt modelId="{A9E932C9-589C-4F6C-B86C-42FC79B9A376}" type="parTrans" cxnId="{5C05ABFB-6982-44A2-A5E5-C7EDFFDDD51D}">
      <dgm:prSet/>
      <dgm:spPr/>
      <dgm:t>
        <a:bodyPr/>
        <a:lstStyle/>
        <a:p>
          <a:endParaRPr lang="en-US" sz="1400">
            <a:latin typeface="Graphik Arabic Regular" pitchFamily="2" charset="-78"/>
            <a:cs typeface="Graphik Arabic Regular" pitchFamily="2" charset="-78"/>
          </a:endParaRPr>
        </a:p>
      </dgm:t>
    </dgm:pt>
    <dgm:pt modelId="{E0105F26-DA19-4FC3-9D92-745BA7757BB1}" type="sibTrans" cxnId="{5C05ABFB-6982-44A2-A5E5-C7EDFFDDD51D}">
      <dgm:prSet/>
      <dgm:spPr/>
      <dgm:t>
        <a:bodyPr/>
        <a:lstStyle/>
        <a:p>
          <a:endParaRPr lang="en-US" sz="1400">
            <a:latin typeface="Graphik Arabic Regular" pitchFamily="2" charset="-78"/>
            <a:cs typeface="Graphik Arabic Regular" pitchFamily="2" charset="-78"/>
          </a:endParaRPr>
        </a:p>
      </dgm:t>
    </dgm:pt>
    <dgm:pt modelId="{E64A2CEB-8A07-41B1-98D2-3B09DBE606C5}">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Academic Advising Arrangements</a:t>
          </a:r>
        </a:p>
      </dgm:t>
    </dgm:pt>
    <dgm:pt modelId="{293B8153-CF1D-4EC9-93C0-0919431A0952}" type="parTrans" cxnId="{C11F4610-5334-4C4F-BA05-209AA9A8ECB3}">
      <dgm:prSet/>
      <dgm:spPr/>
      <dgm:t>
        <a:bodyPr/>
        <a:lstStyle/>
        <a:p>
          <a:endParaRPr lang="en-US" sz="1400">
            <a:latin typeface="Graphik Arabic Regular" pitchFamily="2" charset="-78"/>
            <a:cs typeface="Graphik Arabic Regular" pitchFamily="2" charset="-78"/>
          </a:endParaRPr>
        </a:p>
      </dgm:t>
    </dgm:pt>
    <dgm:pt modelId="{001CD1B9-90D7-4C58-8B60-FA8D76DD7831}" type="sibTrans" cxnId="{C11F4610-5334-4C4F-BA05-209AA9A8ECB3}">
      <dgm:prSet/>
      <dgm:spPr/>
      <dgm:t>
        <a:bodyPr/>
        <a:lstStyle/>
        <a:p>
          <a:endParaRPr lang="en-US" sz="1400">
            <a:latin typeface="Graphik Arabic Regular" pitchFamily="2" charset="-78"/>
            <a:cs typeface="Graphik Arabic Regular" pitchFamily="2" charset="-78"/>
          </a:endParaRPr>
        </a:p>
      </dgm:t>
    </dgm:pt>
    <dgm:pt modelId="{07E5ABB7-B450-4080-AD4E-64AF7C1ACA42}">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Career Information, Advice and Guidance Arrangements</a:t>
          </a:r>
        </a:p>
      </dgm:t>
    </dgm:pt>
    <dgm:pt modelId="{907F9862-0A85-4F73-8E64-CD7F8092D9A3}" type="parTrans" cxnId="{09B4C6B7-57B4-4B65-A2B0-AAA1155CE14C}">
      <dgm:prSet/>
      <dgm:spPr/>
      <dgm:t>
        <a:bodyPr/>
        <a:lstStyle/>
        <a:p>
          <a:endParaRPr lang="en-US" sz="1400">
            <a:latin typeface="Graphik Arabic Regular" pitchFamily="2" charset="-78"/>
            <a:cs typeface="Graphik Arabic Regular" pitchFamily="2" charset="-78"/>
          </a:endParaRPr>
        </a:p>
      </dgm:t>
    </dgm:pt>
    <dgm:pt modelId="{AF2EDEE8-1B3D-4AA2-B73F-976554630887}" type="sibTrans" cxnId="{09B4C6B7-57B4-4B65-A2B0-AAA1155CE14C}">
      <dgm:prSet/>
      <dgm:spPr/>
      <dgm:t>
        <a:bodyPr/>
        <a:lstStyle/>
        <a:p>
          <a:endParaRPr lang="en-US" sz="1400">
            <a:latin typeface="Graphik Arabic Regular" pitchFamily="2" charset="-78"/>
            <a:cs typeface="Graphik Arabic Regular" pitchFamily="2" charset="-78"/>
          </a:endParaRPr>
        </a:p>
      </dgm:t>
    </dgm:pt>
    <dgm:pt modelId="{E1F417D3-0EA3-41A2-8D18-5CE6218A59F7}">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Access to Academic Staff Outside Teaching Hours</a:t>
          </a:r>
        </a:p>
      </dgm:t>
    </dgm:pt>
    <dgm:pt modelId="{9A04624D-0F48-486A-9DB6-3376FF7B9351}" type="parTrans" cxnId="{0B05EB91-4640-46B0-B9CA-A1A5F4E6FEE0}">
      <dgm:prSet/>
      <dgm:spPr/>
      <dgm:t>
        <a:bodyPr/>
        <a:lstStyle/>
        <a:p>
          <a:endParaRPr lang="en-US"/>
        </a:p>
      </dgm:t>
    </dgm:pt>
    <dgm:pt modelId="{41A13E1F-DF74-46FF-92AE-6D79848D6468}" type="sibTrans" cxnId="{0B05EB91-4640-46B0-B9CA-A1A5F4E6FEE0}">
      <dgm:prSet/>
      <dgm:spPr/>
      <dgm:t>
        <a:bodyPr/>
        <a:lstStyle/>
        <a:p>
          <a:endParaRPr lang="en-US"/>
        </a:p>
      </dgm:t>
    </dgm:pt>
    <dgm:pt modelId="{94A7C029-3785-4156-976F-3B3B0E7562A6}">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Identifying &amp; Supporting At-Risk Students</a:t>
          </a:r>
        </a:p>
      </dgm:t>
    </dgm:pt>
    <dgm:pt modelId="{240AF919-054C-4887-82B9-6CC59A8A5912}" type="parTrans" cxnId="{DDE6E4E9-B3B0-4FB8-8BD3-27A1E670F6A6}">
      <dgm:prSet/>
      <dgm:spPr/>
      <dgm:t>
        <a:bodyPr/>
        <a:lstStyle/>
        <a:p>
          <a:endParaRPr lang="en-US"/>
        </a:p>
      </dgm:t>
    </dgm:pt>
    <dgm:pt modelId="{6FA71458-2FC2-4F54-8A9F-34BDFAF339AC}" type="sibTrans" cxnId="{DDE6E4E9-B3B0-4FB8-8BD3-27A1E670F6A6}">
      <dgm:prSet/>
      <dgm:spPr/>
      <dgm:t>
        <a:bodyPr/>
        <a:lstStyle/>
        <a:p>
          <a:endParaRPr lang="en-US"/>
        </a:p>
      </dgm:t>
    </dgm:pt>
    <dgm:pt modelId="{3C789256-6FCF-4E29-A3BF-069F5731A6BD}">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Promoting the Concept of Lifelong Learning Among Students</a:t>
          </a:r>
        </a:p>
      </dgm:t>
    </dgm:pt>
    <dgm:pt modelId="{A4898CA3-3C43-4F4B-8352-57B4412045A0}" type="parTrans" cxnId="{29A0BB5E-2869-43D5-B858-3B8B7284D7B6}">
      <dgm:prSet/>
      <dgm:spPr/>
      <dgm:t>
        <a:bodyPr/>
        <a:lstStyle/>
        <a:p>
          <a:endParaRPr lang="en-US"/>
        </a:p>
      </dgm:t>
    </dgm:pt>
    <dgm:pt modelId="{04210FE7-C4FE-409D-90F2-7E9D0D317C6F}" type="sibTrans" cxnId="{29A0BB5E-2869-43D5-B858-3B8B7284D7B6}">
      <dgm:prSet/>
      <dgm:spPr/>
      <dgm:t>
        <a:bodyPr/>
        <a:lstStyle/>
        <a:p>
          <a:endParaRPr lang="en-US"/>
        </a:p>
      </dgm:t>
    </dgm:pt>
    <dgm:pt modelId="{D530ECD2-466A-424E-876F-7E25B3498C7C}">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 for Ensuring that Prospective National &amp; International Students Are Well-Informed (Scholarships, Support Services &amp; Living Expenses)</a:t>
          </a:r>
        </a:p>
      </dgm:t>
    </dgm:pt>
    <dgm:pt modelId="{6855E18A-81EC-4D87-B57A-747011309D48}" type="parTrans" cxnId="{5F7FE5FC-B35B-42D4-9678-0D0090BF4175}">
      <dgm:prSet/>
      <dgm:spPr/>
      <dgm:t>
        <a:bodyPr/>
        <a:lstStyle/>
        <a:p>
          <a:endParaRPr lang="en-US"/>
        </a:p>
      </dgm:t>
    </dgm:pt>
    <dgm:pt modelId="{69BAAF26-F81D-4B8C-95A8-99F4EAA933FC}" type="sibTrans" cxnId="{5F7FE5FC-B35B-42D4-9678-0D0090BF4175}">
      <dgm:prSet/>
      <dgm:spPr/>
      <dgm:t>
        <a:bodyPr/>
        <a:lstStyle/>
        <a:p>
          <a:endParaRPr lang="en-US"/>
        </a:p>
      </dgm:t>
    </dgm:pt>
    <dgm:pt modelId="{8FBA3C62-2834-4ABB-A00C-C23021F20EFC}">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pPr>
          <a:r>
            <a:rPr lang="en-US" sz="1400" kern="1200" dirty="0">
              <a:solidFill>
                <a:prstClr val="white"/>
              </a:solidFill>
              <a:latin typeface="Graphik Arabic Regular" pitchFamily="2" charset="-78"/>
              <a:ea typeface="+mn-ea"/>
              <a:cs typeface="Graphik Arabic Regular" pitchFamily="2" charset="-78"/>
            </a:rPr>
            <a:t>Counseling, Health and Welfare Arrangements </a:t>
          </a:r>
        </a:p>
      </dgm:t>
    </dgm:pt>
    <dgm:pt modelId="{F10CD8E8-9D07-49A1-91BA-25FDF842478A}" type="parTrans" cxnId="{4514CF13-AABF-4A0E-9C61-A5BAA0AE787F}">
      <dgm:prSet/>
      <dgm:spPr/>
      <dgm:t>
        <a:bodyPr/>
        <a:lstStyle/>
        <a:p>
          <a:endParaRPr lang="en-US"/>
        </a:p>
      </dgm:t>
    </dgm:pt>
    <dgm:pt modelId="{E5176058-00D0-49E5-AFDF-6573B2A472E3}" type="sibTrans" cxnId="{4514CF13-AABF-4A0E-9C61-A5BAA0AE787F}">
      <dgm:prSet/>
      <dgm:spPr/>
      <dgm:t>
        <a:bodyPr/>
        <a:lstStyle/>
        <a:p>
          <a:endParaRPr lang="en-US"/>
        </a:p>
      </dgm:t>
    </dgm:pt>
    <dgm:pt modelId="{BD8BF3DB-1CB6-4709-8271-BC692DC8880D}">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pPr>
          <a:r>
            <a:rPr lang="en-US" sz="1400" kern="1200" dirty="0">
              <a:solidFill>
                <a:prstClr val="white"/>
              </a:solidFill>
              <a:latin typeface="Graphik Arabic Regular" pitchFamily="2" charset="-78"/>
              <a:ea typeface="+mn-ea"/>
              <a:cs typeface="Graphik Arabic Regular" pitchFamily="2" charset="-78"/>
            </a:rPr>
            <a:t>Arrangements for Supporting &amp; Encouraging Students’ Activities and their Interactions with Alumni</a:t>
          </a:r>
        </a:p>
      </dgm:t>
    </dgm:pt>
    <dgm:pt modelId="{24E2E1DA-687F-4338-8673-5357E0E2F6D3}" type="parTrans" cxnId="{06710EFF-2DCB-4176-85B1-797C21B7C1EB}">
      <dgm:prSet/>
      <dgm:spPr/>
      <dgm:t>
        <a:bodyPr/>
        <a:lstStyle/>
        <a:p>
          <a:endParaRPr lang="en-US"/>
        </a:p>
      </dgm:t>
    </dgm:pt>
    <dgm:pt modelId="{8FE6F2DC-F258-411A-A5AA-90C9DB6FD47F}" type="sibTrans" cxnId="{06710EFF-2DCB-4176-85B1-797C21B7C1EB}">
      <dgm:prSet/>
      <dgm:spPr/>
      <dgm:t>
        <a:bodyPr/>
        <a:lstStyle/>
        <a:p>
          <a:endParaRPr lang="en-US"/>
        </a:p>
      </dgm:t>
    </dgm:pt>
    <dgm:pt modelId="{21F1E97F-BA44-46E7-90A5-A395D585A59A}">
      <dgm:prSet phldrT="[Text]" custT="1"/>
      <dgm:spPr>
        <a:solidFill>
          <a:schemeClr val="accent6">
            <a:lumMod val="75000"/>
          </a:schemeClr>
        </a:solidFill>
      </dgm:spPr>
      <dgm:t>
        <a:bodyPr/>
        <a:lstStyle/>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Selecting, Monitoring and Evaluating Student Recruitment Agents, If Applicable</a:t>
          </a:r>
        </a:p>
      </dgm:t>
    </dgm:pt>
    <dgm:pt modelId="{5E0A0E7C-7695-480C-A9B1-C7AF7E479B68}" type="parTrans" cxnId="{C58FEF4B-9D1A-426F-B536-D6242D597040}">
      <dgm:prSet/>
      <dgm:spPr/>
      <dgm:t>
        <a:bodyPr/>
        <a:lstStyle/>
        <a:p>
          <a:endParaRPr lang="en-US"/>
        </a:p>
      </dgm:t>
    </dgm:pt>
    <dgm:pt modelId="{761FC877-33F9-4251-8D0E-E3E1875D02E3}" type="sibTrans" cxnId="{C58FEF4B-9D1A-426F-B536-D6242D597040}">
      <dgm:prSet/>
      <dgm:spPr/>
      <dgm:t>
        <a:bodyPr/>
        <a:lstStyle/>
        <a:p>
          <a:endParaRPr lang="en-US"/>
        </a:p>
      </dgm:t>
    </dgm:pt>
    <dgm:pt modelId="{D985EC9A-3BB0-462D-8F22-E8FE584EB147}" type="pres">
      <dgm:prSet presAssocID="{2BAF4F9E-926F-441F-8891-F3BA983625F4}" presName="Name0" presStyleCnt="0">
        <dgm:presLayoutVars>
          <dgm:dir/>
          <dgm:animLvl val="lvl"/>
          <dgm:resizeHandles val="exact"/>
        </dgm:presLayoutVars>
      </dgm:prSet>
      <dgm:spPr/>
    </dgm:pt>
    <dgm:pt modelId="{310D2763-1863-4C54-9649-7B96BB73C23A}" type="pres">
      <dgm:prSet presAssocID="{28B6F6E9-44BC-436B-826C-EAB2B5AC191C}" presName="linNode" presStyleCnt="0"/>
      <dgm:spPr/>
    </dgm:pt>
    <dgm:pt modelId="{B7531205-001F-4F3C-A412-C71677A4F960}" type="pres">
      <dgm:prSet presAssocID="{28B6F6E9-44BC-436B-826C-EAB2B5AC191C}" presName="parTx" presStyleLbl="revTx" presStyleIdx="0" presStyleCnt="3">
        <dgm:presLayoutVars>
          <dgm:chMax val="1"/>
          <dgm:bulletEnabled val="1"/>
        </dgm:presLayoutVars>
      </dgm:prSet>
      <dgm:spPr/>
    </dgm:pt>
    <dgm:pt modelId="{E304EC03-DAC7-4FE7-BB34-C60360D98A5B}" type="pres">
      <dgm:prSet presAssocID="{28B6F6E9-44BC-436B-826C-EAB2B5AC191C}" presName="bracket" presStyleLbl="parChTrans1D1" presStyleIdx="0" presStyleCnt="3"/>
      <dgm:spPr/>
    </dgm:pt>
    <dgm:pt modelId="{E4EE9870-927A-459B-8382-23C64425AE63}" type="pres">
      <dgm:prSet presAssocID="{28B6F6E9-44BC-436B-826C-EAB2B5AC191C}" presName="spH" presStyleCnt="0"/>
      <dgm:spPr/>
    </dgm:pt>
    <dgm:pt modelId="{C2298A93-AD8D-4128-93D2-F34E8ADA76C2}" type="pres">
      <dgm:prSet presAssocID="{28B6F6E9-44BC-436B-826C-EAB2B5AC191C}" presName="desTx" presStyleLbl="node1" presStyleIdx="0" presStyleCnt="3" custScaleY="98089">
        <dgm:presLayoutVars>
          <dgm:bulletEnabled val="1"/>
        </dgm:presLayoutVars>
      </dgm:prSet>
      <dgm:spPr/>
    </dgm:pt>
    <dgm:pt modelId="{3C0D2B0F-A806-4C0C-8C72-B681C4CF2B3D}" type="pres">
      <dgm:prSet presAssocID="{B369E8A4-4910-4F8B-A569-741A27E9CF6B}" presName="spV" presStyleCnt="0"/>
      <dgm:spPr/>
    </dgm:pt>
    <dgm:pt modelId="{B26848F3-0720-4372-AF43-AE97DB721323}" type="pres">
      <dgm:prSet presAssocID="{D8502A36-F7D4-4616-B92E-03A60D5A4548}" presName="linNode" presStyleCnt="0"/>
      <dgm:spPr/>
    </dgm:pt>
    <dgm:pt modelId="{30579FAC-3194-430C-A371-30EB530C56B2}" type="pres">
      <dgm:prSet presAssocID="{D8502A36-F7D4-4616-B92E-03A60D5A4548}" presName="parTx" presStyleLbl="revTx" presStyleIdx="1" presStyleCnt="3">
        <dgm:presLayoutVars>
          <dgm:chMax val="1"/>
          <dgm:bulletEnabled val="1"/>
        </dgm:presLayoutVars>
      </dgm:prSet>
      <dgm:spPr/>
    </dgm:pt>
    <dgm:pt modelId="{7C657C0B-37AE-45D9-80B5-53B428CB234F}" type="pres">
      <dgm:prSet presAssocID="{D8502A36-F7D4-4616-B92E-03A60D5A4548}" presName="bracket" presStyleLbl="parChTrans1D1" presStyleIdx="1" presStyleCnt="3"/>
      <dgm:spPr/>
    </dgm:pt>
    <dgm:pt modelId="{0D056C6D-8193-4E01-B880-755294CD3D31}" type="pres">
      <dgm:prSet presAssocID="{D8502A36-F7D4-4616-B92E-03A60D5A4548}" presName="spH" presStyleCnt="0"/>
      <dgm:spPr/>
    </dgm:pt>
    <dgm:pt modelId="{06614B8F-387E-4614-BEF6-2ED532654B44}" type="pres">
      <dgm:prSet presAssocID="{D8502A36-F7D4-4616-B92E-03A60D5A4548}" presName="desTx" presStyleLbl="node1" presStyleIdx="1" presStyleCnt="3">
        <dgm:presLayoutVars>
          <dgm:bulletEnabled val="1"/>
        </dgm:presLayoutVars>
      </dgm:prSet>
      <dgm:spPr/>
    </dgm:pt>
    <dgm:pt modelId="{C6FACA32-1847-4607-B91D-298CD442D878}" type="pres">
      <dgm:prSet presAssocID="{87497F2F-E0D9-42C6-9940-E9C173FF4327}" presName="spV" presStyleCnt="0"/>
      <dgm:spPr/>
    </dgm:pt>
    <dgm:pt modelId="{15EDEF7A-EA10-458C-A3E9-6FC26BDE94EB}" type="pres">
      <dgm:prSet presAssocID="{59FECE60-FA10-47A7-9B6F-ACC280D8A8C6}" presName="linNode" presStyleCnt="0"/>
      <dgm:spPr/>
    </dgm:pt>
    <dgm:pt modelId="{6B3B9FDC-DF96-4598-A2F6-6783462A262E}" type="pres">
      <dgm:prSet presAssocID="{59FECE60-FA10-47A7-9B6F-ACC280D8A8C6}" presName="parTx" presStyleLbl="revTx" presStyleIdx="2" presStyleCnt="3">
        <dgm:presLayoutVars>
          <dgm:chMax val="1"/>
          <dgm:bulletEnabled val="1"/>
        </dgm:presLayoutVars>
      </dgm:prSet>
      <dgm:spPr/>
    </dgm:pt>
    <dgm:pt modelId="{7DCC9653-3033-40E6-8BC0-98516246D1E6}" type="pres">
      <dgm:prSet presAssocID="{59FECE60-FA10-47A7-9B6F-ACC280D8A8C6}" presName="bracket" presStyleLbl="parChTrans1D1" presStyleIdx="2" presStyleCnt="3"/>
      <dgm:spPr/>
    </dgm:pt>
    <dgm:pt modelId="{88B4B73D-682E-45C9-9B50-9FAE3D6561E4}" type="pres">
      <dgm:prSet presAssocID="{59FECE60-FA10-47A7-9B6F-ACC280D8A8C6}" presName="spH" presStyleCnt="0"/>
      <dgm:spPr/>
    </dgm:pt>
    <dgm:pt modelId="{1AA19E83-85EA-4454-93D8-84FA69D63A19}" type="pres">
      <dgm:prSet presAssocID="{59FECE60-FA10-47A7-9B6F-ACC280D8A8C6}" presName="desTx" presStyleLbl="node1" presStyleIdx="2" presStyleCnt="3">
        <dgm:presLayoutVars>
          <dgm:bulletEnabled val="1"/>
        </dgm:presLayoutVars>
      </dgm:prSet>
      <dgm:spPr/>
    </dgm:pt>
  </dgm:ptLst>
  <dgm:cxnLst>
    <dgm:cxn modelId="{A26E7E03-BF6C-41EB-9B8B-18AAF9DA768F}" type="presOf" srcId="{3C789256-6FCF-4E29-A3BF-069F5731A6BD}" destId="{C2298A93-AD8D-4128-93D2-F34E8ADA76C2}" srcOrd="0" destOrd="8" presId="urn:diagrams.loki3.com/BracketList"/>
    <dgm:cxn modelId="{F5DA6209-1ED9-427B-9A58-44E1ACF51182}" type="presOf" srcId="{94A7C029-3785-4156-976F-3B3B0E7562A6}" destId="{C2298A93-AD8D-4128-93D2-F34E8ADA76C2}" srcOrd="0" destOrd="7" presId="urn:diagrams.loki3.com/BracketList"/>
    <dgm:cxn modelId="{C11F4610-5334-4C4F-BA05-209AA9A8ECB3}" srcId="{28B6F6E9-44BC-436B-826C-EAB2B5AC191C}" destId="{E64A2CEB-8A07-41B1-98D2-3B09DBE606C5}" srcOrd="6" destOrd="0" parTransId="{293B8153-CF1D-4EC9-93C0-0919431A0952}" sibTransId="{001CD1B9-90D7-4C58-8B60-FA8D76DD7831}"/>
    <dgm:cxn modelId="{4514CF13-AABF-4A0E-9C61-A5BAA0AE787F}" srcId="{28B6F6E9-44BC-436B-826C-EAB2B5AC191C}" destId="{8FBA3C62-2834-4ABB-A00C-C23021F20EFC}" srcOrd="11" destOrd="0" parTransId="{F10CD8E8-9D07-49A1-91BA-25FDF842478A}" sibTransId="{E5176058-00D0-49E5-AFDF-6573B2A472E3}"/>
    <dgm:cxn modelId="{204C961A-0D4D-44D8-8A51-431BD1E30D2F}" srcId="{28B6F6E9-44BC-436B-826C-EAB2B5AC191C}" destId="{1B3EE83B-6430-474E-BFBF-B6246EEB2ED1}" srcOrd="1" destOrd="0" parTransId="{DE4D4A51-328D-49D2-9CC6-24B3CB484B32}" sibTransId="{FF43E718-926B-4B96-875A-7950DFF30389}"/>
    <dgm:cxn modelId="{09AE0F1E-8147-4E4A-BFDF-D92173482F51}" type="presOf" srcId="{21F1E97F-BA44-46E7-90A5-A395D585A59A}" destId="{C2298A93-AD8D-4128-93D2-F34E8ADA76C2}" srcOrd="0" destOrd="9" presId="urn:diagrams.loki3.com/BracketList"/>
    <dgm:cxn modelId="{B1994230-0040-4191-B4A5-C169FCD9710E}" srcId="{2BAF4F9E-926F-441F-8891-F3BA983625F4}" destId="{59FECE60-FA10-47A7-9B6F-ACC280D8A8C6}" srcOrd="2" destOrd="0" parTransId="{BA803F3A-D187-4652-98CE-90BA5A378ECF}" sibTransId="{3C97D980-0C81-4532-AFF3-1B3D139B84C7}"/>
    <dgm:cxn modelId="{640CED40-88FB-4706-84FF-C30478A38D3B}" srcId="{D8502A36-F7D4-4616-B92E-03A60D5A4548}" destId="{0B77A8D3-0971-49A3-A161-BEEB4503252D}" srcOrd="1" destOrd="0" parTransId="{34AC3C07-41D1-49A3-A59F-D2BED479CA9F}" sibTransId="{2FAE4B51-BDF9-48C4-BAAF-13C2E4BC95A3}"/>
    <dgm:cxn modelId="{29A0BB5E-2869-43D5-B858-3B8B7284D7B6}" srcId="{28B6F6E9-44BC-436B-826C-EAB2B5AC191C}" destId="{3C789256-6FCF-4E29-A3BF-069F5731A6BD}" srcOrd="8" destOrd="0" parTransId="{A4898CA3-3C43-4F4B-8352-57B4412045A0}" sibTransId="{04210FE7-C4FE-409D-90F2-7E9D0D317C6F}"/>
    <dgm:cxn modelId="{AEDCCC67-1156-4B40-9446-BB4776BE8CB8}" type="presOf" srcId="{28B6F6E9-44BC-436B-826C-EAB2B5AC191C}" destId="{B7531205-001F-4F3C-A412-C71677A4F960}" srcOrd="0" destOrd="0" presId="urn:diagrams.loki3.com/BracketList"/>
    <dgm:cxn modelId="{E729B369-5DD0-458B-B5D4-0396D0F5F354}" type="presOf" srcId="{E64A2CEB-8A07-41B1-98D2-3B09DBE606C5}" destId="{C2298A93-AD8D-4128-93D2-F34E8ADA76C2}" srcOrd="0" destOrd="6" presId="urn:diagrams.loki3.com/BracketList"/>
    <dgm:cxn modelId="{EBE1564A-46B8-4F14-8119-FB54F3193433}" srcId="{28B6F6E9-44BC-436B-826C-EAB2B5AC191C}" destId="{3E865410-C23F-4CC3-9917-CDD8B495B9CF}" srcOrd="2" destOrd="0" parTransId="{73E8509A-1415-4B9B-9C06-4694A6471B01}" sibTransId="{9080DF88-B618-4AF4-9914-E227009E1DDC}"/>
    <dgm:cxn modelId="{C58FEF4B-9D1A-426F-B536-D6242D597040}" srcId="{28B6F6E9-44BC-436B-826C-EAB2B5AC191C}" destId="{21F1E97F-BA44-46E7-90A5-A395D585A59A}" srcOrd="9" destOrd="0" parTransId="{5E0A0E7C-7695-480C-A9B1-C7AF7E479B68}" sibTransId="{761FC877-33F9-4251-8D0E-E3E1875D02E3}"/>
    <dgm:cxn modelId="{6D90A46F-51D9-40A1-9104-B7FC467A77DA}" type="presOf" srcId="{0B77A8D3-0971-49A3-A161-BEEB4503252D}" destId="{06614B8F-387E-4614-BEF6-2ED532654B44}" srcOrd="0" destOrd="1" presId="urn:diagrams.loki3.com/BracketList"/>
    <dgm:cxn modelId="{C46BAE4F-9D1C-4F78-AD59-B78DD7A2C283}" type="presOf" srcId="{07E5ABB7-B450-4080-AD4E-64AF7C1ACA42}" destId="{C2298A93-AD8D-4128-93D2-F34E8ADA76C2}" srcOrd="0" destOrd="4" presId="urn:diagrams.loki3.com/BracketList"/>
    <dgm:cxn modelId="{00E04457-2218-421B-A6B5-20607EAD2641}" srcId="{2BAF4F9E-926F-441F-8891-F3BA983625F4}" destId="{28B6F6E9-44BC-436B-826C-EAB2B5AC191C}" srcOrd="0" destOrd="0" parTransId="{AD441B0D-1D4B-4BF7-A3ED-425047AB3D4A}" sibTransId="{B369E8A4-4910-4F8B-A569-741A27E9CF6B}"/>
    <dgm:cxn modelId="{2D16D657-464A-4510-997C-E80C0CFC17FE}" srcId="{59FECE60-FA10-47A7-9B6F-ACC280D8A8C6}" destId="{97B4860C-31A3-4220-99E1-D98A224EE9C9}" srcOrd="0" destOrd="0" parTransId="{DA4F79A7-5BA1-4DC7-B855-D0EB70BCA2C4}" sibTransId="{953A292F-497C-4B53-8043-E96C8733128C}"/>
    <dgm:cxn modelId="{C2505059-600C-4BDB-AE13-E2F0C2CEAD54}" srcId="{D8502A36-F7D4-4616-B92E-03A60D5A4548}" destId="{BC9F61F6-AEC6-45BB-A312-4DC0D2A1E23E}" srcOrd="0" destOrd="0" parTransId="{6C28593D-722B-4095-9B43-A575211DEDC9}" sibTransId="{F4ABD2AC-4D7F-4554-B81A-983C6DF21036}"/>
    <dgm:cxn modelId="{BAA60B7E-A4E3-483A-8360-4BB00A251DEA}" type="presOf" srcId="{6E1ABF73-8097-429C-AA9F-B05411C093D8}" destId="{C2298A93-AD8D-4128-93D2-F34E8ADA76C2}" srcOrd="0" destOrd="3" presId="urn:diagrams.loki3.com/BracketList"/>
    <dgm:cxn modelId="{0B05EB91-4640-46B0-B9CA-A1A5F4E6FEE0}" srcId="{28B6F6E9-44BC-436B-826C-EAB2B5AC191C}" destId="{E1F417D3-0EA3-41A2-8D18-5CE6218A59F7}" srcOrd="5" destOrd="0" parTransId="{9A04624D-0F48-486A-9DB6-3376FF7B9351}" sibTransId="{41A13E1F-DF74-46FF-92AE-6D79848D6468}"/>
    <dgm:cxn modelId="{13E6CC96-C119-4F34-BEA2-E96EE20FC526}" type="presOf" srcId="{8FBA3C62-2834-4ABB-A00C-C23021F20EFC}" destId="{C2298A93-AD8D-4128-93D2-F34E8ADA76C2}" srcOrd="0" destOrd="11" presId="urn:diagrams.loki3.com/BracketList"/>
    <dgm:cxn modelId="{A4189A97-9C44-48A5-B828-7B698A3D08C8}" type="presOf" srcId="{59FECE60-FA10-47A7-9B6F-ACC280D8A8C6}" destId="{6B3B9FDC-DF96-4598-A2F6-6783462A262E}" srcOrd="0" destOrd="0" presId="urn:diagrams.loki3.com/BracketList"/>
    <dgm:cxn modelId="{5D2D769D-EC5B-4CD8-9E35-D367B1DE0ACD}" srcId="{28B6F6E9-44BC-436B-826C-EAB2B5AC191C}" destId="{0B0D26B3-348A-4E2A-99F1-FAD882058BD9}" srcOrd="0" destOrd="0" parTransId="{1113D9C6-209B-4FB1-B70D-040BF35C28C4}" sibTransId="{32EEF124-C849-4373-822F-2EDF9DB9C3B0}"/>
    <dgm:cxn modelId="{56008DB0-2994-4EE8-89BD-E5BBFE57EDF4}" type="presOf" srcId="{0B0D26B3-348A-4E2A-99F1-FAD882058BD9}" destId="{C2298A93-AD8D-4128-93D2-F34E8ADA76C2}" srcOrd="0" destOrd="0" presId="urn:diagrams.loki3.com/BracketList"/>
    <dgm:cxn modelId="{DEFDE8B2-9635-4806-93F9-AC33BF5C1C3F}" type="presOf" srcId="{97B4860C-31A3-4220-99E1-D98A224EE9C9}" destId="{1AA19E83-85EA-4454-93D8-84FA69D63A19}" srcOrd="0" destOrd="0" presId="urn:diagrams.loki3.com/BracketList"/>
    <dgm:cxn modelId="{09B4C6B7-57B4-4B65-A2B0-AAA1155CE14C}" srcId="{28B6F6E9-44BC-436B-826C-EAB2B5AC191C}" destId="{07E5ABB7-B450-4080-AD4E-64AF7C1ACA42}" srcOrd="4" destOrd="0" parTransId="{907F9862-0A85-4F73-8E64-CD7F8092D9A3}" sibTransId="{AF2EDEE8-1B3D-4AA2-B73F-976554630887}"/>
    <dgm:cxn modelId="{7904D1C2-CDF2-4435-8300-6A526F087654}" srcId="{2BAF4F9E-926F-441F-8891-F3BA983625F4}" destId="{D8502A36-F7D4-4616-B92E-03A60D5A4548}" srcOrd="1" destOrd="0" parTransId="{3B8D2C7C-13D5-4A02-9B99-112559D16E5F}" sibTransId="{87497F2F-E0D9-42C6-9940-E9C173FF4327}"/>
    <dgm:cxn modelId="{421719D7-1AD6-4896-880B-0C19AC878711}" type="presOf" srcId="{D8502A36-F7D4-4616-B92E-03A60D5A4548}" destId="{30579FAC-3194-430C-A371-30EB530C56B2}" srcOrd="0" destOrd="0" presId="urn:diagrams.loki3.com/BracketList"/>
    <dgm:cxn modelId="{BAF809DC-D433-4027-9DD3-45735EEA5DA6}" type="presOf" srcId="{D530ECD2-466A-424E-876F-7E25B3498C7C}" destId="{C2298A93-AD8D-4128-93D2-F34E8ADA76C2}" srcOrd="0" destOrd="10" presId="urn:diagrams.loki3.com/BracketList"/>
    <dgm:cxn modelId="{F99A61E0-3A19-4E92-906D-97812988FDB7}" type="presOf" srcId="{1B3EE83B-6430-474E-BFBF-B6246EEB2ED1}" destId="{C2298A93-AD8D-4128-93D2-F34E8ADA76C2}" srcOrd="0" destOrd="1" presId="urn:diagrams.loki3.com/BracketList"/>
    <dgm:cxn modelId="{A4D99FE5-6A93-4867-AB7A-6A70DF20F646}" type="presOf" srcId="{E1F417D3-0EA3-41A2-8D18-5CE6218A59F7}" destId="{C2298A93-AD8D-4128-93D2-F34E8ADA76C2}" srcOrd="0" destOrd="5" presId="urn:diagrams.loki3.com/BracketList"/>
    <dgm:cxn modelId="{13C8F4E6-DC27-4410-8851-C01CF6AC8502}" type="presOf" srcId="{BD8BF3DB-1CB6-4709-8271-BC692DC8880D}" destId="{C2298A93-AD8D-4128-93D2-F34E8ADA76C2}" srcOrd="0" destOrd="12" presId="urn:diagrams.loki3.com/BracketList"/>
    <dgm:cxn modelId="{500F5DE9-4D52-4E95-8960-D7E472312323}" type="presOf" srcId="{BC9F61F6-AEC6-45BB-A312-4DC0D2A1E23E}" destId="{06614B8F-387E-4614-BEF6-2ED532654B44}" srcOrd="0" destOrd="0" presId="urn:diagrams.loki3.com/BracketList"/>
    <dgm:cxn modelId="{DDE6E4E9-B3B0-4FB8-8BD3-27A1E670F6A6}" srcId="{28B6F6E9-44BC-436B-826C-EAB2B5AC191C}" destId="{94A7C029-3785-4156-976F-3B3B0E7562A6}" srcOrd="7" destOrd="0" parTransId="{240AF919-054C-4887-82B9-6CC59A8A5912}" sibTransId="{6FA71458-2FC2-4F54-8A9F-34BDFAF339AC}"/>
    <dgm:cxn modelId="{AD278DEE-4EF9-4484-8E2A-A19B635A440C}" type="presOf" srcId="{2BAF4F9E-926F-441F-8891-F3BA983625F4}" destId="{D985EC9A-3BB0-462D-8F22-E8FE584EB147}" srcOrd="0" destOrd="0" presId="urn:diagrams.loki3.com/BracketList"/>
    <dgm:cxn modelId="{B97C88F5-81BF-4E09-9C4F-F953AC4BD547}" type="presOf" srcId="{3E865410-C23F-4CC3-9917-CDD8B495B9CF}" destId="{C2298A93-AD8D-4128-93D2-F34E8ADA76C2}" srcOrd="0" destOrd="2" presId="urn:diagrams.loki3.com/BracketList"/>
    <dgm:cxn modelId="{5C05ABFB-6982-44A2-A5E5-C7EDFFDDD51D}" srcId="{28B6F6E9-44BC-436B-826C-EAB2B5AC191C}" destId="{6E1ABF73-8097-429C-AA9F-B05411C093D8}" srcOrd="3" destOrd="0" parTransId="{A9E932C9-589C-4F6C-B86C-42FC79B9A376}" sibTransId="{E0105F26-DA19-4FC3-9D92-745BA7757BB1}"/>
    <dgm:cxn modelId="{5F7FE5FC-B35B-42D4-9678-0D0090BF4175}" srcId="{28B6F6E9-44BC-436B-826C-EAB2B5AC191C}" destId="{D530ECD2-466A-424E-876F-7E25B3498C7C}" srcOrd="10" destOrd="0" parTransId="{6855E18A-81EC-4D87-B57A-747011309D48}" sibTransId="{69BAAF26-F81D-4B8C-95A8-99F4EAA933FC}"/>
    <dgm:cxn modelId="{06710EFF-2DCB-4176-85B1-797C21B7C1EB}" srcId="{28B6F6E9-44BC-436B-826C-EAB2B5AC191C}" destId="{BD8BF3DB-1CB6-4709-8271-BC692DC8880D}" srcOrd="12" destOrd="0" parTransId="{24E2E1DA-687F-4338-8673-5357E0E2F6D3}" sibTransId="{8FE6F2DC-F258-411A-A5AA-90C9DB6FD47F}"/>
    <dgm:cxn modelId="{CB689BFC-4205-483B-96A2-C548C405B58B}" type="presParOf" srcId="{D985EC9A-3BB0-462D-8F22-E8FE584EB147}" destId="{310D2763-1863-4C54-9649-7B96BB73C23A}" srcOrd="0" destOrd="0" presId="urn:diagrams.loki3.com/BracketList"/>
    <dgm:cxn modelId="{F796957D-A254-40A1-85D7-632E92E3378B}" type="presParOf" srcId="{310D2763-1863-4C54-9649-7B96BB73C23A}" destId="{B7531205-001F-4F3C-A412-C71677A4F960}" srcOrd="0" destOrd="0" presId="urn:diagrams.loki3.com/BracketList"/>
    <dgm:cxn modelId="{2D84138D-E202-43DA-B26A-161327B875C1}" type="presParOf" srcId="{310D2763-1863-4C54-9649-7B96BB73C23A}" destId="{E304EC03-DAC7-4FE7-BB34-C60360D98A5B}" srcOrd="1" destOrd="0" presId="urn:diagrams.loki3.com/BracketList"/>
    <dgm:cxn modelId="{3C4CA053-CAB8-4091-A3AE-8074E57C4510}" type="presParOf" srcId="{310D2763-1863-4C54-9649-7B96BB73C23A}" destId="{E4EE9870-927A-459B-8382-23C64425AE63}" srcOrd="2" destOrd="0" presId="urn:diagrams.loki3.com/BracketList"/>
    <dgm:cxn modelId="{82B48126-9058-456B-B67F-59A9F3AE85A2}" type="presParOf" srcId="{310D2763-1863-4C54-9649-7B96BB73C23A}" destId="{C2298A93-AD8D-4128-93D2-F34E8ADA76C2}" srcOrd="3" destOrd="0" presId="urn:diagrams.loki3.com/BracketList"/>
    <dgm:cxn modelId="{CCDC10AC-3DE5-4963-918C-75AEF4A8D523}" type="presParOf" srcId="{D985EC9A-3BB0-462D-8F22-E8FE584EB147}" destId="{3C0D2B0F-A806-4C0C-8C72-B681C4CF2B3D}" srcOrd="1" destOrd="0" presId="urn:diagrams.loki3.com/BracketList"/>
    <dgm:cxn modelId="{39EB6D8A-D3C1-47AA-AA2B-246BA30FF8F9}" type="presParOf" srcId="{D985EC9A-3BB0-462D-8F22-E8FE584EB147}" destId="{B26848F3-0720-4372-AF43-AE97DB721323}" srcOrd="2" destOrd="0" presId="urn:diagrams.loki3.com/BracketList"/>
    <dgm:cxn modelId="{60723880-5917-4397-8BCF-93FF277260E5}" type="presParOf" srcId="{B26848F3-0720-4372-AF43-AE97DB721323}" destId="{30579FAC-3194-430C-A371-30EB530C56B2}" srcOrd="0" destOrd="0" presId="urn:diagrams.loki3.com/BracketList"/>
    <dgm:cxn modelId="{0B376F2F-8BC0-4B34-8333-AD1D08A4E20F}" type="presParOf" srcId="{B26848F3-0720-4372-AF43-AE97DB721323}" destId="{7C657C0B-37AE-45D9-80B5-53B428CB234F}" srcOrd="1" destOrd="0" presId="urn:diagrams.loki3.com/BracketList"/>
    <dgm:cxn modelId="{94268D96-3B2E-4D92-B88D-C15619C20F47}" type="presParOf" srcId="{B26848F3-0720-4372-AF43-AE97DB721323}" destId="{0D056C6D-8193-4E01-B880-755294CD3D31}" srcOrd="2" destOrd="0" presId="urn:diagrams.loki3.com/BracketList"/>
    <dgm:cxn modelId="{F56985E2-299F-4B8A-AB68-3F49313C5F94}" type="presParOf" srcId="{B26848F3-0720-4372-AF43-AE97DB721323}" destId="{06614B8F-387E-4614-BEF6-2ED532654B44}" srcOrd="3" destOrd="0" presId="urn:diagrams.loki3.com/BracketList"/>
    <dgm:cxn modelId="{60F00BDC-F3DF-440E-8D98-45BB220497C1}" type="presParOf" srcId="{D985EC9A-3BB0-462D-8F22-E8FE584EB147}" destId="{C6FACA32-1847-4607-B91D-298CD442D878}" srcOrd="3" destOrd="0" presId="urn:diagrams.loki3.com/BracketList"/>
    <dgm:cxn modelId="{0ACA8DCA-548F-4F39-B081-C57C192A41A1}" type="presParOf" srcId="{D985EC9A-3BB0-462D-8F22-E8FE584EB147}" destId="{15EDEF7A-EA10-458C-A3E9-6FC26BDE94EB}" srcOrd="4" destOrd="0" presId="urn:diagrams.loki3.com/BracketList"/>
    <dgm:cxn modelId="{ACAF7128-27C0-4622-9B79-9D660C70BD5C}" type="presParOf" srcId="{15EDEF7A-EA10-458C-A3E9-6FC26BDE94EB}" destId="{6B3B9FDC-DF96-4598-A2F6-6783462A262E}" srcOrd="0" destOrd="0" presId="urn:diagrams.loki3.com/BracketList"/>
    <dgm:cxn modelId="{4995081C-EB3D-447A-8D5A-C2A401DF6438}" type="presParOf" srcId="{15EDEF7A-EA10-458C-A3E9-6FC26BDE94EB}" destId="{7DCC9653-3033-40E6-8BC0-98516246D1E6}" srcOrd="1" destOrd="0" presId="urn:diagrams.loki3.com/BracketList"/>
    <dgm:cxn modelId="{5C83FC0A-ACC8-427F-A948-0D693945179C}" type="presParOf" srcId="{15EDEF7A-EA10-458C-A3E9-6FC26BDE94EB}" destId="{88B4B73D-682E-45C9-9B50-9FAE3D6561E4}" srcOrd="2" destOrd="0" presId="urn:diagrams.loki3.com/BracketList"/>
    <dgm:cxn modelId="{FBB184F2-363A-46FA-9347-34CA45BF239A}" type="presParOf" srcId="{15EDEF7A-EA10-458C-A3E9-6FC26BDE94EB}" destId="{1AA19E83-85EA-4454-93D8-84FA69D63A19}"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7473C40-0C93-4DB9-8BC6-35AFB3904461}" type="doc">
      <dgm:prSet loTypeId="urn:microsoft.com/office/officeart/2008/layout/PictureStrips" loCatId="list" qsTypeId="urn:microsoft.com/office/officeart/2005/8/quickstyle/simple1" qsCatId="simple" csTypeId="urn:microsoft.com/office/officeart/2018/5/colors/Iconchunking_neutralbg_colorful1" csCatId="colorful" phldr="1"/>
      <dgm:spPr/>
      <dgm:t>
        <a:bodyPr/>
        <a:lstStyle/>
        <a:p>
          <a:endParaRPr lang="en-US"/>
        </a:p>
      </dgm:t>
    </dgm:pt>
    <dgm:pt modelId="{EECD4EA9-B302-446B-802E-46587DB1702D}">
      <dgm:prSet phldrT="[Text]" custT="1"/>
      <dgm:spPr/>
      <dgm:t>
        <a:bodyPr/>
        <a:lstStyle/>
        <a:p>
          <a:r>
            <a:rPr lang="en-US" sz="1600" dirty="0">
              <a:latin typeface="Graphik Arabic Regular" pitchFamily="2" charset="-78"/>
              <a:cs typeface="Graphik Arabic Regular" pitchFamily="2" charset="-78"/>
            </a:rPr>
            <a:t>Assigning a senior staff to Lead a working group in planning and monitoring the self evaluation process.</a:t>
          </a:r>
        </a:p>
      </dgm:t>
    </dgm:pt>
    <dgm:pt modelId="{3ADF278B-AC28-49FB-90EB-AEC92ACCF026}" type="parTrans" cxnId="{1C60CB34-B213-4DD5-838B-81A3E72B6E62}">
      <dgm:prSet/>
      <dgm:spPr/>
      <dgm:t>
        <a:bodyPr/>
        <a:lstStyle/>
        <a:p>
          <a:endParaRPr lang="en-US">
            <a:latin typeface="Graphik Arabic Regular" pitchFamily="2" charset="-78"/>
            <a:cs typeface="Graphik Arabic Regular" pitchFamily="2" charset="-78"/>
          </a:endParaRPr>
        </a:p>
      </dgm:t>
    </dgm:pt>
    <dgm:pt modelId="{9161850A-80AE-4306-B365-A0FBB02B8CB9}" type="sibTrans" cxnId="{1C60CB34-B213-4DD5-838B-81A3E72B6E62}">
      <dgm:prSet/>
      <dgm:spPr/>
      <dgm:t>
        <a:bodyPr/>
        <a:lstStyle/>
        <a:p>
          <a:endParaRPr lang="en-US">
            <a:latin typeface="Graphik Arabic Regular" pitchFamily="2" charset="-78"/>
            <a:cs typeface="Graphik Arabic Regular" pitchFamily="2" charset="-78"/>
          </a:endParaRPr>
        </a:p>
      </dgm:t>
    </dgm:pt>
    <dgm:pt modelId="{77914AFE-12E4-402C-BCA3-9BCAE2F43932}">
      <dgm:prSet custT="1"/>
      <dgm:spPr/>
      <dgm:t>
        <a:bodyPr/>
        <a:lstStyle/>
        <a:p>
          <a:r>
            <a:rPr lang="en-GB" sz="1600" dirty="0">
              <a:latin typeface="Graphik Arabic Regular" pitchFamily="2" charset="-78"/>
              <a:cs typeface="Graphik Arabic Regular" pitchFamily="2" charset="-78"/>
            </a:rPr>
            <a:t>Consideration should be given to involving students in the process.</a:t>
          </a:r>
          <a:endParaRPr lang="en-US" sz="1600" dirty="0">
            <a:latin typeface="Graphik Arabic Regular" pitchFamily="2" charset="-78"/>
            <a:cs typeface="Graphik Arabic Regular" pitchFamily="2" charset="-78"/>
          </a:endParaRPr>
        </a:p>
      </dgm:t>
    </dgm:pt>
    <dgm:pt modelId="{F398CBFA-032C-4473-925F-0AD26AD8D5DB}" type="parTrans" cxnId="{711610BB-0762-4D1C-908E-CA4769554D19}">
      <dgm:prSet/>
      <dgm:spPr/>
      <dgm:t>
        <a:bodyPr/>
        <a:lstStyle/>
        <a:p>
          <a:endParaRPr lang="en-US">
            <a:latin typeface="Graphik Arabic Regular" pitchFamily="2" charset="-78"/>
            <a:cs typeface="Graphik Arabic Regular" pitchFamily="2" charset="-78"/>
          </a:endParaRPr>
        </a:p>
      </dgm:t>
    </dgm:pt>
    <dgm:pt modelId="{02D806AD-19E6-4436-9645-7AFF86AEDD5A}" type="sibTrans" cxnId="{711610BB-0762-4D1C-908E-CA4769554D19}">
      <dgm:prSet/>
      <dgm:spPr/>
      <dgm:t>
        <a:bodyPr/>
        <a:lstStyle/>
        <a:p>
          <a:endParaRPr lang="en-US">
            <a:latin typeface="Graphik Arabic Regular" pitchFamily="2" charset="-78"/>
            <a:cs typeface="Graphik Arabic Regular" pitchFamily="2" charset="-78"/>
          </a:endParaRPr>
        </a:p>
      </dgm:t>
    </dgm:pt>
    <dgm:pt modelId="{D83FDC70-979E-4BBE-999B-79F78CEC6EC2}">
      <dgm:prSet custT="1"/>
      <dgm:spPr/>
      <dgm:t>
        <a:bodyPr/>
        <a:lstStyle/>
        <a:p>
          <a:r>
            <a:rPr lang="en-GB" sz="1600" dirty="0">
              <a:latin typeface="Graphik Arabic Regular" pitchFamily="2" charset="-78"/>
              <a:cs typeface="Graphik Arabic Regular" pitchFamily="2" charset="-78"/>
            </a:rPr>
            <a:t>Assigning the review standards and indicators to the relevant academic and administrative units.</a:t>
          </a:r>
          <a:endParaRPr lang="en-US" sz="1600" dirty="0">
            <a:latin typeface="Graphik Arabic Regular" pitchFamily="2" charset="-78"/>
            <a:cs typeface="Graphik Arabic Regular" pitchFamily="2" charset="-78"/>
          </a:endParaRPr>
        </a:p>
      </dgm:t>
    </dgm:pt>
    <dgm:pt modelId="{3F8105AF-4AA5-4ECF-AB63-C8D56E6CC7FE}" type="parTrans" cxnId="{F14123F8-140C-4095-8B19-28F53E8BC87C}">
      <dgm:prSet/>
      <dgm:spPr/>
      <dgm:t>
        <a:bodyPr/>
        <a:lstStyle/>
        <a:p>
          <a:endParaRPr lang="en-US">
            <a:latin typeface="Graphik Arabic Regular" pitchFamily="2" charset="-78"/>
            <a:cs typeface="Graphik Arabic Regular" pitchFamily="2" charset="-78"/>
          </a:endParaRPr>
        </a:p>
      </dgm:t>
    </dgm:pt>
    <dgm:pt modelId="{51DE7E3F-6277-4DED-8444-BF1B95C75575}" type="sibTrans" cxnId="{F14123F8-140C-4095-8B19-28F53E8BC87C}">
      <dgm:prSet/>
      <dgm:spPr/>
      <dgm:t>
        <a:bodyPr/>
        <a:lstStyle/>
        <a:p>
          <a:endParaRPr lang="en-US">
            <a:latin typeface="Graphik Arabic Regular" pitchFamily="2" charset="-78"/>
            <a:cs typeface="Graphik Arabic Regular" pitchFamily="2" charset="-78"/>
          </a:endParaRPr>
        </a:p>
      </dgm:t>
    </dgm:pt>
    <dgm:pt modelId="{C055EBF3-AF12-47FE-80BF-AF11C238756D}">
      <dgm:prSet custT="1"/>
      <dgm:spPr/>
      <dgm:t>
        <a:bodyPr/>
        <a:lstStyle/>
        <a:p>
          <a:r>
            <a:rPr lang="en-GB" sz="1600" dirty="0">
              <a:latin typeface="Graphik Arabic Regular" pitchFamily="2" charset="-78"/>
              <a:cs typeface="Graphik Arabic Regular" pitchFamily="2" charset="-78"/>
            </a:rPr>
            <a:t>Sufficient time should be allocated for analysis, critical reflection, and identifying areas of strength and areas that require improvements.</a:t>
          </a:r>
          <a:endParaRPr lang="en-US" sz="1600" dirty="0">
            <a:latin typeface="Graphik Arabic Regular" pitchFamily="2" charset="-78"/>
            <a:cs typeface="Graphik Arabic Regular" pitchFamily="2" charset="-78"/>
          </a:endParaRPr>
        </a:p>
      </dgm:t>
    </dgm:pt>
    <dgm:pt modelId="{51C80E49-065A-4740-94AE-AB66416BFDB2}" type="parTrans" cxnId="{094AA4BE-44B7-4160-99ED-815AA53CC6BC}">
      <dgm:prSet/>
      <dgm:spPr/>
      <dgm:t>
        <a:bodyPr/>
        <a:lstStyle/>
        <a:p>
          <a:endParaRPr lang="en-US">
            <a:latin typeface="Graphik Arabic Regular" pitchFamily="2" charset="-78"/>
            <a:cs typeface="Graphik Arabic Regular" pitchFamily="2" charset="-78"/>
          </a:endParaRPr>
        </a:p>
      </dgm:t>
    </dgm:pt>
    <dgm:pt modelId="{76DE3347-2D6A-42A8-A2A2-FD8E4B5A25A7}" type="sibTrans" cxnId="{094AA4BE-44B7-4160-99ED-815AA53CC6BC}">
      <dgm:prSet/>
      <dgm:spPr/>
      <dgm:t>
        <a:bodyPr/>
        <a:lstStyle/>
        <a:p>
          <a:endParaRPr lang="en-US">
            <a:latin typeface="Graphik Arabic Regular" pitchFamily="2" charset="-78"/>
            <a:cs typeface="Graphik Arabic Regular" pitchFamily="2" charset="-78"/>
          </a:endParaRPr>
        </a:p>
      </dgm:t>
    </dgm:pt>
    <dgm:pt modelId="{2C5210BE-2F2E-4C30-A467-7AF56A34AE4D}">
      <dgm:prSet custT="1"/>
      <dgm:spPr/>
      <dgm:t>
        <a:bodyPr/>
        <a:lstStyle/>
        <a:p>
          <a:r>
            <a:rPr lang="en-GB" sz="1600" dirty="0">
              <a:latin typeface="Graphik Arabic Regular" pitchFamily="2" charset="-78"/>
              <a:cs typeface="Graphik Arabic Regular" pitchFamily="2" charset="-78"/>
            </a:rPr>
            <a:t>Each unit examines the indicators’ expectations and considers what types of evidence are needed. </a:t>
          </a:r>
          <a:endParaRPr lang="en-US" sz="1600" dirty="0">
            <a:latin typeface="Graphik Arabic Regular" pitchFamily="2" charset="-78"/>
            <a:cs typeface="Graphik Arabic Regular" pitchFamily="2" charset="-78"/>
          </a:endParaRPr>
        </a:p>
      </dgm:t>
    </dgm:pt>
    <dgm:pt modelId="{A52CC0BB-E5D0-4340-88CD-AE81B088A96B}" type="parTrans" cxnId="{59C9BCD5-C8DF-4B6B-8E60-E576F061B568}">
      <dgm:prSet/>
      <dgm:spPr/>
      <dgm:t>
        <a:bodyPr/>
        <a:lstStyle/>
        <a:p>
          <a:endParaRPr lang="en-US">
            <a:latin typeface="Graphik Arabic Regular" pitchFamily="2" charset="-78"/>
            <a:cs typeface="Graphik Arabic Regular" pitchFamily="2" charset="-78"/>
          </a:endParaRPr>
        </a:p>
      </dgm:t>
    </dgm:pt>
    <dgm:pt modelId="{575D4B9B-0194-43ED-A5DB-7524ADA4E50D}" type="sibTrans" cxnId="{59C9BCD5-C8DF-4B6B-8E60-E576F061B568}">
      <dgm:prSet/>
      <dgm:spPr/>
      <dgm:t>
        <a:bodyPr/>
        <a:lstStyle/>
        <a:p>
          <a:endParaRPr lang="en-US">
            <a:latin typeface="Graphik Arabic Regular" pitchFamily="2" charset="-78"/>
            <a:cs typeface="Graphik Arabic Regular" pitchFamily="2" charset="-78"/>
          </a:endParaRPr>
        </a:p>
      </dgm:t>
    </dgm:pt>
    <dgm:pt modelId="{CC19306E-CB38-4F3D-88D8-CA41884068B0}">
      <dgm:prSet custT="1"/>
      <dgm:spPr/>
      <dgm:t>
        <a:bodyPr/>
        <a:lstStyle/>
        <a:p>
          <a:r>
            <a:rPr lang="en-GB" sz="1600" dirty="0">
              <a:latin typeface="Graphik Arabic Regular" pitchFamily="2" charset="-78"/>
              <a:cs typeface="Graphik Arabic Regular" pitchFamily="2" charset="-78"/>
            </a:rPr>
            <a:t>Developing a plan for the identified areas that require improvements to implement changes gradually. </a:t>
          </a:r>
          <a:endParaRPr lang="en-US" sz="1600" dirty="0">
            <a:latin typeface="Graphik Arabic Regular" pitchFamily="2" charset="-78"/>
            <a:cs typeface="Graphik Arabic Regular" pitchFamily="2" charset="-78"/>
          </a:endParaRPr>
        </a:p>
      </dgm:t>
    </dgm:pt>
    <dgm:pt modelId="{1DA50258-1BDC-421A-B450-D6B7572B2DAC}" type="parTrans" cxnId="{46AF79AC-6596-4AD4-A106-9A17BB6520EF}">
      <dgm:prSet/>
      <dgm:spPr/>
      <dgm:t>
        <a:bodyPr/>
        <a:lstStyle/>
        <a:p>
          <a:endParaRPr lang="en-US">
            <a:latin typeface="Graphik Arabic Regular" pitchFamily="2" charset="-78"/>
            <a:cs typeface="Graphik Arabic Regular" pitchFamily="2" charset="-78"/>
          </a:endParaRPr>
        </a:p>
      </dgm:t>
    </dgm:pt>
    <dgm:pt modelId="{74030E79-0730-452D-B99B-419556A133FF}" type="sibTrans" cxnId="{46AF79AC-6596-4AD4-A106-9A17BB6520EF}">
      <dgm:prSet/>
      <dgm:spPr/>
      <dgm:t>
        <a:bodyPr/>
        <a:lstStyle/>
        <a:p>
          <a:endParaRPr lang="en-US">
            <a:latin typeface="Graphik Arabic Regular" pitchFamily="2" charset="-78"/>
            <a:cs typeface="Graphik Arabic Regular" pitchFamily="2" charset="-78"/>
          </a:endParaRPr>
        </a:p>
      </dgm:t>
    </dgm:pt>
    <dgm:pt modelId="{C98D0C13-B8F4-4F83-87B8-EF20169DC506}" type="pres">
      <dgm:prSet presAssocID="{17473C40-0C93-4DB9-8BC6-35AFB3904461}" presName="Name0" presStyleCnt="0">
        <dgm:presLayoutVars>
          <dgm:dir/>
          <dgm:resizeHandles val="exact"/>
        </dgm:presLayoutVars>
      </dgm:prSet>
      <dgm:spPr/>
    </dgm:pt>
    <dgm:pt modelId="{7D3A9108-04C1-48AD-AC67-213D6B89059B}" type="pres">
      <dgm:prSet presAssocID="{EECD4EA9-B302-446B-802E-46587DB1702D}" presName="composite" presStyleCnt="0"/>
      <dgm:spPr/>
    </dgm:pt>
    <dgm:pt modelId="{EE0565CF-4BAA-4F4C-9C05-1CC7CE428CDB}" type="pres">
      <dgm:prSet presAssocID="{EECD4EA9-B302-446B-802E-46587DB1702D}" presName="rect1" presStyleLbl="trAlignAcc1" presStyleIdx="0" presStyleCnt="6">
        <dgm:presLayoutVars>
          <dgm:bulletEnabled val="1"/>
        </dgm:presLayoutVars>
      </dgm:prSet>
      <dgm:spPr/>
    </dgm:pt>
    <dgm:pt modelId="{6C87FA32-B135-4E12-947D-3E1E9D834986}" type="pres">
      <dgm:prSet presAssocID="{EECD4EA9-B302-446B-802E-46587DB1702D}" presName="rect2" presStyleLbl="fgImgPlace1" presStyleIdx="0" presStyleCnt="6" custLinFactNeighborY="8988"/>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25E6EE7C-F7A4-4303-BE8D-015A3B809813}" type="pres">
      <dgm:prSet presAssocID="{9161850A-80AE-4306-B365-A0FBB02B8CB9}" presName="sibTrans" presStyleCnt="0"/>
      <dgm:spPr/>
    </dgm:pt>
    <dgm:pt modelId="{BF8B4000-DD09-4414-9F19-0405698AF0C7}" type="pres">
      <dgm:prSet presAssocID="{77914AFE-12E4-402C-BCA3-9BCAE2F43932}" presName="composite" presStyleCnt="0"/>
      <dgm:spPr/>
    </dgm:pt>
    <dgm:pt modelId="{86E0909C-D202-4BC0-AAF1-60B128D28848}" type="pres">
      <dgm:prSet presAssocID="{77914AFE-12E4-402C-BCA3-9BCAE2F43932}" presName="rect1" presStyleLbl="trAlignAcc1" presStyleIdx="1" presStyleCnt="6">
        <dgm:presLayoutVars>
          <dgm:bulletEnabled val="1"/>
        </dgm:presLayoutVars>
      </dgm:prSet>
      <dgm:spPr/>
    </dgm:pt>
    <dgm:pt modelId="{79FE78D5-9DFB-45A0-8E3D-3DE39ABD41FC}" type="pres">
      <dgm:prSet presAssocID="{77914AFE-12E4-402C-BCA3-9BCAE2F43932}" presName="rect2" presStyleLbl="fgImgPlace1" presStyleIdx="1" presStyleCnt="6" custLinFactNeighborY="10486"/>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5000" r="-15000"/>
          </a:stretch>
        </a:blipFill>
      </dgm:spPr>
    </dgm:pt>
    <dgm:pt modelId="{68E90433-0949-408A-8A1A-B98FCE847DAD}" type="pres">
      <dgm:prSet presAssocID="{02D806AD-19E6-4436-9645-7AFF86AEDD5A}" presName="sibTrans" presStyleCnt="0"/>
      <dgm:spPr/>
    </dgm:pt>
    <dgm:pt modelId="{EA44B1F3-C331-4638-B1A6-AE3F4F7FB96B}" type="pres">
      <dgm:prSet presAssocID="{D83FDC70-979E-4BBE-999B-79F78CEC6EC2}" presName="composite" presStyleCnt="0"/>
      <dgm:spPr/>
    </dgm:pt>
    <dgm:pt modelId="{D89AA827-3B04-4AE0-9785-918AF31851BE}" type="pres">
      <dgm:prSet presAssocID="{D83FDC70-979E-4BBE-999B-79F78CEC6EC2}" presName="rect1" presStyleLbl="trAlignAcc1" presStyleIdx="2" presStyleCnt="6">
        <dgm:presLayoutVars>
          <dgm:bulletEnabled val="1"/>
        </dgm:presLayoutVars>
      </dgm:prSet>
      <dgm:spPr/>
    </dgm:pt>
    <dgm:pt modelId="{45442212-09A3-49A7-8763-FB433EA4A32B}" type="pres">
      <dgm:prSet presAssocID="{D83FDC70-979E-4BBE-999B-79F78CEC6EC2}" presName="rect2" presStyleLbl="fgImgPlace1" presStyleIdx="2" presStyleCnt="6"/>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dgm:spPr>
    </dgm:pt>
    <dgm:pt modelId="{245C251D-C56C-463A-A146-632DA6121CD4}" type="pres">
      <dgm:prSet presAssocID="{51DE7E3F-6277-4DED-8444-BF1B95C75575}" presName="sibTrans" presStyleCnt="0"/>
      <dgm:spPr/>
    </dgm:pt>
    <dgm:pt modelId="{A198D002-DA05-4200-8B59-07234FB58C57}" type="pres">
      <dgm:prSet presAssocID="{C055EBF3-AF12-47FE-80BF-AF11C238756D}" presName="composite" presStyleCnt="0"/>
      <dgm:spPr/>
    </dgm:pt>
    <dgm:pt modelId="{0CACC112-AC79-42EF-8CC8-B806F744924E}" type="pres">
      <dgm:prSet presAssocID="{C055EBF3-AF12-47FE-80BF-AF11C238756D}" presName="rect1" presStyleLbl="trAlignAcc1" presStyleIdx="3" presStyleCnt="6">
        <dgm:presLayoutVars>
          <dgm:bulletEnabled val="1"/>
        </dgm:presLayoutVars>
      </dgm:prSet>
      <dgm:spPr/>
    </dgm:pt>
    <dgm:pt modelId="{B89AAB14-1557-46BC-A04A-0C6860573025}" type="pres">
      <dgm:prSet presAssocID="{C055EBF3-AF12-47FE-80BF-AF11C238756D}"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63000" r="-63000"/>
          </a:stretch>
        </a:blipFill>
      </dgm:spPr>
    </dgm:pt>
    <dgm:pt modelId="{D26113AD-2AF3-4478-A754-7A71380BBF97}" type="pres">
      <dgm:prSet presAssocID="{76DE3347-2D6A-42A8-A2A2-FD8E4B5A25A7}" presName="sibTrans" presStyleCnt="0"/>
      <dgm:spPr/>
    </dgm:pt>
    <dgm:pt modelId="{6E1CA9A4-84FC-4277-B91A-DC7DD3E2395C}" type="pres">
      <dgm:prSet presAssocID="{2C5210BE-2F2E-4C30-A467-7AF56A34AE4D}" presName="composite" presStyleCnt="0"/>
      <dgm:spPr/>
    </dgm:pt>
    <dgm:pt modelId="{9342A3CE-D492-4231-89F3-B9AECC8001E3}" type="pres">
      <dgm:prSet presAssocID="{2C5210BE-2F2E-4C30-A467-7AF56A34AE4D}" presName="rect1" presStyleLbl="trAlignAcc1" presStyleIdx="4" presStyleCnt="6">
        <dgm:presLayoutVars>
          <dgm:bulletEnabled val="1"/>
        </dgm:presLayoutVars>
      </dgm:prSet>
      <dgm:spPr/>
    </dgm:pt>
    <dgm:pt modelId="{CFFF4920-D438-4F3D-9B7C-4C6A1A7E4F24}" type="pres">
      <dgm:prSet presAssocID="{2C5210BE-2F2E-4C30-A467-7AF56A34AE4D}"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00000" r="-100000"/>
          </a:stretch>
        </a:blipFill>
      </dgm:spPr>
    </dgm:pt>
    <dgm:pt modelId="{B3CB6A93-7317-4B97-9799-08B1F9B3EA65}" type="pres">
      <dgm:prSet presAssocID="{575D4B9B-0194-43ED-A5DB-7524ADA4E50D}" presName="sibTrans" presStyleCnt="0"/>
      <dgm:spPr/>
    </dgm:pt>
    <dgm:pt modelId="{97529B4E-6617-479E-9ADF-6B4E0BB0D55C}" type="pres">
      <dgm:prSet presAssocID="{CC19306E-CB38-4F3D-88D8-CA41884068B0}" presName="composite" presStyleCnt="0"/>
      <dgm:spPr/>
    </dgm:pt>
    <dgm:pt modelId="{305F6687-A863-460F-8D6D-14FE4088574A}" type="pres">
      <dgm:prSet presAssocID="{CC19306E-CB38-4F3D-88D8-CA41884068B0}" presName="rect1" presStyleLbl="trAlignAcc1" presStyleIdx="5" presStyleCnt="6">
        <dgm:presLayoutVars>
          <dgm:bulletEnabled val="1"/>
        </dgm:presLayoutVars>
      </dgm:prSet>
      <dgm:spPr/>
    </dgm:pt>
    <dgm:pt modelId="{1B1F9AEC-3840-442A-8B4F-4D62F812644C}" type="pres">
      <dgm:prSet presAssocID="{CC19306E-CB38-4F3D-88D8-CA41884068B0}" presName="rect2"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38000" r="-38000"/>
          </a:stretch>
        </a:blipFill>
      </dgm:spPr>
    </dgm:pt>
  </dgm:ptLst>
  <dgm:cxnLst>
    <dgm:cxn modelId="{01B9DF30-B908-4482-B1CD-DA552913A93B}" type="presOf" srcId="{CC19306E-CB38-4F3D-88D8-CA41884068B0}" destId="{305F6687-A863-460F-8D6D-14FE4088574A}" srcOrd="0" destOrd="0" presId="urn:microsoft.com/office/officeart/2008/layout/PictureStrips"/>
    <dgm:cxn modelId="{1C60CB34-B213-4DD5-838B-81A3E72B6E62}" srcId="{17473C40-0C93-4DB9-8BC6-35AFB3904461}" destId="{EECD4EA9-B302-446B-802E-46587DB1702D}" srcOrd="0" destOrd="0" parTransId="{3ADF278B-AC28-49FB-90EB-AEC92ACCF026}" sibTransId="{9161850A-80AE-4306-B365-A0FBB02B8CB9}"/>
    <dgm:cxn modelId="{DC1C4A3E-8A7B-4B08-A719-F376D2E91F0A}" type="presOf" srcId="{17473C40-0C93-4DB9-8BC6-35AFB3904461}" destId="{C98D0C13-B8F4-4F83-87B8-EF20169DC506}" srcOrd="0" destOrd="0" presId="urn:microsoft.com/office/officeart/2008/layout/PictureStrips"/>
    <dgm:cxn modelId="{7D7A0167-0B71-4017-8DB7-498AAE85AFC9}" type="presOf" srcId="{77914AFE-12E4-402C-BCA3-9BCAE2F43932}" destId="{86E0909C-D202-4BC0-AAF1-60B128D28848}" srcOrd="0" destOrd="0" presId="urn:microsoft.com/office/officeart/2008/layout/PictureStrips"/>
    <dgm:cxn modelId="{6BE1E448-35A8-451E-B4B8-9B3F33C67206}" type="presOf" srcId="{EECD4EA9-B302-446B-802E-46587DB1702D}" destId="{EE0565CF-4BAA-4F4C-9C05-1CC7CE428CDB}" srcOrd="0" destOrd="0" presId="urn:microsoft.com/office/officeart/2008/layout/PictureStrips"/>
    <dgm:cxn modelId="{AAB58055-3E26-499C-A701-4812107654FA}" type="presOf" srcId="{2C5210BE-2F2E-4C30-A467-7AF56A34AE4D}" destId="{9342A3CE-D492-4231-89F3-B9AECC8001E3}" srcOrd="0" destOrd="0" presId="urn:microsoft.com/office/officeart/2008/layout/PictureStrips"/>
    <dgm:cxn modelId="{46AF79AC-6596-4AD4-A106-9A17BB6520EF}" srcId="{17473C40-0C93-4DB9-8BC6-35AFB3904461}" destId="{CC19306E-CB38-4F3D-88D8-CA41884068B0}" srcOrd="5" destOrd="0" parTransId="{1DA50258-1BDC-421A-B450-D6B7572B2DAC}" sibTransId="{74030E79-0730-452D-B99B-419556A133FF}"/>
    <dgm:cxn modelId="{711610BB-0762-4D1C-908E-CA4769554D19}" srcId="{17473C40-0C93-4DB9-8BC6-35AFB3904461}" destId="{77914AFE-12E4-402C-BCA3-9BCAE2F43932}" srcOrd="1" destOrd="0" parTransId="{F398CBFA-032C-4473-925F-0AD26AD8D5DB}" sibTransId="{02D806AD-19E6-4436-9645-7AFF86AEDD5A}"/>
    <dgm:cxn modelId="{094AA4BE-44B7-4160-99ED-815AA53CC6BC}" srcId="{17473C40-0C93-4DB9-8BC6-35AFB3904461}" destId="{C055EBF3-AF12-47FE-80BF-AF11C238756D}" srcOrd="3" destOrd="0" parTransId="{51C80E49-065A-4740-94AE-AB66416BFDB2}" sibTransId="{76DE3347-2D6A-42A8-A2A2-FD8E4B5A25A7}"/>
    <dgm:cxn modelId="{59C9BCD5-C8DF-4B6B-8E60-E576F061B568}" srcId="{17473C40-0C93-4DB9-8BC6-35AFB3904461}" destId="{2C5210BE-2F2E-4C30-A467-7AF56A34AE4D}" srcOrd="4" destOrd="0" parTransId="{A52CC0BB-E5D0-4340-88CD-AE81B088A96B}" sibTransId="{575D4B9B-0194-43ED-A5DB-7524ADA4E50D}"/>
    <dgm:cxn modelId="{1C4A26D8-3240-4546-8091-362DF12AA03A}" type="presOf" srcId="{C055EBF3-AF12-47FE-80BF-AF11C238756D}" destId="{0CACC112-AC79-42EF-8CC8-B806F744924E}" srcOrd="0" destOrd="0" presId="urn:microsoft.com/office/officeart/2008/layout/PictureStrips"/>
    <dgm:cxn modelId="{F14123F8-140C-4095-8B19-28F53E8BC87C}" srcId="{17473C40-0C93-4DB9-8BC6-35AFB3904461}" destId="{D83FDC70-979E-4BBE-999B-79F78CEC6EC2}" srcOrd="2" destOrd="0" parTransId="{3F8105AF-4AA5-4ECF-AB63-C8D56E6CC7FE}" sibTransId="{51DE7E3F-6277-4DED-8444-BF1B95C75575}"/>
    <dgm:cxn modelId="{07339EFC-E26B-478D-AA6C-172EFDAE1385}" type="presOf" srcId="{D83FDC70-979E-4BBE-999B-79F78CEC6EC2}" destId="{D89AA827-3B04-4AE0-9785-918AF31851BE}" srcOrd="0" destOrd="0" presId="urn:microsoft.com/office/officeart/2008/layout/PictureStrips"/>
    <dgm:cxn modelId="{CA3F839F-35B8-4FCA-9595-C9825ED71B74}" type="presParOf" srcId="{C98D0C13-B8F4-4F83-87B8-EF20169DC506}" destId="{7D3A9108-04C1-48AD-AC67-213D6B89059B}" srcOrd="0" destOrd="0" presId="urn:microsoft.com/office/officeart/2008/layout/PictureStrips"/>
    <dgm:cxn modelId="{07DC16F8-2017-43D7-93E9-51DD73E53A2B}" type="presParOf" srcId="{7D3A9108-04C1-48AD-AC67-213D6B89059B}" destId="{EE0565CF-4BAA-4F4C-9C05-1CC7CE428CDB}" srcOrd="0" destOrd="0" presId="urn:microsoft.com/office/officeart/2008/layout/PictureStrips"/>
    <dgm:cxn modelId="{1FA676B4-DD82-4707-AD13-57008AC50B11}" type="presParOf" srcId="{7D3A9108-04C1-48AD-AC67-213D6B89059B}" destId="{6C87FA32-B135-4E12-947D-3E1E9D834986}" srcOrd="1" destOrd="0" presId="urn:microsoft.com/office/officeart/2008/layout/PictureStrips"/>
    <dgm:cxn modelId="{8408C725-1181-4A05-9853-DACB49C994D5}" type="presParOf" srcId="{C98D0C13-B8F4-4F83-87B8-EF20169DC506}" destId="{25E6EE7C-F7A4-4303-BE8D-015A3B809813}" srcOrd="1" destOrd="0" presId="urn:microsoft.com/office/officeart/2008/layout/PictureStrips"/>
    <dgm:cxn modelId="{D1D2C96C-1D11-4AA7-8FE6-C29CEB9E7E87}" type="presParOf" srcId="{C98D0C13-B8F4-4F83-87B8-EF20169DC506}" destId="{BF8B4000-DD09-4414-9F19-0405698AF0C7}" srcOrd="2" destOrd="0" presId="urn:microsoft.com/office/officeart/2008/layout/PictureStrips"/>
    <dgm:cxn modelId="{65C7316A-CE8F-40CF-8903-6A5DA041CA17}" type="presParOf" srcId="{BF8B4000-DD09-4414-9F19-0405698AF0C7}" destId="{86E0909C-D202-4BC0-AAF1-60B128D28848}" srcOrd="0" destOrd="0" presId="urn:microsoft.com/office/officeart/2008/layout/PictureStrips"/>
    <dgm:cxn modelId="{24E9C1B5-72F0-4AB8-B7C3-6AD73F639E2A}" type="presParOf" srcId="{BF8B4000-DD09-4414-9F19-0405698AF0C7}" destId="{79FE78D5-9DFB-45A0-8E3D-3DE39ABD41FC}" srcOrd="1" destOrd="0" presId="urn:microsoft.com/office/officeart/2008/layout/PictureStrips"/>
    <dgm:cxn modelId="{671E049E-F06D-43E1-94F9-F8F2CAE5380B}" type="presParOf" srcId="{C98D0C13-B8F4-4F83-87B8-EF20169DC506}" destId="{68E90433-0949-408A-8A1A-B98FCE847DAD}" srcOrd="3" destOrd="0" presId="urn:microsoft.com/office/officeart/2008/layout/PictureStrips"/>
    <dgm:cxn modelId="{33379CF6-906E-4369-853D-55ECA0D69D9C}" type="presParOf" srcId="{C98D0C13-B8F4-4F83-87B8-EF20169DC506}" destId="{EA44B1F3-C331-4638-B1A6-AE3F4F7FB96B}" srcOrd="4" destOrd="0" presId="urn:microsoft.com/office/officeart/2008/layout/PictureStrips"/>
    <dgm:cxn modelId="{35198CC9-AEB1-4205-8A82-49E18AB67948}" type="presParOf" srcId="{EA44B1F3-C331-4638-B1A6-AE3F4F7FB96B}" destId="{D89AA827-3B04-4AE0-9785-918AF31851BE}" srcOrd="0" destOrd="0" presId="urn:microsoft.com/office/officeart/2008/layout/PictureStrips"/>
    <dgm:cxn modelId="{449D573D-328B-448C-90FF-7DF0BD8227C4}" type="presParOf" srcId="{EA44B1F3-C331-4638-B1A6-AE3F4F7FB96B}" destId="{45442212-09A3-49A7-8763-FB433EA4A32B}" srcOrd="1" destOrd="0" presId="urn:microsoft.com/office/officeart/2008/layout/PictureStrips"/>
    <dgm:cxn modelId="{6215FE91-843F-4BC4-A6E7-59A6AF07AE5C}" type="presParOf" srcId="{C98D0C13-B8F4-4F83-87B8-EF20169DC506}" destId="{245C251D-C56C-463A-A146-632DA6121CD4}" srcOrd="5" destOrd="0" presId="urn:microsoft.com/office/officeart/2008/layout/PictureStrips"/>
    <dgm:cxn modelId="{72A956C3-313E-40D5-A255-C604E3E33954}" type="presParOf" srcId="{C98D0C13-B8F4-4F83-87B8-EF20169DC506}" destId="{A198D002-DA05-4200-8B59-07234FB58C57}" srcOrd="6" destOrd="0" presId="urn:microsoft.com/office/officeart/2008/layout/PictureStrips"/>
    <dgm:cxn modelId="{9147491C-EFAF-441C-908D-2449041B7D7B}" type="presParOf" srcId="{A198D002-DA05-4200-8B59-07234FB58C57}" destId="{0CACC112-AC79-42EF-8CC8-B806F744924E}" srcOrd="0" destOrd="0" presId="urn:microsoft.com/office/officeart/2008/layout/PictureStrips"/>
    <dgm:cxn modelId="{1A9949A5-E5AF-4380-A140-A91720BCEF1F}" type="presParOf" srcId="{A198D002-DA05-4200-8B59-07234FB58C57}" destId="{B89AAB14-1557-46BC-A04A-0C6860573025}" srcOrd="1" destOrd="0" presId="urn:microsoft.com/office/officeart/2008/layout/PictureStrips"/>
    <dgm:cxn modelId="{3CCB371C-D6C5-4E6B-8F72-6253323659D0}" type="presParOf" srcId="{C98D0C13-B8F4-4F83-87B8-EF20169DC506}" destId="{D26113AD-2AF3-4478-A754-7A71380BBF97}" srcOrd="7" destOrd="0" presId="urn:microsoft.com/office/officeart/2008/layout/PictureStrips"/>
    <dgm:cxn modelId="{B1B73C79-7B27-4136-8CA1-F6734C908E67}" type="presParOf" srcId="{C98D0C13-B8F4-4F83-87B8-EF20169DC506}" destId="{6E1CA9A4-84FC-4277-B91A-DC7DD3E2395C}" srcOrd="8" destOrd="0" presId="urn:microsoft.com/office/officeart/2008/layout/PictureStrips"/>
    <dgm:cxn modelId="{B0FCFAAA-8F6A-413B-AEFA-A47553621E18}" type="presParOf" srcId="{6E1CA9A4-84FC-4277-B91A-DC7DD3E2395C}" destId="{9342A3CE-D492-4231-89F3-B9AECC8001E3}" srcOrd="0" destOrd="0" presId="urn:microsoft.com/office/officeart/2008/layout/PictureStrips"/>
    <dgm:cxn modelId="{4FD00CD7-CB44-48D1-B3A4-5C85AC0B94FB}" type="presParOf" srcId="{6E1CA9A4-84FC-4277-B91A-DC7DD3E2395C}" destId="{CFFF4920-D438-4F3D-9B7C-4C6A1A7E4F24}" srcOrd="1" destOrd="0" presId="urn:microsoft.com/office/officeart/2008/layout/PictureStrips"/>
    <dgm:cxn modelId="{C59150EC-280D-49FC-98F7-78016771938B}" type="presParOf" srcId="{C98D0C13-B8F4-4F83-87B8-EF20169DC506}" destId="{B3CB6A93-7317-4B97-9799-08B1F9B3EA65}" srcOrd="9" destOrd="0" presId="urn:microsoft.com/office/officeart/2008/layout/PictureStrips"/>
    <dgm:cxn modelId="{B241C4A0-EE05-4117-87FC-1730EF318A6A}" type="presParOf" srcId="{C98D0C13-B8F4-4F83-87B8-EF20169DC506}" destId="{97529B4E-6617-479E-9ADF-6B4E0BB0D55C}" srcOrd="10" destOrd="0" presId="urn:microsoft.com/office/officeart/2008/layout/PictureStrips"/>
    <dgm:cxn modelId="{D2798778-B3CF-4797-9305-AEFB8FBF4BC0}" type="presParOf" srcId="{97529B4E-6617-479E-9ADF-6B4E0BB0D55C}" destId="{305F6687-A863-460F-8D6D-14FE4088574A}" srcOrd="0" destOrd="0" presId="urn:microsoft.com/office/officeart/2008/layout/PictureStrips"/>
    <dgm:cxn modelId="{F8991579-B77C-43A9-8FEF-B75CDBBA731E}" type="presParOf" srcId="{97529B4E-6617-479E-9ADF-6B4E0BB0D55C}" destId="{1B1F9AEC-3840-442A-8B4F-4D62F812644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896AF9C-75D1-49F8-93B7-D19DA450DC8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40672261-4A9A-4CA6-9857-38D66D888CED}">
      <dgm:prSet phldrT="[Text]" custT="1"/>
      <dgm:spPr>
        <a:solidFill>
          <a:schemeClr val="accent6">
            <a:lumMod val="75000"/>
          </a:schemeClr>
        </a:solidFill>
      </dgm:spPr>
      <dgm:t>
        <a:bodyPr/>
        <a:lstStyle/>
        <a:p>
          <a:r>
            <a:rPr lang="en-US" sz="1600">
              <a:latin typeface="Graphik Arabic Regular" pitchFamily="2" charset="-78"/>
              <a:cs typeface="Graphik Arabic Regular" pitchFamily="2" charset="-78"/>
            </a:rPr>
            <a:t>Formal, Objective &amp; Bias Free</a:t>
          </a:r>
          <a:endParaRPr lang="en-US" sz="1600" dirty="0">
            <a:latin typeface="Graphik Arabic Regular" pitchFamily="2" charset="-78"/>
            <a:cs typeface="Graphik Arabic Regular" pitchFamily="2" charset="-78"/>
          </a:endParaRPr>
        </a:p>
      </dgm:t>
    </dgm:pt>
    <dgm:pt modelId="{1E79A0D0-8197-449A-9B5F-3212D56792B9}" type="parTrans" cxnId="{29FBB886-9A98-4383-A4F4-1C070DF1324D}">
      <dgm:prSet/>
      <dgm:spPr/>
      <dgm:t>
        <a:bodyPr/>
        <a:lstStyle/>
        <a:p>
          <a:endParaRPr lang="en-US" sz="1600">
            <a:latin typeface="Graphik Arabic Regular" pitchFamily="2" charset="-78"/>
            <a:cs typeface="Graphik Arabic Regular" pitchFamily="2" charset="-78"/>
          </a:endParaRPr>
        </a:p>
      </dgm:t>
    </dgm:pt>
    <dgm:pt modelId="{6B4D40F2-424D-4A2B-BB40-37B663C843AC}" type="sibTrans" cxnId="{29FBB886-9A98-4383-A4F4-1C070DF1324D}">
      <dgm:prSet/>
      <dgm:spPr/>
      <dgm:t>
        <a:bodyPr/>
        <a:lstStyle/>
        <a:p>
          <a:endParaRPr lang="en-US" sz="1600">
            <a:latin typeface="Graphik Arabic Regular" pitchFamily="2" charset="-78"/>
            <a:cs typeface="Graphik Arabic Regular" pitchFamily="2" charset="-78"/>
          </a:endParaRPr>
        </a:p>
      </dgm:t>
    </dgm:pt>
    <dgm:pt modelId="{68AADFE5-CC76-460A-B0A8-AB776E87809B}">
      <dgm:prSet phldrT="[Text]" custT="1"/>
      <dgm:spPr>
        <a:solidFill>
          <a:srgbClr val="0070C0"/>
        </a:solidFill>
      </dgm:spPr>
      <dgm:t>
        <a:bodyPr/>
        <a:lstStyle/>
        <a:p>
          <a:r>
            <a:rPr lang="en-US" sz="1600">
              <a:latin typeface="Graphik Arabic Regular" pitchFamily="2" charset="-78"/>
              <a:cs typeface="Graphik Arabic Regular" pitchFamily="2" charset="-78"/>
            </a:rPr>
            <a:t>Covering all Applicable Expectations</a:t>
          </a:r>
          <a:endParaRPr lang="en-US" sz="1600" dirty="0">
            <a:latin typeface="Graphik Arabic Regular" pitchFamily="2" charset="-78"/>
            <a:cs typeface="Graphik Arabic Regular" pitchFamily="2" charset="-78"/>
          </a:endParaRPr>
        </a:p>
      </dgm:t>
    </dgm:pt>
    <dgm:pt modelId="{46C3F309-FA97-4807-B17A-E441129C880C}" type="parTrans" cxnId="{68D51C98-8DE7-4FAD-A0C4-2588DA5EC481}">
      <dgm:prSet/>
      <dgm:spPr/>
      <dgm:t>
        <a:bodyPr/>
        <a:lstStyle/>
        <a:p>
          <a:endParaRPr lang="en-US" sz="1600">
            <a:latin typeface="Graphik Arabic Regular" pitchFamily="2" charset="-78"/>
            <a:cs typeface="Graphik Arabic Regular" pitchFamily="2" charset="-78"/>
          </a:endParaRPr>
        </a:p>
      </dgm:t>
    </dgm:pt>
    <dgm:pt modelId="{83DE09B3-5FE4-44B4-B768-97CCB44A3CD3}" type="sibTrans" cxnId="{68D51C98-8DE7-4FAD-A0C4-2588DA5EC481}">
      <dgm:prSet/>
      <dgm:spPr/>
      <dgm:t>
        <a:bodyPr/>
        <a:lstStyle/>
        <a:p>
          <a:endParaRPr lang="en-US" sz="1600">
            <a:latin typeface="Graphik Arabic Regular" pitchFamily="2" charset="-78"/>
            <a:cs typeface="Graphik Arabic Regular" pitchFamily="2" charset="-78"/>
          </a:endParaRPr>
        </a:p>
      </dgm:t>
    </dgm:pt>
    <dgm:pt modelId="{5BB6A5A5-DB98-46A5-A70B-18CBCCB352FC}">
      <dgm:prSet phldrT="[Text]" custT="1"/>
      <dgm:spPr>
        <a:solidFill>
          <a:schemeClr val="accent4">
            <a:lumMod val="75000"/>
          </a:schemeClr>
        </a:solidFill>
      </dgm:spPr>
      <dgm:t>
        <a:bodyPr/>
        <a:lstStyle/>
        <a:p>
          <a:r>
            <a:rPr lang="en-US" sz="1600" dirty="0">
              <a:latin typeface="Graphik Arabic Regular" pitchFamily="2" charset="-78"/>
              <a:cs typeface="Graphik Arabic Regular" pitchFamily="2" charset="-78"/>
            </a:rPr>
            <a:t>Concise Supported by Evidence</a:t>
          </a:r>
        </a:p>
      </dgm:t>
    </dgm:pt>
    <dgm:pt modelId="{7575B28A-8A45-494C-8EFA-938CE48E1CA6}" type="parTrans" cxnId="{3F6ECF32-CD75-4808-8231-0AC7A1C0B641}">
      <dgm:prSet/>
      <dgm:spPr/>
      <dgm:t>
        <a:bodyPr/>
        <a:lstStyle/>
        <a:p>
          <a:endParaRPr lang="en-US" sz="1600">
            <a:latin typeface="Graphik Arabic Regular" pitchFamily="2" charset="-78"/>
            <a:cs typeface="Graphik Arabic Regular" pitchFamily="2" charset="-78"/>
          </a:endParaRPr>
        </a:p>
      </dgm:t>
    </dgm:pt>
    <dgm:pt modelId="{0F40CAEC-642B-4C5F-8A83-BA1B710821D9}" type="sibTrans" cxnId="{3F6ECF32-CD75-4808-8231-0AC7A1C0B641}">
      <dgm:prSet/>
      <dgm:spPr/>
      <dgm:t>
        <a:bodyPr/>
        <a:lstStyle/>
        <a:p>
          <a:endParaRPr lang="en-US" sz="1600">
            <a:latin typeface="Graphik Arabic Regular" pitchFamily="2" charset="-78"/>
            <a:cs typeface="Graphik Arabic Regular" pitchFamily="2" charset="-78"/>
          </a:endParaRPr>
        </a:p>
      </dgm:t>
    </dgm:pt>
    <dgm:pt modelId="{58C3A067-7078-46F7-800B-3086C636EC31}">
      <dgm:prSet phldrT="[Text]" custT="1"/>
      <dgm:spPr>
        <a:solidFill>
          <a:srgbClr val="7030A0"/>
        </a:solidFill>
      </dgm:spPr>
      <dgm:t>
        <a:bodyPr/>
        <a:lstStyle/>
        <a:p>
          <a:r>
            <a:rPr lang="en-US" sz="1600" dirty="0">
              <a:latin typeface="Graphik Arabic Regular" pitchFamily="2" charset="-78"/>
              <a:cs typeface="Graphik Arabic Regular" pitchFamily="2" charset="-78"/>
            </a:rPr>
            <a:t>Referring to ‘What Is’ and not to ‘What Should Be’</a:t>
          </a:r>
        </a:p>
      </dgm:t>
    </dgm:pt>
    <dgm:pt modelId="{9922EE96-A3B7-4A11-9CB7-5DC5CA002A31}" type="parTrans" cxnId="{E159C575-6A72-41E3-8192-0764981BDC59}">
      <dgm:prSet/>
      <dgm:spPr/>
      <dgm:t>
        <a:bodyPr/>
        <a:lstStyle/>
        <a:p>
          <a:endParaRPr lang="en-US" sz="1600">
            <a:latin typeface="Graphik Arabic Regular" pitchFamily="2" charset="-78"/>
            <a:cs typeface="Graphik Arabic Regular" pitchFamily="2" charset="-78"/>
          </a:endParaRPr>
        </a:p>
      </dgm:t>
    </dgm:pt>
    <dgm:pt modelId="{3D4D6FBA-EB4F-4C63-B0F4-DC11426B8E77}" type="sibTrans" cxnId="{E159C575-6A72-41E3-8192-0764981BDC59}">
      <dgm:prSet/>
      <dgm:spPr/>
      <dgm:t>
        <a:bodyPr/>
        <a:lstStyle/>
        <a:p>
          <a:endParaRPr lang="en-US" sz="1600">
            <a:latin typeface="Graphik Arabic Regular" pitchFamily="2" charset="-78"/>
            <a:cs typeface="Graphik Arabic Regular" pitchFamily="2" charset="-78"/>
          </a:endParaRPr>
        </a:p>
      </dgm:t>
    </dgm:pt>
    <dgm:pt modelId="{69254AA1-4526-41F9-8F0E-8FE93364456A}">
      <dgm:prSet phldrT="[Text]" custT="1"/>
      <dgm:spPr>
        <a:solidFill>
          <a:srgbClr val="14B0B4"/>
        </a:solidFill>
      </dgm:spPr>
      <dgm:t>
        <a:bodyPr/>
        <a:lstStyle/>
        <a:p>
          <a:r>
            <a:rPr lang="en-US" sz="1600" dirty="0">
              <a:latin typeface="Graphik Arabic Regular" pitchFamily="2" charset="-78"/>
              <a:cs typeface="Graphik Arabic Regular" pitchFamily="2" charset="-78"/>
            </a:rPr>
            <a:t>Single Tone &amp; Checked For Consistency</a:t>
          </a:r>
        </a:p>
      </dgm:t>
    </dgm:pt>
    <dgm:pt modelId="{531A0B85-870A-4A20-928B-EDEA1001F9F4}" type="parTrans" cxnId="{DAD35A8E-D175-426D-A718-4CAF039E6BA6}">
      <dgm:prSet/>
      <dgm:spPr/>
      <dgm:t>
        <a:bodyPr/>
        <a:lstStyle/>
        <a:p>
          <a:endParaRPr lang="en-US" sz="1600">
            <a:latin typeface="Graphik Arabic Regular" pitchFamily="2" charset="-78"/>
            <a:cs typeface="Graphik Arabic Regular" pitchFamily="2" charset="-78"/>
          </a:endParaRPr>
        </a:p>
      </dgm:t>
    </dgm:pt>
    <dgm:pt modelId="{32BF7F53-F98D-4522-BE67-9746A8E02512}" type="sibTrans" cxnId="{DAD35A8E-D175-426D-A718-4CAF039E6BA6}">
      <dgm:prSet/>
      <dgm:spPr/>
      <dgm:t>
        <a:bodyPr/>
        <a:lstStyle/>
        <a:p>
          <a:endParaRPr lang="en-US" sz="1600">
            <a:latin typeface="Graphik Arabic Regular" pitchFamily="2" charset="-78"/>
            <a:cs typeface="Graphik Arabic Regular" pitchFamily="2" charset="-78"/>
          </a:endParaRPr>
        </a:p>
      </dgm:t>
    </dgm:pt>
    <dgm:pt modelId="{81D626F0-2719-48D3-925D-D55A9F0B9F81}">
      <dgm:prSet custT="1"/>
      <dgm:spPr>
        <a:solidFill>
          <a:schemeClr val="accent2">
            <a:lumMod val="75000"/>
          </a:schemeClr>
        </a:solidFill>
      </dgm:spPr>
      <dgm:t>
        <a:bodyPr/>
        <a:lstStyle/>
        <a:p>
          <a:r>
            <a:rPr lang="en-US" sz="1600" dirty="0">
              <a:latin typeface="Graphik Arabic Regular" pitchFamily="2" charset="-78"/>
              <a:cs typeface="Graphik Arabic Regular" pitchFamily="2" charset="-78"/>
            </a:rPr>
            <a:t>Critical &amp; Analytical</a:t>
          </a:r>
        </a:p>
      </dgm:t>
    </dgm:pt>
    <dgm:pt modelId="{270DBDC8-81B3-4A4B-85BC-7DE4AD72B573}" type="parTrans" cxnId="{F3F5A70F-1023-405C-A322-C49DD1157A8C}">
      <dgm:prSet/>
      <dgm:spPr/>
      <dgm:t>
        <a:bodyPr/>
        <a:lstStyle/>
        <a:p>
          <a:endParaRPr lang="en-US" sz="1600">
            <a:latin typeface="Graphik Arabic Regular" pitchFamily="2" charset="-78"/>
            <a:cs typeface="Graphik Arabic Regular" pitchFamily="2" charset="-78"/>
          </a:endParaRPr>
        </a:p>
      </dgm:t>
    </dgm:pt>
    <dgm:pt modelId="{2EFAD5D7-4F97-4D4B-BD7F-1FEE0F1689DF}" type="sibTrans" cxnId="{F3F5A70F-1023-405C-A322-C49DD1157A8C}">
      <dgm:prSet/>
      <dgm:spPr/>
      <dgm:t>
        <a:bodyPr/>
        <a:lstStyle/>
        <a:p>
          <a:endParaRPr lang="en-US" sz="1600">
            <a:latin typeface="Graphik Arabic Regular" pitchFamily="2" charset="-78"/>
            <a:cs typeface="Graphik Arabic Regular" pitchFamily="2" charset="-78"/>
          </a:endParaRPr>
        </a:p>
      </dgm:t>
    </dgm:pt>
    <dgm:pt modelId="{B19D4EC5-079D-4D8C-B4CA-47049AB418C5}" type="pres">
      <dgm:prSet presAssocID="{7896AF9C-75D1-49F8-93B7-D19DA450DC8E}" presName="Name0" presStyleCnt="0">
        <dgm:presLayoutVars>
          <dgm:dir/>
          <dgm:resizeHandles val="exact"/>
        </dgm:presLayoutVars>
      </dgm:prSet>
      <dgm:spPr/>
    </dgm:pt>
    <dgm:pt modelId="{CB064184-B704-4076-9AFE-0618C575C56F}" type="pres">
      <dgm:prSet presAssocID="{7896AF9C-75D1-49F8-93B7-D19DA450DC8E}" presName="cycle" presStyleCnt="0"/>
      <dgm:spPr/>
    </dgm:pt>
    <dgm:pt modelId="{3C7315FD-B434-45D8-B355-C85D04FBC892}" type="pres">
      <dgm:prSet presAssocID="{40672261-4A9A-4CA6-9857-38D66D888CED}" presName="nodeFirstNode" presStyleLbl="node1" presStyleIdx="0" presStyleCnt="6">
        <dgm:presLayoutVars>
          <dgm:bulletEnabled val="1"/>
        </dgm:presLayoutVars>
      </dgm:prSet>
      <dgm:spPr/>
    </dgm:pt>
    <dgm:pt modelId="{5FC510E9-BD62-479D-BE14-F6F533A9A9B0}" type="pres">
      <dgm:prSet presAssocID="{6B4D40F2-424D-4A2B-BB40-37B663C843AC}" presName="sibTransFirstNode" presStyleLbl="bgShp" presStyleIdx="0" presStyleCnt="1"/>
      <dgm:spPr/>
    </dgm:pt>
    <dgm:pt modelId="{678FEF67-37D1-4B7C-AFEC-397A2430E209}" type="pres">
      <dgm:prSet presAssocID="{81D626F0-2719-48D3-925D-D55A9F0B9F81}" presName="nodeFollowingNodes" presStyleLbl="node1" presStyleIdx="1" presStyleCnt="6">
        <dgm:presLayoutVars>
          <dgm:bulletEnabled val="1"/>
        </dgm:presLayoutVars>
      </dgm:prSet>
      <dgm:spPr/>
    </dgm:pt>
    <dgm:pt modelId="{FF85DD24-F45B-4847-852A-7D6768950EDE}" type="pres">
      <dgm:prSet presAssocID="{68AADFE5-CC76-460A-B0A8-AB776E87809B}" presName="nodeFollowingNodes" presStyleLbl="node1" presStyleIdx="2" presStyleCnt="6">
        <dgm:presLayoutVars>
          <dgm:bulletEnabled val="1"/>
        </dgm:presLayoutVars>
      </dgm:prSet>
      <dgm:spPr/>
    </dgm:pt>
    <dgm:pt modelId="{D7557095-5592-4B6D-80B1-C1E5EAF4A694}" type="pres">
      <dgm:prSet presAssocID="{5BB6A5A5-DB98-46A5-A70B-18CBCCB352FC}" presName="nodeFollowingNodes" presStyleLbl="node1" presStyleIdx="3" presStyleCnt="6">
        <dgm:presLayoutVars>
          <dgm:bulletEnabled val="1"/>
        </dgm:presLayoutVars>
      </dgm:prSet>
      <dgm:spPr/>
    </dgm:pt>
    <dgm:pt modelId="{A071403B-AB69-4DD0-9A09-BA8C0AD2E41B}" type="pres">
      <dgm:prSet presAssocID="{58C3A067-7078-46F7-800B-3086C636EC31}" presName="nodeFollowingNodes" presStyleLbl="node1" presStyleIdx="4" presStyleCnt="6">
        <dgm:presLayoutVars>
          <dgm:bulletEnabled val="1"/>
        </dgm:presLayoutVars>
      </dgm:prSet>
      <dgm:spPr/>
    </dgm:pt>
    <dgm:pt modelId="{39279C24-E899-4A5A-8BB9-662FBFD6FCAA}" type="pres">
      <dgm:prSet presAssocID="{69254AA1-4526-41F9-8F0E-8FE93364456A}" presName="nodeFollowingNodes" presStyleLbl="node1" presStyleIdx="5" presStyleCnt="6">
        <dgm:presLayoutVars>
          <dgm:bulletEnabled val="1"/>
        </dgm:presLayoutVars>
      </dgm:prSet>
      <dgm:spPr/>
    </dgm:pt>
  </dgm:ptLst>
  <dgm:cxnLst>
    <dgm:cxn modelId="{05430A0E-EB0D-4E90-854A-A28AB60C951A}" type="presOf" srcId="{58C3A067-7078-46F7-800B-3086C636EC31}" destId="{A071403B-AB69-4DD0-9A09-BA8C0AD2E41B}" srcOrd="0" destOrd="0" presId="urn:microsoft.com/office/officeart/2005/8/layout/cycle3"/>
    <dgm:cxn modelId="{F3F5A70F-1023-405C-A322-C49DD1157A8C}" srcId="{7896AF9C-75D1-49F8-93B7-D19DA450DC8E}" destId="{81D626F0-2719-48D3-925D-D55A9F0B9F81}" srcOrd="1" destOrd="0" parTransId="{270DBDC8-81B3-4A4B-85BC-7DE4AD72B573}" sibTransId="{2EFAD5D7-4F97-4D4B-BD7F-1FEE0F1689DF}"/>
    <dgm:cxn modelId="{3F6ECF32-CD75-4808-8231-0AC7A1C0B641}" srcId="{7896AF9C-75D1-49F8-93B7-D19DA450DC8E}" destId="{5BB6A5A5-DB98-46A5-A70B-18CBCCB352FC}" srcOrd="3" destOrd="0" parTransId="{7575B28A-8A45-494C-8EFA-938CE48E1CA6}" sibTransId="{0F40CAEC-642B-4C5F-8A83-BA1B710821D9}"/>
    <dgm:cxn modelId="{C5EA7041-BA37-469B-B6C9-61957C3271C8}" type="presOf" srcId="{69254AA1-4526-41F9-8F0E-8FE93364456A}" destId="{39279C24-E899-4A5A-8BB9-662FBFD6FCAA}" srcOrd="0" destOrd="0" presId="urn:microsoft.com/office/officeart/2005/8/layout/cycle3"/>
    <dgm:cxn modelId="{B1D99443-8B39-4C10-A5BE-A8B7A373DFB3}" type="presOf" srcId="{40672261-4A9A-4CA6-9857-38D66D888CED}" destId="{3C7315FD-B434-45D8-B355-C85D04FBC892}" srcOrd="0" destOrd="0" presId="urn:microsoft.com/office/officeart/2005/8/layout/cycle3"/>
    <dgm:cxn modelId="{506CEF4D-5556-477D-8B22-A8AD00597EF4}" type="presOf" srcId="{81D626F0-2719-48D3-925D-D55A9F0B9F81}" destId="{678FEF67-37D1-4B7C-AFEC-397A2430E209}" srcOrd="0" destOrd="0" presId="urn:microsoft.com/office/officeart/2005/8/layout/cycle3"/>
    <dgm:cxn modelId="{E159C575-6A72-41E3-8192-0764981BDC59}" srcId="{7896AF9C-75D1-49F8-93B7-D19DA450DC8E}" destId="{58C3A067-7078-46F7-800B-3086C636EC31}" srcOrd="4" destOrd="0" parTransId="{9922EE96-A3B7-4A11-9CB7-5DC5CA002A31}" sibTransId="{3D4D6FBA-EB4F-4C63-B0F4-DC11426B8E77}"/>
    <dgm:cxn modelId="{29FBB886-9A98-4383-A4F4-1C070DF1324D}" srcId="{7896AF9C-75D1-49F8-93B7-D19DA450DC8E}" destId="{40672261-4A9A-4CA6-9857-38D66D888CED}" srcOrd="0" destOrd="0" parTransId="{1E79A0D0-8197-449A-9B5F-3212D56792B9}" sibTransId="{6B4D40F2-424D-4A2B-BB40-37B663C843AC}"/>
    <dgm:cxn modelId="{DAD35A8E-D175-426D-A718-4CAF039E6BA6}" srcId="{7896AF9C-75D1-49F8-93B7-D19DA450DC8E}" destId="{69254AA1-4526-41F9-8F0E-8FE93364456A}" srcOrd="5" destOrd="0" parTransId="{531A0B85-870A-4A20-928B-EDEA1001F9F4}" sibTransId="{32BF7F53-F98D-4522-BE67-9746A8E02512}"/>
    <dgm:cxn modelId="{68D51C98-8DE7-4FAD-A0C4-2588DA5EC481}" srcId="{7896AF9C-75D1-49F8-93B7-D19DA450DC8E}" destId="{68AADFE5-CC76-460A-B0A8-AB776E87809B}" srcOrd="2" destOrd="0" parTransId="{46C3F309-FA97-4807-B17A-E441129C880C}" sibTransId="{83DE09B3-5FE4-44B4-B768-97CCB44A3CD3}"/>
    <dgm:cxn modelId="{53DB3699-0845-4CEE-A1B9-38F6BCAD19E4}" type="presOf" srcId="{68AADFE5-CC76-460A-B0A8-AB776E87809B}" destId="{FF85DD24-F45B-4847-852A-7D6768950EDE}" srcOrd="0" destOrd="0" presId="urn:microsoft.com/office/officeart/2005/8/layout/cycle3"/>
    <dgm:cxn modelId="{1C5C9AAA-0A7C-4C75-9249-1CF6C6F6628F}" type="presOf" srcId="{7896AF9C-75D1-49F8-93B7-D19DA450DC8E}" destId="{B19D4EC5-079D-4D8C-B4CA-47049AB418C5}" srcOrd="0" destOrd="0" presId="urn:microsoft.com/office/officeart/2005/8/layout/cycle3"/>
    <dgm:cxn modelId="{51EE51C1-388A-46CE-B1C9-833972540094}" type="presOf" srcId="{6B4D40F2-424D-4A2B-BB40-37B663C843AC}" destId="{5FC510E9-BD62-479D-BE14-F6F533A9A9B0}" srcOrd="0" destOrd="0" presId="urn:microsoft.com/office/officeart/2005/8/layout/cycle3"/>
    <dgm:cxn modelId="{508309F6-4096-4D5B-B345-77123F98E91A}" type="presOf" srcId="{5BB6A5A5-DB98-46A5-A70B-18CBCCB352FC}" destId="{D7557095-5592-4B6D-80B1-C1E5EAF4A694}" srcOrd="0" destOrd="0" presId="urn:microsoft.com/office/officeart/2005/8/layout/cycle3"/>
    <dgm:cxn modelId="{07F818CE-8CA2-4F7C-8D86-07394B975529}" type="presParOf" srcId="{B19D4EC5-079D-4D8C-B4CA-47049AB418C5}" destId="{CB064184-B704-4076-9AFE-0618C575C56F}" srcOrd="0" destOrd="0" presId="urn:microsoft.com/office/officeart/2005/8/layout/cycle3"/>
    <dgm:cxn modelId="{13EAAF47-EA47-46ED-8AAC-AF498187B86E}" type="presParOf" srcId="{CB064184-B704-4076-9AFE-0618C575C56F}" destId="{3C7315FD-B434-45D8-B355-C85D04FBC892}" srcOrd="0" destOrd="0" presId="urn:microsoft.com/office/officeart/2005/8/layout/cycle3"/>
    <dgm:cxn modelId="{CC05EC83-FADC-4321-835E-AA84BF33688A}" type="presParOf" srcId="{CB064184-B704-4076-9AFE-0618C575C56F}" destId="{5FC510E9-BD62-479D-BE14-F6F533A9A9B0}" srcOrd="1" destOrd="0" presId="urn:microsoft.com/office/officeart/2005/8/layout/cycle3"/>
    <dgm:cxn modelId="{C8F9D165-0EF2-4A2F-9578-CF808A42421C}" type="presParOf" srcId="{CB064184-B704-4076-9AFE-0618C575C56F}" destId="{678FEF67-37D1-4B7C-AFEC-397A2430E209}" srcOrd="2" destOrd="0" presId="urn:microsoft.com/office/officeart/2005/8/layout/cycle3"/>
    <dgm:cxn modelId="{CFC7FE76-822B-47D7-A4F8-6C8585E38B30}" type="presParOf" srcId="{CB064184-B704-4076-9AFE-0618C575C56F}" destId="{FF85DD24-F45B-4847-852A-7D6768950EDE}" srcOrd="3" destOrd="0" presId="urn:microsoft.com/office/officeart/2005/8/layout/cycle3"/>
    <dgm:cxn modelId="{ADABFE1A-0435-479B-9773-E584E28BD17B}" type="presParOf" srcId="{CB064184-B704-4076-9AFE-0618C575C56F}" destId="{D7557095-5592-4B6D-80B1-C1E5EAF4A694}" srcOrd="4" destOrd="0" presId="urn:microsoft.com/office/officeart/2005/8/layout/cycle3"/>
    <dgm:cxn modelId="{437E2B0A-B78B-4A58-AEB6-97F4F0633D20}" type="presParOf" srcId="{CB064184-B704-4076-9AFE-0618C575C56F}" destId="{A071403B-AB69-4DD0-9A09-BA8C0AD2E41B}" srcOrd="5" destOrd="0" presId="urn:microsoft.com/office/officeart/2005/8/layout/cycle3"/>
    <dgm:cxn modelId="{92041AE2-4AB2-4314-AA13-C110D4C1A491}" type="presParOf" srcId="{CB064184-B704-4076-9AFE-0618C575C56F}" destId="{39279C24-E899-4A5A-8BB9-662FBFD6FCAA}"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254F64F-AE18-4C88-B5EC-5A82CC949DA9}"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F0D3BA53-CCB5-492E-8713-073250048841}">
      <dgm:prSet custT="1"/>
      <dgm:spPr/>
      <dgm:t>
        <a:bodyPr/>
        <a:lstStyle/>
        <a:p>
          <a:r>
            <a:rPr lang="en-US" sz="1400" dirty="0">
              <a:latin typeface="Graphik Arabic Regular" pitchFamily="2" charset="-78"/>
              <a:cs typeface="Graphik Arabic Regular" pitchFamily="2" charset="-78"/>
            </a:rPr>
            <a:t>Evidence files must be clearly numbered with concise names</a:t>
          </a:r>
        </a:p>
        <a:p>
          <a:endParaRPr lang="en-US" sz="1400" dirty="0">
            <a:latin typeface="Graphik Arabic Regular" pitchFamily="2" charset="-78"/>
            <a:cs typeface="Graphik Arabic Regular" pitchFamily="2" charset="-78"/>
          </a:endParaRPr>
        </a:p>
      </dgm:t>
    </dgm:pt>
    <dgm:pt modelId="{6BC5E9D7-00BC-465C-A119-AEB787744222}" type="parTrans" cxnId="{30E69D10-95E6-4EE8-891F-5ED68142DEB4}">
      <dgm:prSet/>
      <dgm:spPr/>
      <dgm:t>
        <a:bodyPr/>
        <a:lstStyle/>
        <a:p>
          <a:endParaRPr lang="en-US" sz="1400">
            <a:latin typeface="Graphik Arabic Regular" pitchFamily="2" charset="-78"/>
            <a:cs typeface="Graphik Arabic Regular" pitchFamily="2" charset="-78"/>
          </a:endParaRPr>
        </a:p>
      </dgm:t>
    </dgm:pt>
    <dgm:pt modelId="{6AC64AD6-A86F-409E-93E0-EE38B0DD8D93}" type="sibTrans" cxnId="{30E69D10-95E6-4EE8-891F-5ED68142DEB4}">
      <dgm:prSet/>
      <dgm:spPr/>
      <dgm:t>
        <a:bodyPr/>
        <a:lstStyle/>
        <a:p>
          <a:endParaRPr lang="en-US" sz="1400">
            <a:latin typeface="Graphik Arabic Regular" pitchFamily="2" charset="-78"/>
            <a:cs typeface="Graphik Arabic Regular" pitchFamily="2" charset="-78"/>
          </a:endParaRPr>
        </a:p>
      </dgm:t>
    </dgm:pt>
    <dgm:pt modelId="{360D9571-5F92-4A66-8327-ECCAAA2FC7F8}">
      <dgm:prSet custT="1"/>
      <dgm:spPr/>
      <dgm:t>
        <a:bodyPr/>
        <a:lstStyle/>
        <a:p>
          <a:r>
            <a:rPr lang="en-US" sz="1400" dirty="0">
              <a:latin typeface="Graphik Arabic Regular" pitchFamily="2" charset="-78"/>
              <a:cs typeface="Graphik Arabic Regular" pitchFamily="2" charset="-78"/>
            </a:rPr>
            <a:t>If the evidence document is in Arabic, include a brief summary in English outlining the document's contents.</a:t>
          </a:r>
        </a:p>
      </dgm:t>
    </dgm:pt>
    <dgm:pt modelId="{74EF7824-CDDE-4B9E-A441-1C75C5188413}" type="parTrans" cxnId="{4A7B69F8-DA07-411B-965C-227A42A43CF3}">
      <dgm:prSet/>
      <dgm:spPr/>
      <dgm:t>
        <a:bodyPr/>
        <a:lstStyle/>
        <a:p>
          <a:endParaRPr lang="en-US" sz="1400">
            <a:latin typeface="Graphik Arabic Regular" pitchFamily="2" charset="-78"/>
            <a:cs typeface="Graphik Arabic Regular" pitchFamily="2" charset="-78"/>
          </a:endParaRPr>
        </a:p>
      </dgm:t>
    </dgm:pt>
    <dgm:pt modelId="{744A7F12-3BA2-485C-8D25-F742353DFAE4}" type="sibTrans" cxnId="{4A7B69F8-DA07-411B-965C-227A42A43CF3}">
      <dgm:prSet/>
      <dgm:spPr/>
      <dgm:t>
        <a:bodyPr/>
        <a:lstStyle/>
        <a:p>
          <a:endParaRPr lang="en-US" sz="1400">
            <a:latin typeface="Graphik Arabic Regular" pitchFamily="2" charset="-78"/>
            <a:cs typeface="Graphik Arabic Regular" pitchFamily="2" charset="-78"/>
          </a:endParaRPr>
        </a:p>
      </dgm:t>
    </dgm:pt>
    <dgm:pt modelId="{21A416FF-5EB5-4D1E-BB86-B45D5844F15D}">
      <dgm:prSet custT="1"/>
      <dgm:spPr/>
      <dgm:t>
        <a:bodyPr/>
        <a:lstStyle/>
        <a:p>
          <a:r>
            <a:rPr lang="en-US" sz="1400">
              <a:latin typeface="Graphik Arabic Regular" pitchFamily="2" charset="-78"/>
              <a:cs typeface="Graphik Arabic Regular" pitchFamily="2" charset="-78"/>
            </a:rPr>
            <a:t>All PDF files must be searchable.</a:t>
          </a:r>
        </a:p>
      </dgm:t>
    </dgm:pt>
    <dgm:pt modelId="{B37960C6-4B9D-41E1-AF4B-0DDC6AE610E8}" type="parTrans" cxnId="{EF9FC8A4-F988-4448-97D0-2F0E221740C9}">
      <dgm:prSet/>
      <dgm:spPr/>
      <dgm:t>
        <a:bodyPr/>
        <a:lstStyle/>
        <a:p>
          <a:endParaRPr lang="en-US" sz="1400">
            <a:latin typeface="Graphik Arabic Regular" pitchFamily="2" charset="-78"/>
            <a:cs typeface="Graphik Arabic Regular" pitchFamily="2" charset="-78"/>
          </a:endParaRPr>
        </a:p>
      </dgm:t>
    </dgm:pt>
    <dgm:pt modelId="{B3E5BF7C-B11E-4F7F-A5F5-3D4A7BD16970}" type="sibTrans" cxnId="{EF9FC8A4-F988-4448-97D0-2F0E221740C9}">
      <dgm:prSet/>
      <dgm:spPr/>
      <dgm:t>
        <a:bodyPr/>
        <a:lstStyle/>
        <a:p>
          <a:endParaRPr lang="en-US" sz="1400">
            <a:latin typeface="Graphik Arabic Regular" pitchFamily="2" charset="-78"/>
            <a:cs typeface="Graphik Arabic Regular" pitchFamily="2" charset="-78"/>
          </a:endParaRPr>
        </a:p>
      </dgm:t>
    </dgm:pt>
    <dgm:pt modelId="{53B8E923-B3D3-416C-9324-2CBAD15D1A78}">
      <dgm:prSet custT="1"/>
      <dgm:spPr/>
      <dgm:t>
        <a:bodyPr/>
        <a:lstStyle/>
        <a:p>
          <a:r>
            <a:rPr lang="en-US" sz="1400" dirty="0">
              <a:latin typeface="Graphik Arabic Regular" pitchFamily="2" charset="-78"/>
              <a:cs typeface="Graphik Arabic Regular" pitchFamily="2" charset="-78"/>
            </a:rPr>
            <a:t>Hyperlink the evidence within the self-evaluation report.</a:t>
          </a:r>
        </a:p>
      </dgm:t>
    </dgm:pt>
    <dgm:pt modelId="{8DA848AA-6D91-4BBE-A216-5C06E456CC73}" type="parTrans" cxnId="{2AC22B50-CDBA-4FC1-B7EC-1EC01B68CACE}">
      <dgm:prSet/>
      <dgm:spPr/>
      <dgm:t>
        <a:bodyPr/>
        <a:lstStyle/>
        <a:p>
          <a:endParaRPr lang="en-US" sz="1400">
            <a:latin typeface="Graphik Arabic Regular" pitchFamily="2" charset="-78"/>
            <a:cs typeface="Graphik Arabic Regular" pitchFamily="2" charset="-78"/>
          </a:endParaRPr>
        </a:p>
      </dgm:t>
    </dgm:pt>
    <dgm:pt modelId="{480CEABE-E04B-4287-BD83-335E6763C982}" type="sibTrans" cxnId="{2AC22B50-CDBA-4FC1-B7EC-1EC01B68CACE}">
      <dgm:prSet/>
      <dgm:spPr/>
      <dgm:t>
        <a:bodyPr/>
        <a:lstStyle/>
        <a:p>
          <a:endParaRPr lang="en-US" sz="1400">
            <a:latin typeface="Graphik Arabic Regular" pitchFamily="2" charset="-78"/>
            <a:cs typeface="Graphik Arabic Regular" pitchFamily="2" charset="-78"/>
          </a:endParaRPr>
        </a:p>
      </dgm:t>
    </dgm:pt>
    <dgm:pt modelId="{82FF0872-3A68-4C18-A2EC-A8DD249CFD35}">
      <dgm:prSet custT="1"/>
      <dgm:spPr/>
      <dgm:t>
        <a:bodyPr/>
        <a:lstStyle/>
        <a:p>
          <a:r>
            <a:rPr lang="en-US" sz="1400" dirty="0">
              <a:latin typeface="Graphik Arabic Regular" pitchFamily="2" charset="-78"/>
              <a:cs typeface="Graphik Arabic Regular" pitchFamily="2" charset="-78"/>
            </a:rPr>
            <a:t>When dealing with a large evidence document, refer to the specific relevant pages.</a:t>
          </a:r>
        </a:p>
      </dgm:t>
    </dgm:pt>
    <dgm:pt modelId="{F00A5AB8-D5C8-4871-B554-0CC8342ED4DB}" type="parTrans" cxnId="{412A3D31-23D9-416E-AF85-BF68A21E6C3C}">
      <dgm:prSet/>
      <dgm:spPr/>
      <dgm:t>
        <a:bodyPr/>
        <a:lstStyle/>
        <a:p>
          <a:endParaRPr lang="en-US" sz="1400">
            <a:latin typeface="Graphik Arabic Regular" pitchFamily="2" charset="-78"/>
            <a:cs typeface="Graphik Arabic Regular" pitchFamily="2" charset="-78"/>
          </a:endParaRPr>
        </a:p>
      </dgm:t>
    </dgm:pt>
    <dgm:pt modelId="{258DFB5E-EB64-45C4-A6C1-7BAC3C2AB0FB}" type="sibTrans" cxnId="{412A3D31-23D9-416E-AF85-BF68A21E6C3C}">
      <dgm:prSet/>
      <dgm:spPr/>
      <dgm:t>
        <a:bodyPr/>
        <a:lstStyle/>
        <a:p>
          <a:endParaRPr lang="en-US" sz="1400">
            <a:latin typeface="Graphik Arabic Regular" pitchFamily="2" charset="-78"/>
            <a:cs typeface="Graphik Arabic Regular" pitchFamily="2" charset="-78"/>
          </a:endParaRPr>
        </a:p>
      </dgm:t>
    </dgm:pt>
    <dgm:pt modelId="{6A272503-A8CF-46E9-A040-383685D8FD30}">
      <dgm:prSet custT="1"/>
      <dgm:spPr/>
      <dgm:t>
        <a:bodyPr/>
        <a:lstStyle/>
        <a:p>
          <a:r>
            <a:rPr lang="en-US" sz="1400" dirty="0">
              <a:latin typeface="Graphik Arabic Regular" pitchFamily="2" charset="-78"/>
              <a:cs typeface="Graphik Arabic Regular" pitchFamily="2" charset="-78"/>
            </a:rPr>
            <a:t>Minimize the use of “On Site’ and ‘Upon Request’ evidence reserving them to the site visit.</a:t>
          </a:r>
        </a:p>
      </dgm:t>
    </dgm:pt>
    <dgm:pt modelId="{FA9E2F6D-C951-46AB-9453-4F862BA93133}" type="sibTrans" cxnId="{79193C46-E316-432B-AF79-1F2B2CBFBCC0}">
      <dgm:prSet/>
      <dgm:spPr/>
      <dgm:t>
        <a:bodyPr/>
        <a:lstStyle/>
        <a:p>
          <a:endParaRPr lang="en-US" sz="1400">
            <a:latin typeface="Graphik Arabic Regular" pitchFamily="2" charset="-78"/>
            <a:cs typeface="Graphik Arabic Regular" pitchFamily="2" charset="-78"/>
          </a:endParaRPr>
        </a:p>
      </dgm:t>
    </dgm:pt>
    <dgm:pt modelId="{3402EAA8-3081-43D6-A953-4BA901DC0313}" type="parTrans" cxnId="{79193C46-E316-432B-AF79-1F2B2CBFBCC0}">
      <dgm:prSet/>
      <dgm:spPr/>
      <dgm:t>
        <a:bodyPr/>
        <a:lstStyle/>
        <a:p>
          <a:endParaRPr lang="en-US" sz="1400">
            <a:latin typeface="Graphik Arabic Regular" pitchFamily="2" charset="-78"/>
            <a:cs typeface="Graphik Arabic Regular" pitchFamily="2" charset="-78"/>
          </a:endParaRPr>
        </a:p>
      </dgm:t>
    </dgm:pt>
    <dgm:pt modelId="{B09EBE0C-BF8C-4E44-AEAD-51420C4D2B86}" type="pres">
      <dgm:prSet presAssocID="{7254F64F-AE18-4C88-B5EC-5A82CC949DA9}" presName="root" presStyleCnt="0">
        <dgm:presLayoutVars>
          <dgm:dir/>
          <dgm:resizeHandles val="exact"/>
        </dgm:presLayoutVars>
      </dgm:prSet>
      <dgm:spPr/>
    </dgm:pt>
    <dgm:pt modelId="{347F872B-BEA4-46DD-A7A5-034C11090235}" type="pres">
      <dgm:prSet presAssocID="{7254F64F-AE18-4C88-B5EC-5A82CC949DA9}" presName="container" presStyleCnt="0">
        <dgm:presLayoutVars>
          <dgm:dir/>
          <dgm:resizeHandles val="exact"/>
        </dgm:presLayoutVars>
      </dgm:prSet>
      <dgm:spPr/>
    </dgm:pt>
    <dgm:pt modelId="{DD554C09-2019-4069-A3B1-446B92944E18}" type="pres">
      <dgm:prSet presAssocID="{F0D3BA53-CCB5-492E-8713-073250048841}" presName="compNode" presStyleCnt="0"/>
      <dgm:spPr/>
    </dgm:pt>
    <dgm:pt modelId="{63DBC44D-CB08-43F5-8865-AD643AD84A77}" type="pres">
      <dgm:prSet presAssocID="{F0D3BA53-CCB5-492E-8713-073250048841}" presName="iconBgRect" presStyleLbl="bgShp" presStyleIdx="0" presStyleCnt="6"/>
      <dgm:spPr/>
    </dgm:pt>
    <dgm:pt modelId="{211896BF-A2FB-40BE-AA78-221ACFC4BA52}" type="pres">
      <dgm:prSet presAssocID="{F0D3BA53-CCB5-492E-8713-073250048841}" presName="iconRect" presStyleLbl="node1" presStyleIdx="0" presStyleCnt="6"/>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t="-8000" b="-8000"/>
          </a:stretch>
        </a:blipFill>
        <a:ln>
          <a:noFill/>
        </a:ln>
      </dgm:spPr>
    </dgm:pt>
    <dgm:pt modelId="{00F70461-BDBF-42B7-A3BA-CDADE7B599C2}" type="pres">
      <dgm:prSet presAssocID="{F0D3BA53-CCB5-492E-8713-073250048841}" presName="spaceRect" presStyleCnt="0"/>
      <dgm:spPr/>
    </dgm:pt>
    <dgm:pt modelId="{0BCFA314-49D0-41D2-86FF-F68204CC2E6B}" type="pres">
      <dgm:prSet presAssocID="{F0D3BA53-CCB5-492E-8713-073250048841}" presName="textRect" presStyleLbl="revTx" presStyleIdx="0" presStyleCnt="6">
        <dgm:presLayoutVars>
          <dgm:chMax val="1"/>
          <dgm:chPref val="1"/>
        </dgm:presLayoutVars>
      </dgm:prSet>
      <dgm:spPr/>
    </dgm:pt>
    <dgm:pt modelId="{63CA1F64-1541-45CB-B9A0-53EF8DE3BED0}" type="pres">
      <dgm:prSet presAssocID="{6AC64AD6-A86F-409E-93E0-EE38B0DD8D93}" presName="sibTrans" presStyleLbl="sibTrans2D1" presStyleIdx="0" presStyleCnt="0"/>
      <dgm:spPr/>
    </dgm:pt>
    <dgm:pt modelId="{D158D186-7AF8-47E2-962A-6C42745C367B}" type="pres">
      <dgm:prSet presAssocID="{360D9571-5F92-4A66-8327-ECCAAA2FC7F8}" presName="compNode" presStyleCnt="0"/>
      <dgm:spPr/>
    </dgm:pt>
    <dgm:pt modelId="{90E90C26-E22B-45CE-AF43-16646A84FDF9}" type="pres">
      <dgm:prSet presAssocID="{360D9571-5F92-4A66-8327-ECCAAA2FC7F8}" presName="iconBgRect" presStyleLbl="bgShp" presStyleIdx="1" presStyleCnt="6"/>
      <dgm:spPr/>
    </dgm:pt>
    <dgm:pt modelId="{6B0FD90A-88EF-4B4D-B061-F3D41F43F32B}" type="pres">
      <dgm:prSet presAssocID="{360D9571-5F92-4A66-8327-ECCAAA2FC7F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000" r="-2000"/>
          </a:stretch>
        </a:blipFill>
        <a:ln>
          <a:noFill/>
        </a:ln>
      </dgm:spPr>
    </dgm:pt>
    <dgm:pt modelId="{3E7A5C5F-3D01-42C4-9F9D-EFAB23EB99E6}" type="pres">
      <dgm:prSet presAssocID="{360D9571-5F92-4A66-8327-ECCAAA2FC7F8}" presName="spaceRect" presStyleCnt="0"/>
      <dgm:spPr/>
    </dgm:pt>
    <dgm:pt modelId="{53F16267-299B-4A61-9B99-5033FA21BC03}" type="pres">
      <dgm:prSet presAssocID="{360D9571-5F92-4A66-8327-ECCAAA2FC7F8}" presName="textRect" presStyleLbl="revTx" presStyleIdx="1" presStyleCnt="6">
        <dgm:presLayoutVars>
          <dgm:chMax val="1"/>
          <dgm:chPref val="1"/>
        </dgm:presLayoutVars>
      </dgm:prSet>
      <dgm:spPr/>
    </dgm:pt>
    <dgm:pt modelId="{1D246974-A49F-425F-8ACA-1E86BAAFF058}" type="pres">
      <dgm:prSet presAssocID="{744A7F12-3BA2-485C-8D25-F742353DFAE4}" presName="sibTrans" presStyleLbl="sibTrans2D1" presStyleIdx="0" presStyleCnt="0"/>
      <dgm:spPr/>
    </dgm:pt>
    <dgm:pt modelId="{58F9BFE8-4249-4705-B40B-06E097DCC12E}" type="pres">
      <dgm:prSet presAssocID="{21A416FF-5EB5-4D1E-BB86-B45D5844F15D}" presName="compNode" presStyleCnt="0"/>
      <dgm:spPr/>
    </dgm:pt>
    <dgm:pt modelId="{D6FA7135-7A04-4B79-9934-BE6810A6DA74}" type="pres">
      <dgm:prSet presAssocID="{21A416FF-5EB5-4D1E-BB86-B45D5844F15D}" presName="iconBgRect" presStyleLbl="bgShp" presStyleIdx="2" presStyleCnt="6"/>
      <dgm:spPr/>
    </dgm:pt>
    <dgm:pt modelId="{92136806-5B1F-4CBE-B837-E40F0E22240D}" type="pres">
      <dgm:prSet presAssocID="{21A416FF-5EB5-4D1E-BB86-B45D5844F15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a:noFill/>
        </a:ln>
      </dgm:spPr>
    </dgm:pt>
    <dgm:pt modelId="{7BEBD760-55D0-45E7-A39E-5805C9E8A73D}" type="pres">
      <dgm:prSet presAssocID="{21A416FF-5EB5-4D1E-BB86-B45D5844F15D}" presName="spaceRect" presStyleCnt="0"/>
      <dgm:spPr/>
    </dgm:pt>
    <dgm:pt modelId="{4E381F7B-ABD2-41FE-853C-79E08DDAFF3C}" type="pres">
      <dgm:prSet presAssocID="{21A416FF-5EB5-4D1E-BB86-B45D5844F15D}" presName="textRect" presStyleLbl="revTx" presStyleIdx="2" presStyleCnt="6">
        <dgm:presLayoutVars>
          <dgm:chMax val="1"/>
          <dgm:chPref val="1"/>
        </dgm:presLayoutVars>
      </dgm:prSet>
      <dgm:spPr/>
    </dgm:pt>
    <dgm:pt modelId="{92F65A67-F28D-44FB-8E0F-96D9D881432F}" type="pres">
      <dgm:prSet presAssocID="{B3E5BF7C-B11E-4F7F-A5F5-3D4A7BD16970}" presName="sibTrans" presStyleLbl="sibTrans2D1" presStyleIdx="0" presStyleCnt="0"/>
      <dgm:spPr/>
    </dgm:pt>
    <dgm:pt modelId="{10F67917-6E4C-4647-A438-2987EA80C6FA}" type="pres">
      <dgm:prSet presAssocID="{53B8E923-B3D3-416C-9324-2CBAD15D1A78}" presName="compNode" presStyleCnt="0"/>
      <dgm:spPr/>
    </dgm:pt>
    <dgm:pt modelId="{36693685-B15F-4D9A-BD30-B07DB4E982B5}" type="pres">
      <dgm:prSet presAssocID="{53B8E923-B3D3-416C-9324-2CBAD15D1A78}" presName="iconBgRect" presStyleLbl="bgShp" presStyleIdx="3" presStyleCnt="6"/>
      <dgm:spPr/>
    </dgm:pt>
    <dgm:pt modelId="{6A4D8EC8-5F17-40EA-B744-E913EED174C3}" type="pres">
      <dgm:prSet presAssocID="{53B8E923-B3D3-416C-9324-2CBAD15D1A7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18000" r="-18000"/>
          </a:stretch>
        </a:blipFill>
        <a:ln>
          <a:noFill/>
        </a:ln>
      </dgm:spPr>
    </dgm:pt>
    <dgm:pt modelId="{321FF288-74B1-441C-8B3A-A68CE93AEBE3}" type="pres">
      <dgm:prSet presAssocID="{53B8E923-B3D3-416C-9324-2CBAD15D1A78}" presName="spaceRect" presStyleCnt="0"/>
      <dgm:spPr/>
    </dgm:pt>
    <dgm:pt modelId="{BF91F259-05B9-4712-9BE3-5FAFD657CD3C}" type="pres">
      <dgm:prSet presAssocID="{53B8E923-B3D3-416C-9324-2CBAD15D1A78}" presName="textRect" presStyleLbl="revTx" presStyleIdx="3" presStyleCnt="6">
        <dgm:presLayoutVars>
          <dgm:chMax val="1"/>
          <dgm:chPref val="1"/>
        </dgm:presLayoutVars>
      </dgm:prSet>
      <dgm:spPr/>
    </dgm:pt>
    <dgm:pt modelId="{52F024A6-EA21-4D83-BC31-31BDE32AE321}" type="pres">
      <dgm:prSet presAssocID="{480CEABE-E04B-4287-BD83-335E6763C982}" presName="sibTrans" presStyleLbl="sibTrans2D1" presStyleIdx="0" presStyleCnt="0"/>
      <dgm:spPr/>
    </dgm:pt>
    <dgm:pt modelId="{51BEA8AA-A45C-4672-96BC-5377952ED380}" type="pres">
      <dgm:prSet presAssocID="{82FF0872-3A68-4C18-A2EC-A8DD249CFD35}" presName="compNode" presStyleCnt="0"/>
      <dgm:spPr/>
    </dgm:pt>
    <dgm:pt modelId="{670DCD72-867A-475B-B4F1-6133AED40FCB}" type="pres">
      <dgm:prSet presAssocID="{82FF0872-3A68-4C18-A2EC-A8DD249CFD35}" presName="iconBgRect" presStyleLbl="bgShp" presStyleIdx="4" presStyleCnt="6"/>
      <dgm:spPr/>
    </dgm:pt>
    <dgm:pt modelId="{A8BBFA80-3269-4B94-A903-CDEE3763CBC9}" type="pres">
      <dgm:prSet presAssocID="{82FF0872-3A68-4C18-A2EC-A8DD249CFD3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5000" r="-5000"/>
          </a:stretch>
        </a:blipFill>
        <a:ln>
          <a:noFill/>
        </a:ln>
      </dgm:spPr>
    </dgm:pt>
    <dgm:pt modelId="{9574E07A-3BDE-42EC-B879-0AC5D3C05113}" type="pres">
      <dgm:prSet presAssocID="{82FF0872-3A68-4C18-A2EC-A8DD249CFD35}" presName="spaceRect" presStyleCnt="0"/>
      <dgm:spPr/>
    </dgm:pt>
    <dgm:pt modelId="{14298A50-D54F-4465-AC12-DBBC6674DAE3}" type="pres">
      <dgm:prSet presAssocID="{82FF0872-3A68-4C18-A2EC-A8DD249CFD35}" presName="textRect" presStyleLbl="revTx" presStyleIdx="4" presStyleCnt="6">
        <dgm:presLayoutVars>
          <dgm:chMax val="1"/>
          <dgm:chPref val="1"/>
        </dgm:presLayoutVars>
      </dgm:prSet>
      <dgm:spPr/>
    </dgm:pt>
    <dgm:pt modelId="{5FFDBF76-B910-4864-8327-01ED33A24F55}" type="pres">
      <dgm:prSet presAssocID="{258DFB5E-EB64-45C4-A6C1-7BAC3C2AB0FB}" presName="sibTrans" presStyleLbl="sibTrans2D1" presStyleIdx="0" presStyleCnt="0"/>
      <dgm:spPr/>
    </dgm:pt>
    <dgm:pt modelId="{D58AF831-9C7A-40FC-8306-206EE8665EC7}" type="pres">
      <dgm:prSet presAssocID="{6A272503-A8CF-46E9-A040-383685D8FD30}" presName="compNode" presStyleCnt="0"/>
      <dgm:spPr/>
    </dgm:pt>
    <dgm:pt modelId="{566332F5-1F13-4A42-8C93-32049236D935}" type="pres">
      <dgm:prSet presAssocID="{6A272503-A8CF-46E9-A040-383685D8FD30}" presName="iconBgRect" presStyleLbl="bgShp" presStyleIdx="5" presStyleCnt="6"/>
      <dgm:spPr/>
    </dgm:pt>
    <dgm:pt modelId="{FDAD9C0A-B8D9-47E7-A336-990207989941}" type="pres">
      <dgm:prSet presAssocID="{6A272503-A8CF-46E9-A040-383685D8FD3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ln>
          <a:noFill/>
        </a:ln>
      </dgm:spPr>
    </dgm:pt>
    <dgm:pt modelId="{4BB81A21-DB3E-4845-9026-BA80122F6BA4}" type="pres">
      <dgm:prSet presAssocID="{6A272503-A8CF-46E9-A040-383685D8FD30}" presName="spaceRect" presStyleCnt="0"/>
      <dgm:spPr/>
    </dgm:pt>
    <dgm:pt modelId="{1E6051A1-0326-4B43-97A7-BF46E11F4289}" type="pres">
      <dgm:prSet presAssocID="{6A272503-A8CF-46E9-A040-383685D8FD30}" presName="textRect" presStyleLbl="revTx" presStyleIdx="5" presStyleCnt="6">
        <dgm:presLayoutVars>
          <dgm:chMax val="1"/>
          <dgm:chPref val="1"/>
        </dgm:presLayoutVars>
      </dgm:prSet>
      <dgm:spPr/>
    </dgm:pt>
  </dgm:ptLst>
  <dgm:cxnLst>
    <dgm:cxn modelId="{FB39FF06-9039-4EF9-9C83-C7496B6E70BB}" type="presOf" srcId="{82FF0872-3A68-4C18-A2EC-A8DD249CFD35}" destId="{14298A50-D54F-4465-AC12-DBBC6674DAE3}" srcOrd="0" destOrd="0" presId="urn:microsoft.com/office/officeart/2018/2/layout/IconCircleList"/>
    <dgm:cxn modelId="{30E69D10-95E6-4EE8-891F-5ED68142DEB4}" srcId="{7254F64F-AE18-4C88-B5EC-5A82CC949DA9}" destId="{F0D3BA53-CCB5-492E-8713-073250048841}" srcOrd="0" destOrd="0" parTransId="{6BC5E9D7-00BC-465C-A119-AEB787744222}" sibTransId="{6AC64AD6-A86F-409E-93E0-EE38B0DD8D93}"/>
    <dgm:cxn modelId="{163BAF1F-609D-426A-8FF5-FACA5BA40D35}" type="presOf" srcId="{21A416FF-5EB5-4D1E-BB86-B45D5844F15D}" destId="{4E381F7B-ABD2-41FE-853C-79E08DDAFF3C}" srcOrd="0" destOrd="0" presId="urn:microsoft.com/office/officeart/2018/2/layout/IconCircleList"/>
    <dgm:cxn modelId="{E3CDC81F-1AAB-4CEA-884D-CF00DF8D57D3}" type="presOf" srcId="{53B8E923-B3D3-416C-9324-2CBAD15D1A78}" destId="{BF91F259-05B9-4712-9BE3-5FAFD657CD3C}" srcOrd="0" destOrd="0" presId="urn:microsoft.com/office/officeart/2018/2/layout/IconCircleList"/>
    <dgm:cxn modelId="{F956D91F-2C17-4548-AA97-28EEEE2B4A27}" type="presOf" srcId="{6A272503-A8CF-46E9-A040-383685D8FD30}" destId="{1E6051A1-0326-4B43-97A7-BF46E11F4289}" srcOrd="0" destOrd="0" presId="urn:microsoft.com/office/officeart/2018/2/layout/IconCircleList"/>
    <dgm:cxn modelId="{412A3D31-23D9-416E-AF85-BF68A21E6C3C}" srcId="{7254F64F-AE18-4C88-B5EC-5A82CC949DA9}" destId="{82FF0872-3A68-4C18-A2EC-A8DD249CFD35}" srcOrd="4" destOrd="0" parTransId="{F00A5AB8-D5C8-4871-B554-0CC8342ED4DB}" sibTransId="{258DFB5E-EB64-45C4-A6C1-7BAC3C2AB0FB}"/>
    <dgm:cxn modelId="{79193C46-E316-432B-AF79-1F2B2CBFBCC0}" srcId="{7254F64F-AE18-4C88-B5EC-5A82CC949DA9}" destId="{6A272503-A8CF-46E9-A040-383685D8FD30}" srcOrd="5" destOrd="0" parTransId="{3402EAA8-3081-43D6-A953-4BA901DC0313}" sibTransId="{FA9E2F6D-C951-46AB-9453-4F862BA93133}"/>
    <dgm:cxn modelId="{688CBF6D-6DA5-46FD-B7BD-B04C7B752B05}" type="presOf" srcId="{744A7F12-3BA2-485C-8D25-F742353DFAE4}" destId="{1D246974-A49F-425F-8ACA-1E86BAAFF058}" srcOrd="0" destOrd="0" presId="urn:microsoft.com/office/officeart/2018/2/layout/IconCircleList"/>
    <dgm:cxn modelId="{2AC22B50-CDBA-4FC1-B7EC-1EC01B68CACE}" srcId="{7254F64F-AE18-4C88-B5EC-5A82CC949DA9}" destId="{53B8E923-B3D3-416C-9324-2CBAD15D1A78}" srcOrd="3" destOrd="0" parTransId="{8DA848AA-6D91-4BBE-A216-5C06E456CC73}" sibTransId="{480CEABE-E04B-4287-BD83-335E6763C982}"/>
    <dgm:cxn modelId="{FE8C8458-A36F-48B3-AA8A-069DCD3FA43C}" type="presOf" srcId="{6AC64AD6-A86F-409E-93E0-EE38B0DD8D93}" destId="{63CA1F64-1541-45CB-B9A0-53EF8DE3BED0}" srcOrd="0" destOrd="0" presId="urn:microsoft.com/office/officeart/2018/2/layout/IconCircleList"/>
    <dgm:cxn modelId="{14FB767F-A4E5-4B1C-861F-A2DD3688FBE9}" type="presOf" srcId="{B3E5BF7C-B11E-4F7F-A5F5-3D4A7BD16970}" destId="{92F65A67-F28D-44FB-8E0F-96D9D881432F}" srcOrd="0" destOrd="0" presId="urn:microsoft.com/office/officeart/2018/2/layout/IconCircleList"/>
    <dgm:cxn modelId="{EA03409F-FF5C-4C56-B42A-53A44E65CCA9}" type="presOf" srcId="{258DFB5E-EB64-45C4-A6C1-7BAC3C2AB0FB}" destId="{5FFDBF76-B910-4864-8327-01ED33A24F55}" srcOrd="0" destOrd="0" presId="urn:microsoft.com/office/officeart/2018/2/layout/IconCircleList"/>
    <dgm:cxn modelId="{EF9FC8A4-F988-4448-97D0-2F0E221740C9}" srcId="{7254F64F-AE18-4C88-B5EC-5A82CC949DA9}" destId="{21A416FF-5EB5-4D1E-BB86-B45D5844F15D}" srcOrd="2" destOrd="0" parTransId="{B37960C6-4B9D-41E1-AF4B-0DDC6AE610E8}" sibTransId="{B3E5BF7C-B11E-4F7F-A5F5-3D4A7BD16970}"/>
    <dgm:cxn modelId="{9D13F5AE-CA22-42D2-9C2A-107729A86BEC}" type="presOf" srcId="{F0D3BA53-CCB5-492E-8713-073250048841}" destId="{0BCFA314-49D0-41D2-86FF-F68204CC2E6B}" srcOrd="0" destOrd="0" presId="urn:microsoft.com/office/officeart/2018/2/layout/IconCircleList"/>
    <dgm:cxn modelId="{037F64BB-75C4-49FD-A95C-6975B032D029}" type="presOf" srcId="{7254F64F-AE18-4C88-B5EC-5A82CC949DA9}" destId="{B09EBE0C-BF8C-4E44-AEAD-51420C4D2B86}" srcOrd="0" destOrd="0" presId="urn:microsoft.com/office/officeart/2018/2/layout/IconCircleList"/>
    <dgm:cxn modelId="{F3619CBE-74E7-4907-B26F-6D9E4FB25DBE}" type="presOf" srcId="{360D9571-5F92-4A66-8327-ECCAAA2FC7F8}" destId="{53F16267-299B-4A61-9B99-5033FA21BC03}" srcOrd="0" destOrd="0" presId="urn:microsoft.com/office/officeart/2018/2/layout/IconCircleList"/>
    <dgm:cxn modelId="{AE9130C9-368E-4743-9E1C-2CC893375423}" type="presOf" srcId="{480CEABE-E04B-4287-BD83-335E6763C982}" destId="{52F024A6-EA21-4D83-BC31-31BDE32AE321}" srcOrd="0" destOrd="0" presId="urn:microsoft.com/office/officeart/2018/2/layout/IconCircleList"/>
    <dgm:cxn modelId="{4A7B69F8-DA07-411B-965C-227A42A43CF3}" srcId="{7254F64F-AE18-4C88-B5EC-5A82CC949DA9}" destId="{360D9571-5F92-4A66-8327-ECCAAA2FC7F8}" srcOrd="1" destOrd="0" parTransId="{74EF7824-CDDE-4B9E-A441-1C75C5188413}" sibTransId="{744A7F12-3BA2-485C-8D25-F742353DFAE4}"/>
    <dgm:cxn modelId="{ED5C46BD-4D5C-49E5-B9D3-76B96038B1E3}" type="presParOf" srcId="{B09EBE0C-BF8C-4E44-AEAD-51420C4D2B86}" destId="{347F872B-BEA4-46DD-A7A5-034C11090235}" srcOrd="0" destOrd="0" presId="urn:microsoft.com/office/officeart/2018/2/layout/IconCircleList"/>
    <dgm:cxn modelId="{B38890CB-B27C-4E39-941E-8BCEE6C8A877}" type="presParOf" srcId="{347F872B-BEA4-46DD-A7A5-034C11090235}" destId="{DD554C09-2019-4069-A3B1-446B92944E18}" srcOrd="0" destOrd="0" presId="urn:microsoft.com/office/officeart/2018/2/layout/IconCircleList"/>
    <dgm:cxn modelId="{020CE994-A61A-4383-815E-710107114168}" type="presParOf" srcId="{DD554C09-2019-4069-A3B1-446B92944E18}" destId="{63DBC44D-CB08-43F5-8865-AD643AD84A77}" srcOrd="0" destOrd="0" presId="urn:microsoft.com/office/officeart/2018/2/layout/IconCircleList"/>
    <dgm:cxn modelId="{CDCEE1B8-6D71-4AB5-B0EB-44336FE6EB24}" type="presParOf" srcId="{DD554C09-2019-4069-A3B1-446B92944E18}" destId="{211896BF-A2FB-40BE-AA78-221ACFC4BA52}" srcOrd="1" destOrd="0" presId="urn:microsoft.com/office/officeart/2018/2/layout/IconCircleList"/>
    <dgm:cxn modelId="{698D592A-0CD2-4FAD-A1F8-832F43FE9D92}" type="presParOf" srcId="{DD554C09-2019-4069-A3B1-446B92944E18}" destId="{00F70461-BDBF-42B7-A3BA-CDADE7B599C2}" srcOrd="2" destOrd="0" presId="urn:microsoft.com/office/officeart/2018/2/layout/IconCircleList"/>
    <dgm:cxn modelId="{5AA78E9F-A182-414B-B1B1-8510A50E29AD}" type="presParOf" srcId="{DD554C09-2019-4069-A3B1-446B92944E18}" destId="{0BCFA314-49D0-41D2-86FF-F68204CC2E6B}" srcOrd="3" destOrd="0" presId="urn:microsoft.com/office/officeart/2018/2/layout/IconCircleList"/>
    <dgm:cxn modelId="{06F8B511-ED0C-4BA8-BEA8-BEBE7CE8EF37}" type="presParOf" srcId="{347F872B-BEA4-46DD-A7A5-034C11090235}" destId="{63CA1F64-1541-45CB-B9A0-53EF8DE3BED0}" srcOrd="1" destOrd="0" presId="urn:microsoft.com/office/officeart/2018/2/layout/IconCircleList"/>
    <dgm:cxn modelId="{09B9795F-8E2D-4D6D-A569-851093F32C37}" type="presParOf" srcId="{347F872B-BEA4-46DD-A7A5-034C11090235}" destId="{D158D186-7AF8-47E2-962A-6C42745C367B}" srcOrd="2" destOrd="0" presId="urn:microsoft.com/office/officeart/2018/2/layout/IconCircleList"/>
    <dgm:cxn modelId="{39ADF07C-6855-4F7A-9DA9-2F55C9ACC9CD}" type="presParOf" srcId="{D158D186-7AF8-47E2-962A-6C42745C367B}" destId="{90E90C26-E22B-45CE-AF43-16646A84FDF9}" srcOrd="0" destOrd="0" presId="urn:microsoft.com/office/officeart/2018/2/layout/IconCircleList"/>
    <dgm:cxn modelId="{4BE4499D-3599-4218-A2A2-14F012C7803C}" type="presParOf" srcId="{D158D186-7AF8-47E2-962A-6C42745C367B}" destId="{6B0FD90A-88EF-4B4D-B061-F3D41F43F32B}" srcOrd="1" destOrd="0" presId="urn:microsoft.com/office/officeart/2018/2/layout/IconCircleList"/>
    <dgm:cxn modelId="{CEF0E9C5-2C9F-4F4A-A23E-BEF7887415FB}" type="presParOf" srcId="{D158D186-7AF8-47E2-962A-6C42745C367B}" destId="{3E7A5C5F-3D01-42C4-9F9D-EFAB23EB99E6}" srcOrd="2" destOrd="0" presId="urn:microsoft.com/office/officeart/2018/2/layout/IconCircleList"/>
    <dgm:cxn modelId="{7A081911-3453-4DCF-9538-A798E6021F40}" type="presParOf" srcId="{D158D186-7AF8-47E2-962A-6C42745C367B}" destId="{53F16267-299B-4A61-9B99-5033FA21BC03}" srcOrd="3" destOrd="0" presId="urn:microsoft.com/office/officeart/2018/2/layout/IconCircleList"/>
    <dgm:cxn modelId="{8431D066-3178-4AA6-AAB9-C654D61EAE07}" type="presParOf" srcId="{347F872B-BEA4-46DD-A7A5-034C11090235}" destId="{1D246974-A49F-425F-8ACA-1E86BAAFF058}" srcOrd="3" destOrd="0" presId="urn:microsoft.com/office/officeart/2018/2/layout/IconCircleList"/>
    <dgm:cxn modelId="{216D1EDA-451C-44F5-9620-0370E5FC07B0}" type="presParOf" srcId="{347F872B-BEA4-46DD-A7A5-034C11090235}" destId="{58F9BFE8-4249-4705-B40B-06E097DCC12E}" srcOrd="4" destOrd="0" presId="urn:microsoft.com/office/officeart/2018/2/layout/IconCircleList"/>
    <dgm:cxn modelId="{3DF44915-CAA8-402B-8920-FC922BC07115}" type="presParOf" srcId="{58F9BFE8-4249-4705-B40B-06E097DCC12E}" destId="{D6FA7135-7A04-4B79-9934-BE6810A6DA74}" srcOrd="0" destOrd="0" presId="urn:microsoft.com/office/officeart/2018/2/layout/IconCircleList"/>
    <dgm:cxn modelId="{9746FB9D-FEDD-452F-ADBF-1C9153892553}" type="presParOf" srcId="{58F9BFE8-4249-4705-B40B-06E097DCC12E}" destId="{92136806-5B1F-4CBE-B837-E40F0E22240D}" srcOrd="1" destOrd="0" presId="urn:microsoft.com/office/officeart/2018/2/layout/IconCircleList"/>
    <dgm:cxn modelId="{CB9C8EB0-0ABA-4DA2-BF0A-27D653261820}" type="presParOf" srcId="{58F9BFE8-4249-4705-B40B-06E097DCC12E}" destId="{7BEBD760-55D0-45E7-A39E-5805C9E8A73D}" srcOrd="2" destOrd="0" presId="urn:microsoft.com/office/officeart/2018/2/layout/IconCircleList"/>
    <dgm:cxn modelId="{5DBEB4C5-62E2-4A6F-BCF6-E623417D0E2D}" type="presParOf" srcId="{58F9BFE8-4249-4705-B40B-06E097DCC12E}" destId="{4E381F7B-ABD2-41FE-853C-79E08DDAFF3C}" srcOrd="3" destOrd="0" presId="urn:microsoft.com/office/officeart/2018/2/layout/IconCircleList"/>
    <dgm:cxn modelId="{446832D8-AB8E-4E10-B98C-831E56E3C45E}" type="presParOf" srcId="{347F872B-BEA4-46DD-A7A5-034C11090235}" destId="{92F65A67-F28D-44FB-8E0F-96D9D881432F}" srcOrd="5" destOrd="0" presId="urn:microsoft.com/office/officeart/2018/2/layout/IconCircleList"/>
    <dgm:cxn modelId="{1DC8E00A-DB94-4ECB-A8B7-B96A7ACA81F7}" type="presParOf" srcId="{347F872B-BEA4-46DD-A7A5-034C11090235}" destId="{10F67917-6E4C-4647-A438-2987EA80C6FA}" srcOrd="6" destOrd="0" presId="urn:microsoft.com/office/officeart/2018/2/layout/IconCircleList"/>
    <dgm:cxn modelId="{EBE14791-E57D-401C-8D3C-ECF9D697BBDA}" type="presParOf" srcId="{10F67917-6E4C-4647-A438-2987EA80C6FA}" destId="{36693685-B15F-4D9A-BD30-B07DB4E982B5}" srcOrd="0" destOrd="0" presId="urn:microsoft.com/office/officeart/2018/2/layout/IconCircleList"/>
    <dgm:cxn modelId="{DA107A1D-EC7B-4624-AC04-6511F4DA0F12}" type="presParOf" srcId="{10F67917-6E4C-4647-A438-2987EA80C6FA}" destId="{6A4D8EC8-5F17-40EA-B744-E913EED174C3}" srcOrd="1" destOrd="0" presId="urn:microsoft.com/office/officeart/2018/2/layout/IconCircleList"/>
    <dgm:cxn modelId="{C131645E-75E0-48DF-B450-8FCA6266CA14}" type="presParOf" srcId="{10F67917-6E4C-4647-A438-2987EA80C6FA}" destId="{321FF288-74B1-441C-8B3A-A68CE93AEBE3}" srcOrd="2" destOrd="0" presId="urn:microsoft.com/office/officeart/2018/2/layout/IconCircleList"/>
    <dgm:cxn modelId="{24A12A25-2B17-4A95-9C30-839297AC5D38}" type="presParOf" srcId="{10F67917-6E4C-4647-A438-2987EA80C6FA}" destId="{BF91F259-05B9-4712-9BE3-5FAFD657CD3C}" srcOrd="3" destOrd="0" presId="urn:microsoft.com/office/officeart/2018/2/layout/IconCircleList"/>
    <dgm:cxn modelId="{C7E0CE30-1CB4-4541-BDD1-0084CE54BA17}" type="presParOf" srcId="{347F872B-BEA4-46DD-A7A5-034C11090235}" destId="{52F024A6-EA21-4D83-BC31-31BDE32AE321}" srcOrd="7" destOrd="0" presId="urn:microsoft.com/office/officeart/2018/2/layout/IconCircleList"/>
    <dgm:cxn modelId="{95F852C2-B577-4953-A66E-D2AEDBEF6949}" type="presParOf" srcId="{347F872B-BEA4-46DD-A7A5-034C11090235}" destId="{51BEA8AA-A45C-4672-96BC-5377952ED380}" srcOrd="8" destOrd="0" presId="urn:microsoft.com/office/officeart/2018/2/layout/IconCircleList"/>
    <dgm:cxn modelId="{8EA30765-EB2D-44D7-ACF1-3D395FB3E7A3}" type="presParOf" srcId="{51BEA8AA-A45C-4672-96BC-5377952ED380}" destId="{670DCD72-867A-475B-B4F1-6133AED40FCB}" srcOrd="0" destOrd="0" presId="urn:microsoft.com/office/officeart/2018/2/layout/IconCircleList"/>
    <dgm:cxn modelId="{3ACB5147-C918-4956-9BB6-EDAD0BEF4C22}" type="presParOf" srcId="{51BEA8AA-A45C-4672-96BC-5377952ED380}" destId="{A8BBFA80-3269-4B94-A903-CDEE3763CBC9}" srcOrd="1" destOrd="0" presId="urn:microsoft.com/office/officeart/2018/2/layout/IconCircleList"/>
    <dgm:cxn modelId="{6C6BA8DA-30CE-46AD-A79E-0EF0F76EDE00}" type="presParOf" srcId="{51BEA8AA-A45C-4672-96BC-5377952ED380}" destId="{9574E07A-3BDE-42EC-B879-0AC5D3C05113}" srcOrd="2" destOrd="0" presId="urn:microsoft.com/office/officeart/2018/2/layout/IconCircleList"/>
    <dgm:cxn modelId="{CDE21556-4714-44C4-B339-47F4E1DFF636}" type="presParOf" srcId="{51BEA8AA-A45C-4672-96BC-5377952ED380}" destId="{14298A50-D54F-4465-AC12-DBBC6674DAE3}" srcOrd="3" destOrd="0" presId="urn:microsoft.com/office/officeart/2018/2/layout/IconCircleList"/>
    <dgm:cxn modelId="{E47F2FE7-55BB-4166-8552-64957E7F7305}" type="presParOf" srcId="{347F872B-BEA4-46DD-A7A5-034C11090235}" destId="{5FFDBF76-B910-4864-8327-01ED33A24F55}" srcOrd="9" destOrd="0" presId="urn:microsoft.com/office/officeart/2018/2/layout/IconCircleList"/>
    <dgm:cxn modelId="{93F4952A-47C4-4BB4-8041-9453B6DB8650}" type="presParOf" srcId="{347F872B-BEA4-46DD-A7A5-034C11090235}" destId="{D58AF831-9C7A-40FC-8306-206EE8665EC7}" srcOrd="10" destOrd="0" presId="urn:microsoft.com/office/officeart/2018/2/layout/IconCircleList"/>
    <dgm:cxn modelId="{28932BCF-1BAE-406A-B088-FE92423334F5}" type="presParOf" srcId="{D58AF831-9C7A-40FC-8306-206EE8665EC7}" destId="{566332F5-1F13-4A42-8C93-32049236D935}" srcOrd="0" destOrd="0" presId="urn:microsoft.com/office/officeart/2018/2/layout/IconCircleList"/>
    <dgm:cxn modelId="{85DBEEDE-FA5C-4493-A674-A520F7988EF7}" type="presParOf" srcId="{D58AF831-9C7A-40FC-8306-206EE8665EC7}" destId="{FDAD9C0A-B8D9-47E7-A336-990207989941}" srcOrd="1" destOrd="0" presId="urn:microsoft.com/office/officeart/2018/2/layout/IconCircleList"/>
    <dgm:cxn modelId="{3D094474-BF24-445C-A563-35202E0B1C5F}" type="presParOf" srcId="{D58AF831-9C7A-40FC-8306-206EE8665EC7}" destId="{4BB81A21-DB3E-4845-9026-BA80122F6BA4}" srcOrd="2" destOrd="0" presId="urn:microsoft.com/office/officeart/2018/2/layout/IconCircleList"/>
    <dgm:cxn modelId="{D69AE0B5-0840-427D-BAA5-27FCB8C884F0}" type="presParOf" srcId="{D58AF831-9C7A-40FC-8306-206EE8665EC7}" destId="{1E6051A1-0326-4B43-97A7-BF46E11F428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0A3AA4C-17E5-4DD8-A4A7-284C82B8EC9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DDC1D07B-C39A-4F6C-8AB6-C17BE492B3A4}">
      <dgm:prSet phldrT="[Text]" custT="1"/>
      <dgm:spPr/>
      <dgm:t>
        <a:bodyPr/>
        <a:lstStyle/>
        <a:p>
          <a:r>
            <a:rPr lang="en-US" sz="1800" b="1" dirty="0">
              <a:solidFill>
                <a:schemeClr val="tx1"/>
              </a:solidFill>
              <a:latin typeface="Graphik Arabic Regular" pitchFamily="2" charset="-78"/>
              <a:cs typeface="Graphik Arabic Regular" pitchFamily="2" charset="-78"/>
            </a:rPr>
            <a:t>Index</a:t>
          </a:r>
        </a:p>
      </dgm:t>
    </dgm:pt>
    <dgm:pt modelId="{8692214B-3BD3-41ED-AD81-8FDF646DF4B5}" type="parTrans" cxnId="{41D642A1-C0F9-4F73-91AC-52FCAA0C38B7}">
      <dgm:prSet/>
      <dgm:spPr/>
      <dgm:t>
        <a:bodyPr/>
        <a:lstStyle/>
        <a:p>
          <a:endParaRPr lang="en-US" sz="1800" b="0">
            <a:solidFill>
              <a:schemeClr val="tx1"/>
            </a:solidFill>
            <a:latin typeface="Graphik Arabic Regular" pitchFamily="2" charset="-78"/>
            <a:cs typeface="Graphik Arabic Regular" pitchFamily="2" charset="-78"/>
          </a:endParaRPr>
        </a:p>
      </dgm:t>
    </dgm:pt>
    <dgm:pt modelId="{B92E10BF-2BE1-4874-8D57-226A45C1416B}" type="sibTrans" cxnId="{41D642A1-C0F9-4F73-91AC-52FCAA0C38B7}">
      <dgm:prSet/>
      <dgm:spPr/>
      <dgm:t>
        <a:bodyPr/>
        <a:lstStyle/>
        <a:p>
          <a:endParaRPr lang="en-US" sz="1800" b="0">
            <a:solidFill>
              <a:schemeClr val="tx1"/>
            </a:solidFill>
            <a:latin typeface="Graphik Arabic Regular" pitchFamily="2" charset="-78"/>
            <a:cs typeface="Graphik Arabic Regular" pitchFamily="2" charset="-78"/>
          </a:endParaRPr>
        </a:p>
      </dgm:t>
    </dgm:pt>
    <dgm:pt modelId="{A705A144-DC05-41F9-82D7-D841EEB450A2}">
      <dgm:prSet phldrT="[Text]" custT="1"/>
      <dgm:spPr/>
      <dgm:t>
        <a:bodyPr/>
        <a:lstStyle/>
        <a:p>
          <a:r>
            <a:rPr lang="en-US" sz="1800" b="1">
              <a:solidFill>
                <a:schemeClr val="tx1"/>
              </a:solidFill>
              <a:latin typeface="Graphik Arabic Regular" pitchFamily="2" charset="-78"/>
              <a:cs typeface="Graphik Arabic Regular" pitchFamily="2" charset="-78"/>
            </a:rPr>
            <a:t>Availability </a:t>
          </a:r>
          <a:endParaRPr lang="en-US" sz="1800" b="1" dirty="0">
            <a:solidFill>
              <a:schemeClr val="tx1"/>
            </a:solidFill>
            <a:latin typeface="Graphik Arabic Regular" pitchFamily="2" charset="-78"/>
            <a:cs typeface="Graphik Arabic Regular" pitchFamily="2" charset="-78"/>
          </a:endParaRPr>
        </a:p>
      </dgm:t>
    </dgm:pt>
    <dgm:pt modelId="{A3118453-C38B-4B03-9C01-24281A03A343}" type="parTrans" cxnId="{78CA7426-FB61-4658-BFC2-8888E094E1A2}">
      <dgm:prSet/>
      <dgm:spPr/>
      <dgm:t>
        <a:bodyPr/>
        <a:lstStyle/>
        <a:p>
          <a:endParaRPr lang="en-US" sz="1800" b="0">
            <a:solidFill>
              <a:schemeClr val="tx1"/>
            </a:solidFill>
            <a:latin typeface="Graphik Arabic Regular" pitchFamily="2" charset="-78"/>
            <a:cs typeface="Graphik Arabic Regular" pitchFamily="2" charset="-78"/>
          </a:endParaRPr>
        </a:p>
      </dgm:t>
    </dgm:pt>
    <dgm:pt modelId="{E706552F-3844-47C4-BAD1-69F34F2762EC}" type="sibTrans" cxnId="{78CA7426-FB61-4658-BFC2-8888E094E1A2}">
      <dgm:prSet/>
      <dgm:spPr/>
      <dgm:t>
        <a:bodyPr/>
        <a:lstStyle/>
        <a:p>
          <a:endParaRPr lang="en-US" sz="1800" b="0">
            <a:solidFill>
              <a:schemeClr val="tx1"/>
            </a:solidFill>
            <a:latin typeface="Graphik Arabic Regular" pitchFamily="2" charset="-78"/>
            <a:cs typeface="Graphik Arabic Regular" pitchFamily="2" charset="-78"/>
          </a:endParaRPr>
        </a:p>
      </dgm:t>
    </dgm:pt>
    <dgm:pt modelId="{51A98201-92EF-42B6-B1A8-1478CE1F464D}">
      <dgm:prSet phldrT="[Text]" custT="1"/>
      <dgm:spPr/>
      <dgm:t>
        <a:bodyPr/>
        <a:lstStyle/>
        <a:p>
          <a:r>
            <a:rPr lang="en-US" sz="1800" b="1" dirty="0">
              <a:solidFill>
                <a:schemeClr val="tx1"/>
              </a:solidFill>
              <a:latin typeface="Graphik Arabic Regular" pitchFamily="2" charset="-78"/>
              <a:cs typeface="Graphik Arabic Regular" pitchFamily="2" charset="-78"/>
            </a:rPr>
            <a:t>Accuracy </a:t>
          </a:r>
        </a:p>
      </dgm:t>
    </dgm:pt>
    <dgm:pt modelId="{D0EFC44E-B181-4EC3-AB09-A4A316EB96FC}" type="parTrans" cxnId="{DEB96A19-4143-4C8C-8638-CF9830D4E606}">
      <dgm:prSet/>
      <dgm:spPr/>
      <dgm:t>
        <a:bodyPr/>
        <a:lstStyle/>
        <a:p>
          <a:endParaRPr lang="en-US" sz="1800" b="0">
            <a:solidFill>
              <a:schemeClr val="tx1"/>
            </a:solidFill>
            <a:latin typeface="Graphik Arabic Regular" pitchFamily="2" charset="-78"/>
            <a:cs typeface="Graphik Arabic Regular" pitchFamily="2" charset="-78"/>
          </a:endParaRPr>
        </a:p>
      </dgm:t>
    </dgm:pt>
    <dgm:pt modelId="{31594985-7C9C-4C8C-A578-45BCCFAD119E}" type="sibTrans" cxnId="{DEB96A19-4143-4C8C-8638-CF9830D4E606}">
      <dgm:prSet/>
      <dgm:spPr/>
      <dgm:t>
        <a:bodyPr/>
        <a:lstStyle/>
        <a:p>
          <a:endParaRPr lang="en-US" sz="1800" b="0">
            <a:solidFill>
              <a:schemeClr val="tx1"/>
            </a:solidFill>
            <a:latin typeface="Graphik Arabic Regular" pitchFamily="2" charset="-78"/>
            <a:cs typeface="Graphik Arabic Regular" pitchFamily="2" charset="-78"/>
          </a:endParaRPr>
        </a:p>
      </dgm:t>
    </dgm:pt>
    <dgm:pt modelId="{C4FEA08B-104B-4867-B00D-7F4F34971DE8}">
      <dgm:prSet phldrT="[Text]" custT="1"/>
      <dgm:spPr/>
      <dgm:t>
        <a:bodyPr/>
        <a:lstStyle/>
        <a:p>
          <a:r>
            <a:rPr lang="en-US" sz="1800" b="1" dirty="0">
              <a:solidFill>
                <a:schemeClr val="tx1"/>
              </a:solidFill>
              <a:latin typeface="Graphik Arabic Regular" pitchFamily="2" charset="-78"/>
              <a:cs typeface="Graphik Arabic Regular" pitchFamily="2" charset="-78"/>
            </a:rPr>
            <a:t>SM List</a:t>
          </a:r>
        </a:p>
      </dgm:t>
    </dgm:pt>
    <dgm:pt modelId="{7B1530C6-97F7-4CE2-AED0-0CCB66C8D16A}" type="parTrans" cxnId="{3C651AEB-9067-451C-84E9-3B431BBA3091}">
      <dgm:prSet/>
      <dgm:spPr/>
      <dgm:t>
        <a:bodyPr/>
        <a:lstStyle/>
        <a:p>
          <a:endParaRPr lang="en-US" sz="1800" b="0">
            <a:solidFill>
              <a:schemeClr val="tx1"/>
            </a:solidFill>
            <a:latin typeface="Graphik Arabic Regular" pitchFamily="2" charset="-78"/>
            <a:cs typeface="Graphik Arabic Regular" pitchFamily="2" charset="-78"/>
          </a:endParaRPr>
        </a:p>
      </dgm:t>
    </dgm:pt>
    <dgm:pt modelId="{2A891A78-25F8-4223-8D77-EC7F8BD4C7A6}" type="sibTrans" cxnId="{3C651AEB-9067-451C-84E9-3B431BBA3091}">
      <dgm:prSet/>
      <dgm:spPr/>
      <dgm:t>
        <a:bodyPr/>
        <a:lstStyle/>
        <a:p>
          <a:endParaRPr lang="en-US" sz="1800" b="0">
            <a:solidFill>
              <a:schemeClr val="tx1"/>
            </a:solidFill>
            <a:latin typeface="Graphik Arabic Regular" pitchFamily="2" charset="-78"/>
            <a:cs typeface="Graphik Arabic Regular" pitchFamily="2" charset="-78"/>
          </a:endParaRPr>
        </a:p>
      </dgm:t>
    </dgm:pt>
    <dgm:pt modelId="{7B0247E6-55CC-45E2-AD35-9774B13BBB9D}">
      <dgm:prSet phldrT="[Text]" custT="1"/>
      <dgm:spPr/>
      <dgm:t>
        <a:bodyPr/>
        <a:lstStyle/>
        <a:p>
          <a:r>
            <a:rPr lang="en-US" sz="1800" b="1" dirty="0">
              <a:solidFill>
                <a:schemeClr val="tx1"/>
              </a:solidFill>
              <a:latin typeface="Graphik Arabic Regular" pitchFamily="2" charset="-78"/>
              <a:cs typeface="Graphik Arabic Regular" pitchFamily="2" charset="-78"/>
            </a:rPr>
            <a:t>Extra Evidence List </a:t>
          </a:r>
        </a:p>
      </dgm:t>
    </dgm:pt>
    <dgm:pt modelId="{84E5A839-340A-41EB-8AFC-841C1A411373}" type="parTrans" cxnId="{A2A5E6FF-49DC-42C9-A151-44C0AAE08A39}">
      <dgm:prSet/>
      <dgm:spPr/>
      <dgm:t>
        <a:bodyPr/>
        <a:lstStyle/>
        <a:p>
          <a:endParaRPr lang="en-US" sz="1800" b="0">
            <a:solidFill>
              <a:schemeClr val="tx1"/>
            </a:solidFill>
            <a:latin typeface="Graphik Arabic Regular" pitchFamily="2" charset="-78"/>
            <a:cs typeface="Graphik Arabic Regular" pitchFamily="2" charset="-78"/>
          </a:endParaRPr>
        </a:p>
      </dgm:t>
    </dgm:pt>
    <dgm:pt modelId="{0EA73A8B-DA26-4D2D-9451-76323FB4D7EF}" type="sibTrans" cxnId="{A2A5E6FF-49DC-42C9-A151-44C0AAE08A39}">
      <dgm:prSet/>
      <dgm:spPr/>
      <dgm:t>
        <a:bodyPr/>
        <a:lstStyle/>
        <a:p>
          <a:endParaRPr lang="en-US" sz="1800" b="0">
            <a:solidFill>
              <a:schemeClr val="tx1"/>
            </a:solidFill>
            <a:latin typeface="Graphik Arabic Regular" pitchFamily="2" charset="-78"/>
            <a:cs typeface="Graphik Arabic Regular" pitchFamily="2" charset="-78"/>
          </a:endParaRPr>
        </a:p>
      </dgm:t>
    </dgm:pt>
    <dgm:pt modelId="{83C12F01-AC7D-4AD5-8D28-8D0190CF3694}">
      <dgm:prSet custT="1"/>
      <dgm:spPr/>
      <dgm:t>
        <a:bodyPr/>
        <a:lstStyle/>
        <a:p>
          <a:r>
            <a:rPr lang="en-US" sz="1800" b="1" dirty="0">
              <a:solidFill>
                <a:schemeClr val="tx1"/>
              </a:solidFill>
              <a:latin typeface="Graphik Arabic Regular" pitchFamily="2" charset="-78"/>
              <a:cs typeface="Graphik Arabic Regular" pitchFamily="2" charset="-78"/>
            </a:rPr>
            <a:t>Site Visit Evidence List </a:t>
          </a:r>
        </a:p>
      </dgm:t>
    </dgm:pt>
    <dgm:pt modelId="{8EAFD3DB-6529-4118-AA9D-CA196337F45A}" type="parTrans" cxnId="{F743F237-63E3-4037-8810-69776DF0812E}">
      <dgm:prSet/>
      <dgm:spPr/>
      <dgm:t>
        <a:bodyPr/>
        <a:lstStyle/>
        <a:p>
          <a:endParaRPr lang="en-US" sz="1800" b="0">
            <a:solidFill>
              <a:schemeClr val="tx1"/>
            </a:solidFill>
            <a:latin typeface="Graphik Arabic Regular" pitchFamily="2" charset="-78"/>
            <a:cs typeface="Graphik Arabic Regular" pitchFamily="2" charset="-78"/>
          </a:endParaRPr>
        </a:p>
      </dgm:t>
    </dgm:pt>
    <dgm:pt modelId="{E37DDD33-26D9-45E9-ACA0-5B1A6E7273EC}" type="sibTrans" cxnId="{F743F237-63E3-4037-8810-69776DF0812E}">
      <dgm:prSet/>
      <dgm:spPr/>
      <dgm:t>
        <a:bodyPr/>
        <a:lstStyle/>
        <a:p>
          <a:endParaRPr lang="en-US" sz="1800" b="0">
            <a:solidFill>
              <a:schemeClr val="tx1"/>
            </a:solidFill>
            <a:latin typeface="Graphik Arabic Regular" pitchFamily="2" charset="-78"/>
            <a:cs typeface="Graphik Arabic Regular" pitchFamily="2" charset="-78"/>
          </a:endParaRPr>
        </a:p>
      </dgm:t>
    </dgm:pt>
    <dgm:pt modelId="{B375108D-775E-45E1-B307-C9D0D4114EA1}">
      <dgm:prSet phldrT="[Text]" custT="1"/>
      <dgm:spPr/>
      <dgm:t>
        <a:bodyPr/>
        <a:lstStyle/>
        <a:p>
          <a:r>
            <a:rPr lang="en-US" sz="1800" b="1" dirty="0">
              <a:solidFill>
                <a:schemeClr val="tx1"/>
              </a:solidFill>
              <a:latin typeface="Graphik Arabic Regular" pitchFamily="2" charset="-78"/>
              <a:cs typeface="Graphik Arabic Regular" pitchFamily="2" charset="-78"/>
            </a:rPr>
            <a:t>Condition </a:t>
          </a:r>
        </a:p>
      </dgm:t>
    </dgm:pt>
    <dgm:pt modelId="{7C009BE5-3D40-4ECE-8D59-6F2B1B1281EC}" type="parTrans" cxnId="{EE3D1F16-823C-4F0E-87B5-B9C3429612E8}">
      <dgm:prSet/>
      <dgm:spPr/>
      <dgm:t>
        <a:bodyPr/>
        <a:lstStyle/>
        <a:p>
          <a:endParaRPr lang="en-US" sz="1800" b="0">
            <a:solidFill>
              <a:schemeClr val="tx1"/>
            </a:solidFill>
            <a:latin typeface="Graphik Arabic Regular" pitchFamily="2" charset="-78"/>
            <a:cs typeface="Graphik Arabic Regular" pitchFamily="2" charset="-78"/>
          </a:endParaRPr>
        </a:p>
      </dgm:t>
    </dgm:pt>
    <dgm:pt modelId="{DDCAA3C2-EB2C-47EF-96A4-41C42376A3D8}" type="sibTrans" cxnId="{EE3D1F16-823C-4F0E-87B5-B9C3429612E8}">
      <dgm:prSet/>
      <dgm:spPr/>
      <dgm:t>
        <a:bodyPr/>
        <a:lstStyle/>
        <a:p>
          <a:endParaRPr lang="en-US" sz="1800" b="0">
            <a:solidFill>
              <a:schemeClr val="tx1"/>
            </a:solidFill>
            <a:latin typeface="Graphik Arabic Regular" pitchFamily="2" charset="-78"/>
            <a:cs typeface="Graphik Arabic Regular" pitchFamily="2" charset="-78"/>
          </a:endParaRPr>
        </a:p>
      </dgm:t>
    </dgm:pt>
    <dgm:pt modelId="{CA13373F-0999-4B03-B33B-BE701EC0A35B}" type="pres">
      <dgm:prSet presAssocID="{50A3AA4C-17E5-4DD8-A4A7-284C82B8EC98}" presName="Name0" presStyleCnt="0">
        <dgm:presLayoutVars>
          <dgm:chMax val="11"/>
          <dgm:chPref val="11"/>
          <dgm:dir/>
          <dgm:resizeHandles/>
        </dgm:presLayoutVars>
      </dgm:prSet>
      <dgm:spPr/>
    </dgm:pt>
    <dgm:pt modelId="{3738808C-107C-442A-972F-0BFE85C1B8B5}" type="pres">
      <dgm:prSet presAssocID="{83C12F01-AC7D-4AD5-8D28-8D0190CF3694}" presName="Accent4" presStyleCnt="0"/>
      <dgm:spPr/>
    </dgm:pt>
    <dgm:pt modelId="{2E1147EC-972F-490C-BC43-1B29941C72CD}" type="pres">
      <dgm:prSet presAssocID="{83C12F01-AC7D-4AD5-8D28-8D0190CF3694}" presName="Accent" presStyleLbl="node1" presStyleIdx="0" presStyleCnt="4"/>
      <dgm:spPr/>
    </dgm:pt>
    <dgm:pt modelId="{16F848CE-497D-4F1A-8BDE-9281FFB3A5F1}" type="pres">
      <dgm:prSet presAssocID="{83C12F01-AC7D-4AD5-8D28-8D0190CF3694}" presName="ParentBackground4" presStyleCnt="0"/>
      <dgm:spPr/>
    </dgm:pt>
    <dgm:pt modelId="{6889BBDE-2D6B-4549-A2B7-8A82898D814B}" type="pres">
      <dgm:prSet presAssocID="{83C12F01-AC7D-4AD5-8D28-8D0190CF3694}" presName="ParentBackground" presStyleLbl="fgAcc1" presStyleIdx="0" presStyleCnt="4"/>
      <dgm:spPr/>
    </dgm:pt>
    <dgm:pt modelId="{2C5AC0B8-C726-40BA-AC63-E9EC02B8F3DD}" type="pres">
      <dgm:prSet presAssocID="{83C12F01-AC7D-4AD5-8D28-8D0190CF3694}" presName="Parent4" presStyleLbl="revTx" presStyleIdx="0" presStyleCnt="1">
        <dgm:presLayoutVars>
          <dgm:chMax val="1"/>
          <dgm:chPref val="1"/>
          <dgm:bulletEnabled val="1"/>
        </dgm:presLayoutVars>
      </dgm:prSet>
      <dgm:spPr/>
    </dgm:pt>
    <dgm:pt modelId="{8FAD6643-6EB0-431B-B74F-F3FB4AF85D96}" type="pres">
      <dgm:prSet presAssocID="{7B0247E6-55CC-45E2-AD35-9774B13BBB9D}" presName="Accent3" presStyleCnt="0"/>
      <dgm:spPr/>
    </dgm:pt>
    <dgm:pt modelId="{6E55B04F-1244-42C4-9E2E-7F3F635267CF}" type="pres">
      <dgm:prSet presAssocID="{7B0247E6-55CC-45E2-AD35-9774B13BBB9D}" presName="Accent" presStyleLbl="node1" presStyleIdx="1" presStyleCnt="4"/>
      <dgm:spPr/>
    </dgm:pt>
    <dgm:pt modelId="{56AC6A6D-37F3-4F9D-83F1-C2CF961028E4}" type="pres">
      <dgm:prSet presAssocID="{7B0247E6-55CC-45E2-AD35-9774B13BBB9D}" presName="ParentBackground3" presStyleCnt="0"/>
      <dgm:spPr/>
    </dgm:pt>
    <dgm:pt modelId="{17592264-B17B-42ED-B97E-FAA988FD3151}" type="pres">
      <dgm:prSet presAssocID="{7B0247E6-55CC-45E2-AD35-9774B13BBB9D}" presName="ParentBackground" presStyleLbl="fgAcc1" presStyleIdx="1" presStyleCnt="4"/>
      <dgm:spPr/>
    </dgm:pt>
    <dgm:pt modelId="{8595B3B1-D4A9-460F-89F0-B8FC09245703}" type="pres">
      <dgm:prSet presAssocID="{7B0247E6-55CC-45E2-AD35-9774B13BBB9D}" presName="Parent3" presStyleLbl="revTx" presStyleIdx="0" presStyleCnt="1">
        <dgm:presLayoutVars>
          <dgm:chMax val="1"/>
          <dgm:chPref val="1"/>
          <dgm:bulletEnabled val="1"/>
        </dgm:presLayoutVars>
      </dgm:prSet>
      <dgm:spPr/>
    </dgm:pt>
    <dgm:pt modelId="{2F858616-7556-456D-AFF6-64698340B708}" type="pres">
      <dgm:prSet presAssocID="{C4FEA08B-104B-4867-B00D-7F4F34971DE8}" presName="Accent2" presStyleCnt="0"/>
      <dgm:spPr/>
    </dgm:pt>
    <dgm:pt modelId="{F3C8F830-EE86-4F33-ACCA-29B724636D7A}" type="pres">
      <dgm:prSet presAssocID="{C4FEA08B-104B-4867-B00D-7F4F34971DE8}" presName="Accent" presStyleLbl="node1" presStyleIdx="2" presStyleCnt="4"/>
      <dgm:spPr/>
    </dgm:pt>
    <dgm:pt modelId="{3A2CA968-F3B8-489C-B05D-64AA472F922A}" type="pres">
      <dgm:prSet presAssocID="{C4FEA08B-104B-4867-B00D-7F4F34971DE8}" presName="ParentBackground2" presStyleCnt="0"/>
      <dgm:spPr/>
    </dgm:pt>
    <dgm:pt modelId="{0B478B25-462D-4D97-B9DB-C3C18CAD9F44}" type="pres">
      <dgm:prSet presAssocID="{C4FEA08B-104B-4867-B00D-7F4F34971DE8}" presName="ParentBackground" presStyleLbl="fgAcc1" presStyleIdx="2" presStyleCnt="4"/>
      <dgm:spPr/>
    </dgm:pt>
    <dgm:pt modelId="{AB331011-86F8-4DE4-B6DA-424BE0F94D96}" type="pres">
      <dgm:prSet presAssocID="{C4FEA08B-104B-4867-B00D-7F4F34971DE8}" presName="Parent2" presStyleLbl="revTx" presStyleIdx="0" presStyleCnt="1">
        <dgm:presLayoutVars>
          <dgm:chMax val="1"/>
          <dgm:chPref val="1"/>
          <dgm:bulletEnabled val="1"/>
        </dgm:presLayoutVars>
      </dgm:prSet>
      <dgm:spPr/>
    </dgm:pt>
    <dgm:pt modelId="{B5AE957F-F42C-416C-B102-2B67BDAE4CCB}" type="pres">
      <dgm:prSet presAssocID="{DDC1D07B-C39A-4F6C-8AB6-C17BE492B3A4}" presName="Accent1" presStyleCnt="0"/>
      <dgm:spPr/>
    </dgm:pt>
    <dgm:pt modelId="{13E2BC04-80F2-41DE-B5CE-6898B77E1BAC}" type="pres">
      <dgm:prSet presAssocID="{DDC1D07B-C39A-4F6C-8AB6-C17BE492B3A4}" presName="Accent" presStyleLbl="node1" presStyleIdx="3" presStyleCnt="4"/>
      <dgm:spPr/>
    </dgm:pt>
    <dgm:pt modelId="{37B9F9E1-EB1D-486F-B9AB-69A328E053AB}" type="pres">
      <dgm:prSet presAssocID="{DDC1D07B-C39A-4F6C-8AB6-C17BE492B3A4}" presName="ParentBackground1" presStyleCnt="0"/>
      <dgm:spPr/>
    </dgm:pt>
    <dgm:pt modelId="{FEAA9577-BC81-442D-A6A4-84D5EFF2912C}" type="pres">
      <dgm:prSet presAssocID="{DDC1D07B-C39A-4F6C-8AB6-C17BE492B3A4}" presName="ParentBackground" presStyleLbl="fgAcc1" presStyleIdx="3" presStyleCnt="4"/>
      <dgm:spPr/>
    </dgm:pt>
    <dgm:pt modelId="{3D348C4D-1B5E-4044-8542-A832F1182681}" type="pres">
      <dgm:prSet presAssocID="{DDC1D07B-C39A-4F6C-8AB6-C17BE492B3A4}" presName="Child1" presStyleLbl="revTx" presStyleIdx="0" presStyleCnt="1" custLinFactNeighborX="8396" custLinFactNeighborY="5642">
        <dgm:presLayoutVars>
          <dgm:chMax val="0"/>
          <dgm:chPref val="0"/>
          <dgm:bulletEnabled val="1"/>
        </dgm:presLayoutVars>
      </dgm:prSet>
      <dgm:spPr/>
    </dgm:pt>
    <dgm:pt modelId="{5AE00133-D8F8-4652-95E4-E5949E1D7FB7}" type="pres">
      <dgm:prSet presAssocID="{DDC1D07B-C39A-4F6C-8AB6-C17BE492B3A4}" presName="Parent1" presStyleLbl="revTx" presStyleIdx="0" presStyleCnt="1">
        <dgm:presLayoutVars>
          <dgm:chMax val="1"/>
          <dgm:chPref val="1"/>
          <dgm:bulletEnabled val="1"/>
        </dgm:presLayoutVars>
      </dgm:prSet>
      <dgm:spPr/>
    </dgm:pt>
  </dgm:ptLst>
  <dgm:cxnLst>
    <dgm:cxn modelId="{CF78730F-0AD5-4099-AA6A-B14D9D5E2AB3}" type="presOf" srcId="{50A3AA4C-17E5-4DD8-A4A7-284C82B8EC98}" destId="{CA13373F-0999-4B03-B33B-BE701EC0A35B}" srcOrd="0" destOrd="0" presId="urn:microsoft.com/office/officeart/2011/layout/CircleProcess"/>
    <dgm:cxn modelId="{866A0A13-7521-482C-834C-6BEEB8336456}" type="presOf" srcId="{83C12F01-AC7D-4AD5-8D28-8D0190CF3694}" destId="{6889BBDE-2D6B-4549-A2B7-8A82898D814B}" srcOrd="0" destOrd="0" presId="urn:microsoft.com/office/officeart/2011/layout/CircleProcess"/>
    <dgm:cxn modelId="{EE3D1F16-823C-4F0E-87B5-B9C3429612E8}" srcId="{DDC1D07B-C39A-4F6C-8AB6-C17BE492B3A4}" destId="{B375108D-775E-45E1-B307-C9D0D4114EA1}" srcOrd="0" destOrd="0" parTransId="{7C009BE5-3D40-4ECE-8D59-6F2B1B1281EC}" sibTransId="{DDCAA3C2-EB2C-47EF-96A4-41C42376A3D8}"/>
    <dgm:cxn modelId="{DEB96A19-4143-4C8C-8638-CF9830D4E606}" srcId="{DDC1D07B-C39A-4F6C-8AB6-C17BE492B3A4}" destId="{51A98201-92EF-42B6-B1A8-1478CE1F464D}" srcOrd="2" destOrd="0" parTransId="{D0EFC44E-B181-4EC3-AB09-A4A316EB96FC}" sibTransId="{31594985-7C9C-4C8C-A578-45BCCFAD119E}"/>
    <dgm:cxn modelId="{63BD2F1C-826F-42E1-B6EA-B115ECBD41C7}" type="presOf" srcId="{DDC1D07B-C39A-4F6C-8AB6-C17BE492B3A4}" destId="{5AE00133-D8F8-4652-95E4-E5949E1D7FB7}" srcOrd="1" destOrd="0" presId="urn:microsoft.com/office/officeart/2011/layout/CircleProcess"/>
    <dgm:cxn modelId="{78CA7426-FB61-4658-BFC2-8888E094E1A2}" srcId="{DDC1D07B-C39A-4F6C-8AB6-C17BE492B3A4}" destId="{A705A144-DC05-41F9-82D7-D841EEB450A2}" srcOrd="1" destOrd="0" parTransId="{A3118453-C38B-4B03-9C01-24281A03A343}" sibTransId="{E706552F-3844-47C4-BAD1-69F34F2762EC}"/>
    <dgm:cxn modelId="{F743F237-63E3-4037-8810-69776DF0812E}" srcId="{50A3AA4C-17E5-4DD8-A4A7-284C82B8EC98}" destId="{83C12F01-AC7D-4AD5-8D28-8D0190CF3694}" srcOrd="3" destOrd="0" parTransId="{8EAFD3DB-6529-4118-AA9D-CA196337F45A}" sibTransId="{E37DDD33-26D9-45E9-ACA0-5B1A6E7273EC}"/>
    <dgm:cxn modelId="{C44E035C-BDB7-49EB-9508-12C173F119C6}" type="presOf" srcId="{7B0247E6-55CC-45E2-AD35-9774B13BBB9D}" destId="{8595B3B1-D4A9-460F-89F0-B8FC09245703}" srcOrd="1" destOrd="0" presId="urn:microsoft.com/office/officeart/2011/layout/CircleProcess"/>
    <dgm:cxn modelId="{4712E96E-A294-4972-9888-BA4E3A3F7BBC}" type="presOf" srcId="{7B0247E6-55CC-45E2-AD35-9774B13BBB9D}" destId="{17592264-B17B-42ED-B97E-FAA988FD3151}" srcOrd="0" destOrd="0" presId="urn:microsoft.com/office/officeart/2011/layout/CircleProcess"/>
    <dgm:cxn modelId="{FC20AC58-F0A4-4B34-B67B-6B5A8253CD2A}" type="presOf" srcId="{B375108D-775E-45E1-B307-C9D0D4114EA1}" destId="{3D348C4D-1B5E-4044-8542-A832F1182681}" srcOrd="0" destOrd="0" presId="urn:microsoft.com/office/officeart/2011/layout/CircleProcess"/>
    <dgm:cxn modelId="{457E7B88-F4F0-4C14-B06E-88C0B5F7D098}" type="presOf" srcId="{DDC1D07B-C39A-4F6C-8AB6-C17BE492B3A4}" destId="{FEAA9577-BC81-442D-A6A4-84D5EFF2912C}" srcOrd="0" destOrd="0" presId="urn:microsoft.com/office/officeart/2011/layout/CircleProcess"/>
    <dgm:cxn modelId="{A1EA1F9B-A73B-4183-893F-EB926287E12F}" type="presOf" srcId="{C4FEA08B-104B-4867-B00D-7F4F34971DE8}" destId="{0B478B25-462D-4D97-B9DB-C3C18CAD9F44}" srcOrd="0" destOrd="0" presId="urn:microsoft.com/office/officeart/2011/layout/CircleProcess"/>
    <dgm:cxn modelId="{41D642A1-C0F9-4F73-91AC-52FCAA0C38B7}" srcId="{50A3AA4C-17E5-4DD8-A4A7-284C82B8EC98}" destId="{DDC1D07B-C39A-4F6C-8AB6-C17BE492B3A4}" srcOrd="0" destOrd="0" parTransId="{8692214B-3BD3-41ED-AD81-8FDF646DF4B5}" sibTransId="{B92E10BF-2BE1-4874-8D57-226A45C1416B}"/>
    <dgm:cxn modelId="{281884B7-328C-4A0E-91AB-DB95B9BC3A13}" type="presOf" srcId="{83C12F01-AC7D-4AD5-8D28-8D0190CF3694}" destId="{2C5AC0B8-C726-40BA-AC63-E9EC02B8F3DD}" srcOrd="1" destOrd="0" presId="urn:microsoft.com/office/officeart/2011/layout/CircleProcess"/>
    <dgm:cxn modelId="{8DCAA9D3-C875-4955-8539-64D26CEE33D8}" type="presOf" srcId="{C4FEA08B-104B-4867-B00D-7F4F34971DE8}" destId="{AB331011-86F8-4DE4-B6DA-424BE0F94D96}" srcOrd="1" destOrd="0" presId="urn:microsoft.com/office/officeart/2011/layout/CircleProcess"/>
    <dgm:cxn modelId="{1315A0E7-55B2-4070-97A0-5779FC66D993}" type="presOf" srcId="{51A98201-92EF-42B6-B1A8-1478CE1F464D}" destId="{3D348C4D-1B5E-4044-8542-A832F1182681}" srcOrd="0" destOrd="2" presId="urn:microsoft.com/office/officeart/2011/layout/CircleProcess"/>
    <dgm:cxn modelId="{3C651AEB-9067-451C-84E9-3B431BBA3091}" srcId="{50A3AA4C-17E5-4DD8-A4A7-284C82B8EC98}" destId="{C4FEA08B-104B-4867-B00D-7F4F34971DE8}" srcOrd="1" destOrd="0" parTransId="{7B1530C6-97F7-4CE2-AED0-0CCB66C8D16A}" sibTransId="{2A891A78-25F8-4223-8D77-EC7F8BD4C7A6}"/>
    <dgm:cxn modelId="{BCF13BF4-0B6F-4939-A1F9-3BA5A8C44A7A}" type="presOf" srcId="{A705A144-DC05-41F9-82D7-D841EEB450A2}" destId="{3D348C4D-1B5E-4044-8542-A832F1182681}" srcOrd="0" destOrd="1" presId="urn:microsoft.com/office/officeart/2011/layout/CircleProcess"/>
    <dgm:cxn modelId="{A2A5E6FF-49DC-42C9-A151-44C0AAE08A39}" srcId="{50A3AA4C-17E5-4DD8-A4A7-284C82B8EC98}" destId="{7B0247E6-55CC-45E2-AD35-9774B13BBB9D}" srcOrd="2" destOrd="0" parTransId="{84E5A839-340A-41EB-8AFC-841C1A411373}" sibTransId="{0EA73A8B-DA26-4D2D-9451-76323FB4D7EF}"/>
    <dgm:cxn modelId="{F4DDBC88-AEF1-432B-8CC8-CE978BC01FBE}" type="presParOf" srcId="{CA13373F-0999-4B03-B33B-BE701EC0A35B}" destId="{3738808C-107C-442A-972F-0BFE85C1B8B5}" srcOrd="0" destOrd="0" presId="urn:microsoft.com/office/officeart/2011/layout/CircleProcess"/>
    <dgm:cxn modelId="{9DD625AF-079B-4323-8BBC-3FC3C40B83D3}" type="presParOf" srcId="{3738808C-107C-442A-972F-0BFE85C1B8B5}" destId="{2E1147EC-972F-490C-BC43-1B29941C72CD}" srcOrd="0" destOrd="0" presId="urn:microsoft.com/office/officeart/2011/layout/CircleProcess"/>
    <dgm:cxn modelId="{A02717F0-F5D0-46F1-A394-B19EADB286D3}" type="presParOf" srcId="{CA13373F-0999-4B03-B33B-BE701EC0A35B}" destId="{16F848CE-497D-4F1A-8BDE-9281FFB3A5F1}" srcOrd="1" destOrd="0" presId="urn:microsoft.com/office/officeart/2011/layout/CircleProcess"/>
    <dgm:cxn modelId="{6DAD952B-878A-4DEC-B708-D7332755C766}" type="presParOf" srcId="{16F848CE-497D-4F1A-8BDE-9281FFB3A5F1}" destId="{6889BBDE-2D6B-4549-A2B7-8A82898D814B}" srcOrd="0" destOrd="0" presId="urn:microsoft.com/office/officeart/2011/layout/CircleProcess"/>
    <dgm:cxn modelId="{CC987DFB-7D27-4111-B5F6-7A38C9D1D45A}" type="presParOf" srcId="{CA13373F-0999-4B03-B33B-BE701EC0A35B}" destId="{2C5AC0B8-C726-40BA-AC63-E9EC02B8F3DD}" srcOrd="2" destOrd="0" presId="urn:microsoft.com/office/officeart/2011/layout/CircleProcess"/>
    <dgm:cxn modelId="{76E41080-4D16-4676-87FC-B7BD96696221}" type="presParOf" srcId="{CA13373F-0999-4B03-B33B-BE701EC0A35B}" destId="{8FAD6643-6EB0-431B-B74F-F3FB4AF85D96}" srcOrd="3" destOrd="0" presId="urn:microsoft.com/office/officeart/2011/layout/CircleProcess"/>
    <dgm:cxn modelId="{6C843D42-A15A-454B-B913-082235407760}" type="presParOf" srcId="{8FAD6643-6EB0-431B-B74F-F3FB4AF85D96}" destId="{6E55B04F-1244-42C4-9E2E-7F3F635267CF}" srcOrd="0" destOrd="0" presId="urn:microsoft.com/office/officeart/2011/layout/CircleProcess"/>
    <dgm:cxn modelId="{8F07DD77-FFAC-4B7D-97F5-75E620FAE438}" type="presParOf" srcId="{CA13373F-0999-4B03-B33B-BE701EC0A35B}" destId="{56AC6A6D-37F3-4F9D-83F1-C2CF961028E4}" srcOrd="4" destOrd="0" presId="urn:microsoft.com/office/officeart/2011/layout/CircleProcess"/>
    <dgm:cxn modelId="{51DD1F28-5D74-4637-8A6D-699112710166}" type="presParOf" srcId="{56AC6A6D-37F3-4F9D-83F1-C2CF961028E4}" destId="{17592264-B17B-42ED-B97E-FAA988FD3151}" srcOrd="0" destOrd="0" presId="urn:microsoft.com/office/officeart/2011/layout/CircleProcess"/>
    <dgm:cxn modelId="{29C612C7-4565-4D70-B769-56B0DF9F6B90}" type="presParOf" srcId="{CA13373F-0999-4B03-B33B-BE701EC0A35B}" destId="{8595B3B1-D4A9-460F-89F0-B8FC09245703}" srcOrd="5" destOrd="0" presId="urn:microsoft.com/office/officeart/2011/layout/CircleProcess"/>
    <dgm:cxn modelId="{FE458BE5-70D7-425B-823F-6E4A1F9DFCAC}" type="presParOf" srcId="{CA13373F-0999-4B03-B33B-BE701EC0A35B}" destId="{2F858616-7556-456D-AFF6-64698340B708}" srcOrd="6" destOrd="0" presId="urn:microsoft.com/office/officeart/2011/layout/CircleProcess"/>
    <dgm:cxn modelId="{BEB70E96-1B89-4A87-8032-C41C9E3ADA44}" type="presParOf" srcId="{2F858616-7556-456D-AFF6-64698340B708}" destId="{F3C8F830-EE86-4F33-ACCA-29B724636D7A}" srcOrd="0" destOrd="0" presId="urn:microsoft.com/office/officeart/2011/layout/CircleProcess"/>
    <dgm:cxn modelId="{C28AD00B-D37E-4AE1-B218-ED4099BA6D58}" type="presParOf" srcId="{CA13373F-0999-4B03-B33B-BE701EC0A35B}" destId="{3A2CA968-F3B8-489C-B05D-64AA472F922A}" srcOrd="7" destOrd="0" presId="urn:microsoft.com/office/officeart/2011/layout/CircleProcess"/>
    <dgm:cxn modelId="{EABB25F9-88BF-4188-A8BE-C03456D83B73}" type="presParOf" srcId="{3A2CA968-F3B8-489C-B05D-64AA472F922A}" destId="{0B478B25-462D-4D97-B9DB-C3C18CAD9F44}" srcOrd="0" destOrd="0" presId="urn:microsoft.com/office/officeart/2011/layout/CircleProcess"/>
    <dgm:cxn modelId="{8DB8B786-2869-4C42-8045-D5FA2D8571BC}" type="presParOf" srcId="{CA13373F-0999-4B03-B33B-BE701EC0A35B}" destId="{AB331011-86F8-4DE4-B6DA-424BE0F94D96}" srcOrd="8" destOrd="0" presId="urn:microsoft.com/office/officeart/2011/layout/CircleProcess"/>
    <dgm:cxn modelId="{F2629284-40DA-4CC6-B898-CE4C27781111}" type="presParOf" srcId="{CA13373F-0999-4B03-B33B-BE701EC0A35B}" destId="{B5AE957F-F42C-416C-B102-2B67BDAE4CCB}" srcOrd="9" destOrd="0" presId="urn:microsoft.com/office/officeart/2011/layout/CircleProcess"/>
    <dgm:cxn modelId="{DA1E1138-C69A-42AB-99D1-F3BF4FDECF0F}" type="presParOf" srcId="{B5AE957F-F42C-416C-B102-2B67BDAE4CCB}" destId="{13E2BC04-80F2-41DE-B5CE-6898B77E1BAC}" srcOrd="0" destOrd="0" presId="urn:microsoft.com/office/officeart/2011/layout/CircleProcess"/>
    <dgm:cxn modelId="{99BBA570-0AA0-4851-8A7D-AF9B76D853AC}" type="presParOf" srcId="{CA13373F-0999-4B03-B33B-BE701EC0A35B}" destId="{37B9F9E1-EB1D-486F-B9AB-69A328E053AB}" srcOrd="10" destOrd="0" presId="urn:microsoft.com/office/officeart/2011/layout/CircleProcess"/>
    <dgm:cxn modelId="{5468E055-1548-48CC-AAB9-AAB119692824}" type="presParOf" srcId="{37B9F9E1-EB1D-486F-B9AB-69A328E053AB}" destId="{FEAA9577-BC81-442D-A6A4-84D5EFF2912C}" srcOrd="0" destOrd="0" presId="urn:microsoft.com/office/officeart/2011/layout/CircleProcess"/>
    <dgm:cxn modelId="{76E1503C-3D83-4569-B9A6-688C5CB56411}" type="presParOf" srcId="{CA13373F-0999-4B03-B33B-BE701EC0A35B}" destId="{3D348C4D-1B5E-4044-8542-A832F1182681}" srcOrd="11" destOrd="0" presId="urn:microsoft.com/office/officeart/2011/layout/CircleProcess"/>
    <dgm:cxn modelId="{93C7494C-728B-4E21-B088-3EBA5928E659}" type="presParOf" srcId="{CA13373F-0999-4B03-B33B-BE701EC0A35B}" destId="{5AE00133-D8F8-4652-95E4-E5949E1D7FB7}" srcOrd="12" destOrd="0" presId="urn:microsoft.com/office/officeart/2011/layout/CircleProcess"/>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9.xml><?xml version="1.0" encoding="utf-8"?>
<dgm:dataModel xmlns:dgm="http://schemas.openxmlformats.org/drawingml/2006/diagram" xmlns:a="http://schemas.openxmlformats.org/drawingml/2006/main">
  <dgm:ptLst>
    <dgm:pt modelId="{17473C40-0C93-4DB9-8BC6-35AFB3904461}" type="doc">
      <dgm:prSet loTypeId="urn:microsoft.com/office/officeart/2008/layout/PictureStrips" loCatId="list" qsTypeId="urn:microsoft.com/office/officeart/2005/8/quickstyle/simple1" qsCatId="simple" csTypeId="urn:microsoft.com/office/officeart/2018/5/colors/Iconchunking_neutralbg_colorful1" csCatId="colorful" phldr="1"/>
      <dgm:spPr/>
      <dgm:t>
        <a:bodyPr/>
        <a:lstStyle/>
        <a:p>
          <a:endParaRPr lang="en-US"/>
        </a:p>
      </dgm:t>
    </dgm:pt>
    <dgm:pt modelId="{EECD4EA9-B302-446B-802E-46587DB1702D}">
      <dgm:prSet phldrT="[Text]" custT="1"/>
      <dgm:spPr/>
      <dgm:t>
        <a:bodyPr/>
        <a:lstStyle/>
        <a:p>
          <a:pPr>
            <a:lnSpc>
              <a:spcPts val="1800"/>
            </a:lnSpc>
            <a:spcBef>
              <a:spcPts val="0"/>
            </a:spcBef>
            <a:spcAft>
              <a:spcPts val="0"/>
            </a:spcAft>
          </a:pPr>
          <a:r>
            <a:rPr lang="en-US" sz="1600" dirty="0">
              <a:latin typeface="Graphik Arabic Regular" pitchFamily="2" charset="-78"/>
              <a:cs typeface="Graphik Arabic Regular" pitchFamily="2" charset="-78"/>
            </a:rPr>
            <a:t>Interviewees should be informed about the purposes of interviews (validate claims made in SER &amp; obtain more information and evidence)</a:t>
          </a:r>
        </a:p>
      </dgm:t>
    </dgm:pt>
    <dgm:pt modelId="{3ADF278B-AC28-49FB-90EB-AEC92ACCF026}" type="parTrans" cxnId="{1C60CB34-B213-4DD5-838B-81A3E72B6E62}">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9161850A-80AE-4306-B365-A0FBB02B8CB9}" type="sibTrans" cxnId="{1C60CB34-B213-4DD5-838B-81A3E72B6E62}">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77914AFE-12E4-402C-BCA3-9BCAE2F43932}">
      <dgm:prSet custT="1"/>
      <dgm:spPr/>
      <dgm:t>
        <a:bodyPr/>
        <a:lstStyle/>
        <a:p>
          <a:pPr>
            <a:lnSpc>
              <a:spcPts val="1800"/>
            </a:lnSpc>
            <a:spcBef>
              <a:spcPts val="0"/>
            </a:spcBef>
            <a:spcAft>
              <a:spcPts val="0"/>
            </a:spcAft>
          </a:pPr>
          <a:r>
            <a:rPr lang="en-GB" sz="1600" dirty="0">
              <a:latin typeface="Graphik Arabic Regular" pitchFamily="2" charset="-78"/>
              <a:cs typeface="Graphik Arabic Regular" pitchFamily="2" charset="-78"/>
            </a:rPr>
            <a:t>Interviewees should be informed that they can ask for the question to be repeated in English or in Arabic if they do not understand it.</a:t>
          </a:r>
          <a:endParaRPr lang="en-US" sz="1600" dirty="0">
            <a:latin typeface="Graphik Arabic Regular" pitchFamily="2" charset="-78"/>
            <a:cs typeface="Graphik Arabic Regular" pitchFamily="2" charset="-78"/>
          </a:endParaRPr>
        </a:p>
      </dgm:t>
    </dgm:pt>
    <dgm:pt modelId="{F398CBFA-032C-4473-925F-0AD26AD8D5DB}" type="parTrans" cxnId="{711610BB-0762-4D1C-908E-CA4769554D19}">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02D806AD-19E6-4436-9645-7AFF86AEDD5A}" type="sibTrans" cxnId="{711610BB-0762-4D1C-908E-CA4769554D19}">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D83FDC70-979E-4BBE-999B-79F78CEC6EC2}">
      <dgm:prSet custT="1"/>
      <dgm:spPr/>
      <dgm:t>
        <a:bodyPr/>
        <a:lstStyle/>
        <a:p>
          <a:pPr>
            <a:lnSpc>
              <a:spcPts val="1800"/>
            </a:lnSpc>
            <a:spcBef>
              <a:spcPts val="0"/>
            </a:spcBef>
            <a:spcAft>
              <a:spcPts val="0"/>
            </a:spcAft>
          </a:pPr>
          <a:r>
            <a:rPr lang="en-GB" sz="1600" dirty="0">
              <a:latin typeface="Graphik Arabic Regular" pitchFamily="2" charset="-78"/>
              <a:cs typeface="Graphik Arabic Regular" pitchFamily="2" charset="-78"/>
            </a:rPr>
            <a:t>Interviewees should be informed that Interviews are held in confidence and that they should not reveal their or their colleagues’ specific responses to others. </a:t>
          </a:r>
          <a:endParaRPr lang="en-US" sz="1600" dirty="0">
            <a:latin typeface="Graphik Arabic Regular" pitchFamily="2" charset="-78"/>
            <a:cs typeface="Graphik Arabic Regular" pitchFamily="2" charset="-78"/>
          </a:endParaRPr>
        </a:p>
      </dgm:t>
    </dgm:pt>
    <dgm:pt modelId="{3F8105AF-4AA5-4ECF-AB63-C8D56E6CC7FE}" type="parTrans" cxnId="{F14123F8-140C-4095-8B19-28F53E8BC87C}">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51DE7E3F-6277-4DED-8444-BF1B95C75575}" type="sibTrans" cxnId="{F14123F8-140C-4095-8B19-28F53E8BC87C}">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C055EBF3-AF12-47FE-80BF-AF11C238756D}">
      <dgm:prSet custT="1"/>
      <dgm:spPr/>
      <dgm:t>
        <a:bodyPr/>
        <a:lstStyle/>
        <a:p>
          <a:pPr>
            <a:lnSpc>
              <a:spcPts val="1800"/>
            </a:lnSpc>
            <a:spcBef>
              <a:spcPts val="0"/>
            </a:spcBef>
            <a:spcAft>
              <a:spcPts val="0"/>
            </a:spcAft>
          </a:pPr>
          <a:r>
            <a:rPr lang="en-GB" sz="1600" dirty="0">
              <a:latin typeface="Graphik Arabic Regular" pitchFamily="2" charset="-78"/>
              <a:cs typeface="Graphik Arabic Regular" pitchFamily="2" charset="-78"/>
            </a:rPr>
            <a:t>Interviewees should be informed that they should respond directly and briefly to the questions and that one person should not dominate the responses.</a:t>
          </a:r>
          <a:endParaRPr lang="en-US" sz="1600" dirty="0">
            <a:latin typeface="Graphik Arabic Regular" pitchFamily="2" charset="-78"/>
            <a:cs typeface="Graphik Arabic Regular" pitchFamily="2" charset="-78"/>
          </a:endParaRPr>
        </a:p>
      </dgm:t>
    </dgm:pt>
    <dgm:pt modelId="{51C80E49-065A-4740-94AE-AB66416BFDB2}" type="parTrans" cxnId="{094AA4BE-44B7-4160-99ED-815AA53CC6BC}">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76DE3347-2D6A-42A8-A2A2-FD8E4B5A25A7}" type="sibTrans" cxnId="{094AA4BE-44B7-4160-99ED-815AA53CC6BC}">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2C5210BE-2F2E-4C30-A467-7AF56A34AE4D}">
      <dgm:prSet custT="1"/>
      <dgm:spPr/>
      <dgm:t>
        <a:bodyPr/>
        <a:lstStyle/>
        <a:p>
          <a:pPr>
            <a:lnSpc>
              <a:spcPts val="1800"/>
            </a:lnSpc>
            <a:spcBef>
              <a:spcPts val="0"/>
            </a:spcBef>
            <a:spcAft>
              <a:spcPts val="0"/>
            </a:spcAft>
          </a:pPr>
          <a:r>
            <a:rPr lang="en-GB" sz="1600" dirty="0">
              <a:latin typeface="Graphik Arabic Regular" pitchFamily="2" charset="-78"/>
              <a:cs typeface="Graphik Arabic Regular" pitchFamily="2" charset="-78"/>
            </a:rPr>
            <a:t>Interviewees should be informed that the Panel is collecting information from many different sources, so the words of one specific individual do not carry undue weight. </a:t>
          </a:r>
          <a:endParaRPr lang="en-US" sz="1600" dirty="0">
            <a:latin typeface="Graphik Arabic Regular" pitchFamily="2" charset="-78"/>
            <a:cs typeface="Graphik Arabic Regular" pitchFamily="2" charset="-78"/>
          </a:endParaRPr>
        </a:p>
      </dgm:t>
    </dgm:pt>
    <dgm:pt modelId="{A52CC0BB-E5D0-4340-88CD-AE81B088A96B}" type="parTrans" cxnId="{59C9BCD5-C8DF-4B6B-8E60-E576F061B568}">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575D4B9B-0194-43ED-A5DB-7524ADA4E50D}" type="sibTrans" cxnId="{59C9BCD5-C8DF-4B6B-8E60-E576F061B568}">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CC19306E-CB38-4F3D-88D8-CA41884068B0}">
      <dgm:prSet custT="1"/>
      <dgm:spPr/>
      <dgm:t>
        <a:bodyPr/>
        <a:lstStyle/>
        <a:p>
          <a:pPr>
            <a:lnSpc>
              <a:spcPts val="1800"/>
            </a:lnSpc>
            <a:spcBef>
              <a:spcPts val="0"/>
            </a:spcBef>
            <a:spcAft>
              <a:spcPts val="0"/>
            </a:spcAft>
          </a:pPr>
          <a:r>
            <a:rPr lang="en-GB" sz="1600" dirty="0">
              <a:latin typeface="Graphik Arabic Regular" pitchFamily="2" charset="-78"/>
              <a:cs typeface="Graphik Arabic Regular" pitchFamily="2" charset="-78"/>
            </a:rPr>
            <a:t>Interviewees should be informed that the site visit is not a forum for debates or hearing individual complaints or grievances. </a:t>
          </a:r>
          <a:endParaRPr lang="en-US" sz="1600" dirty="0">
            <a:latin typeface="Graphik Arabic Regular" pitchFamily="2" charset="-78"/>
            <a:cs typeface="Graphik Arabic Regular" pitchFamily="2" charset="-78"/>
          </a:endParaRPr>
        </a:p>
      </dgm:t>
    </dgm:pt>
    <dgm:pt modelId="{1DA50258-1BDC-421A-B450-D6B7572B2DAC}" type="parTrans" cxnId="{46AF79AC-6596-4AD4-A106-9A17BB6520EF}">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74030E79-0730-452D-B99B-419556A133FF}" type="sibTrans" cxnId="{46AF79AC-6596-4AD4-A106-9A17BB6520EF}">
      <dgm:prSet/>
      <dgm:spPr/>
      <dgm:t>
        <a:bodyPr/>
        <a:lstStyle/>
        <a:p>
          <a:pPr>
            <a:lnSpc>
              <a:spcPts val="1800"/>
            </a:lnSpc>
            <a:spcBef>
              <a:spcPts val="0"/>
            </a:spcBef>
            <a:spcAft>
              <a:spcPts val="0"/>
            </a:spcAft>
          </a:pPr>
          <a:endParaRPr lang="en-US" sz="1600">
            <a:latin typeface="Graphik Arabic Regular" pitchFamily="2" charset="-78"/>
            <a:cs typeface="Graphik Arabic Regular" pitchFamily="2" charset="-78"/>
          </a:endParaRPr>
        </a:p>
      </dgm:t>
    </dgm:pt>
    <dgm:pt modelId="{C98D0C13-B8F4-4F83-87B8-EF20169DC506}" type="pres">
      <dgm:prSet presAssocID="{17473C40-0C93-4DB9-8BC6-35AFB3904461}" presName="Name0" presStyleCnt="0">
        <dgm:presLayoutVars>
          <dgm:dir/>
          <dgm:resizeHandles val="exact"/>
        </dgm:presLayoutVars>
      </dgm:prSet>
      <dgm:spPr/>
    </dgm:pt>
    <dgm:pt modelId="{7D3A9108-04C1-48AD-AC67-213D6B89059B}" type="pres">
      <dgm:prSet presAssocID="{EECD4EA9-B302-446B-802E-46587DB1702D}" presName="composite" presStyleCnt="0"/>
      <dgm:spPr/>
    </dgm:pt>
    <dgm:pt modelId="{EE0565CF-4BAA-4F4C-9C05-1CC7CE428CDB}" type="pres">
      <dgm:prSet presAssocID="{EECD4EA9-B302-446B-802E-46587DB1702D}" presName="rect1" presStyleLbl="trAlignAcc1" presStyleIdx="0" presStyleCnt="6">
        <dgm:presLayoutVars>
          <dgm:bulletEnabled val="1"/>
        </dgm:presLayoutVars>
      </dgm:prSet>
      <dgm:spPr/>
    </dgm:pt>
    <dgm:pt modelId="{6C87FA32-B135-4E12-947D-3E1E9D834986}" type="pres">
      <dgm:prSet presAssocID="{EECD4EA9-B302-446B-802E-46587DB1702D}" presName="rect2" presStyleLbl="fgImgPlace1" presStyleIdx="0" presStyleCnt="6" custLinFactNeighborY="8988"/>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dgm:spPr>
    </dgm:pt>
    <dgm:pt modelId="{25E6EE7C-F7A4-4303-BE8D-015A3B809813}" type="pres">
      <dgm:prSet presAssocID="{9161850A-80AE-4306-B365-A0FBB02B8CB9}" presName="sibTrans" presStyleCnt="0"/>
      <dgm:spPr/>
    </dgm:pt>
    <dgm:pt modelId="{BF8B4000-DD09-4414-9F19-0405698AF0C7}" type="pres">
      <dgm:prSet presAssocID="{77914AFE-12E4-402C-BCA3-9BCAE2F43932}" presName="composite" presStyleCnt="0"/>
      <dgm:spPr/>
    </dgm:pt>
    <dgm:pt modelId="{86E0909C-D202-4BC0-AAF1-60B128D28848}" type="pres">
      <dgm:prSet presAssocID="{77914AFE-12E4-402C-BCA3-9BCAE2F43932}" presName="rect1" presStyleLbl="trAlignAcc1" presStyleIdx="1" presStyleCnt="6">
        <dgm:presLayoutVars>
          <dgm:bulletEnabled val="1"/>
        </dgm:presLayoutVars>
      </dgm:prSet>
      <dgm:spPr/>
    </dgm:pt>
    <dgm:pt modelId="{79FE78D5-9DFB-45A0-8E3D-3DE39ABD41FC}" type="pres">
      <dgm:prSet presAssocID="{77914AFE-12E4-402C-BCA3-9BCAE2F43932}" presName="rect2" presStyleLbl="fgImgPlace1" presStyleIdx="1" presStyleCnt="6" custLinFactNeighborY="10486"/>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7000" r="-27000"/>
          </a:stretch>
        </a:blipFill>
      </dgm:spPr>
    </dgm:pt>
    <dgm:pt modelId="{68E90433-0949-408A-8A1A-B98FCE847DAD}" type="pres">
      <dgm:prSet presAssocID="{02D806AD-19E6-4436-9645-7AFF86AEDD5A}" presName="sibTrans" presStyleCnt="0"/>
      <dgm:spPr/>
    </dgm:pt>
    <dgm:pt modelId="{EA44B1F3-C331-4638-B1A6-AE3F4F7FB96B}" type="pres">
      <dgm:prSet presAssocID="{D83FDC70-979E-4BBE-999B-79F78CEC6EC2}" presName="composite" presStyleCnt="0"/>
      <dgm:spPr/>
    </dgm:pt>
    <dgm:pt modelId="{D89AA827-3B04-4AE0-9785-918AF31851BE}" type="pres">
      <dgm:prSet presAssocID="{D83FDC70-979E-4BBE-999B-79F78CEC6EC2}" presName="rect1" presStyleLbl="trAlignAcc1" presStyleIdx="2" presStyleCnt="6">
        <dgm:presLayoutVars>
          <dgm:bulletEnabled val="1"/>
        </dgm:presLayoutVars>
      </dgm:prSet>
      <dgm:spPr/>
    </dgm:pt>
    <dgm:pt modelId="{45442212-09A3-49A7-8763-FB433EA4A32B}" type="pres">
      <dgm:prSet presAssocID="{D83FDC70-979E-4BBE-999B-79F78CEC6EC2}" presName="rect2"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43000" r="-43000"/>
          </a:stretch>
        </a:blipFill>
      </dgm:spPr>
    </dgm:pt>
    <dgm:pt modelId="{245C251D-C56C-463A-A146-632DA6121CD4}" type="pres">
      <dgm:prSet presAssocID="{51DE7E3F-6277-4DED-8444-BF1B95C75575}" presName="sibTrans" presStyleCnt="0"/>
      <dgm:spPr/>
    </dgm:pt>
    <dgm:pt modelId="{A198D002-DA05-4200-8B59-07234FB58C57}" type="pres">
      <dgm:prSet presAssocID="{C055EBF3-AF12-47FE-80BF-AF11C238756D}" presName="composite" presStyleCnt="0"/>
      <dgm:spPr/>
    </dgm:pt>
    <dgm:pt modelId="{0CACC112-AC79-42EF-8CC8-B806F744924E}" type="pres">
      <dgm:prSet presAssocID="{C055EBF3-AF12-47FE-80BF-AF11C238756D}" presName="rect1" presStyleLbl="trAlignAcc1" presStyleIdx="3" presStyleCnt="6">
        <dgm:presLayoutVars>
          <dgm:bulletEnabled val="1"/>
        </dgm:presLayoutVars>
      </dgm:prSet>
      <dgm:spPr/>
    </dgm:pt>
    <dgm:pt modelId="{B89AAB14-1557-46BC-A04A-0C6860573025}" type="pres">
      <dgm:prSet presAssocID="{C055EBF3-AF12-47FE-80BF-AF11C238756D}"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5000" r="-5000"/>
          </a:stretch>
        </a:blipFill>
      </dgm:spPr>
    </dgm:pt>
    <dgm:pt modelId="{D26113AD-2AF3-4478-A754-7A71380BBF97}" type="pres">
      <dgm:prSet presAssocID="{76DE3347-2D6A-42A8-A2A2-FD8E4B5A25A7}" presName="sibTrans" presStyleCnt="0"/>
      <dgm:spPr/>
    </dgm:pt>
    <dgm:pt modelId="{6E1CA9A4-84FC-4277-B91A-DC7DD3E2395C}" type="pres">
      <dgm:prSet presAssocID="{2C5210BE-2F2E-4C30-A467-7AF56A34AE4D}" presName="composite" presStyleCnt="0"/>
      <dgm:spPr/>
    </dgm:pt>
    <dgm:pt modelId="{9342A3CE-D492-4231-89F3-B9AECC8001E3}" type="pres">
      <dgm:prSet presAssocID="{2C5210BE-2F2E-4C30-A467-7AF56A34AE4D}" presName="rect1" presStyleLbl="trAlignAcc1" presStyleIdx="4" presStyleCnt="6">
        <dgm:presLayoutVars>
          <dgm:bulletEnabled val="1"/>
        </dgm:presLayoutVars>
      </dgm:prSet>
      <dgm:spPr/>
    </dgm:pt>
    <dgm:pt modelId="{CFFF4920-D438-4F3D-9B7C-4C6A1A7E4F24}" type="pres">
      <dgm:prSet presAssocID="{2C5210BE-2F2E-4C30-A467-7AF56A34AE4D}"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25000" r="-25000"/>
          </a:stretch>
        </a:blipFill>
      </dgm:spPr>
    </dgm:pt>
    <dgm:pt modelId="{B3CB6A93-7317-4B97-9799-08B1F9B3EA65}" type="pres">
      <dgm:prSet presAssocID="{575D4B9B-0194-43ED-A5DB-7524ADA4E50D}" presName="sibTrans" presStyleCnt="0"/>
      <dgm:spPr/>
    </dgm:pt>
    <dgm:pt modelId="{97529B4E-6617-479E-9ADF-6B4E0BB0D55C}" type="pres">
      <dgm:prSet presAssocID="{CC19306E-CB38-4F3D-88D8-CA41884068B0}" presName="composite" presStyleCnt="0"/>
      <dgm:spPr/>
    </dgm:pt>
    <dgm:pt modelId="{305F6687-A863-460F-8D6D-14FE4088574A}" type="pres">
      <dgm:prSet presAssocID="{CC19306E-CB38-4F3D-88D8-CA41884068B0}" presName="rect1" presStyleLbl="trAlignAcc1" presStyleIdx="5" presStyleCnt="6">
        <dgm:presLayoutVars>
          <dgm:bulletEnabled val="1"/>
        </dgm:presLayoutVars>
      </dgm:prSet>
      <dgm:spPr/>
    </dgm:pt>
    <dgm:pt modelId="{1B1F9AEC-3840-442A-8B4F-4D62F812644C}" type="pres">
      <dgm:prSet presAssocID="{CC19306E-CB38-4F3D-88D8-CA41884068B0}" presName="rect2"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50000" r="-50000"/>
          </a:stretch>
        </a:blipFill>
      </dgm:spPr>
    </dgm:pt>
  </dgm:ptLst>
  <dgm:cxnLst>
    <dgm:cxn modelId="{01B9DF30-B908-4482-B1CD-DA552913A93B}" type="presOf" srcId="{CC19306E-CB38-4F3D-88D8-CA41884068B0}" destId="{305F6687-A863-460F-8D6D-14FE4088574A}" srcOrd="0" destOrd="0" presId="urn:microsoft.com/office/officeart/2008/layout/PictureStrips"/>
    <dgm:cxn modelId="{1C60CB34-B213-4DD5-838B-81A3E72B6E62}" srcId="{17473C40-0C93-4DB9-8BC6-35AFB3904461}" destId="{EECD4EA9-B302-446B-802E-46587DB1702D}" srcOrd="0" destOrd="0" parTransId="{3ADF278B-AC28-49FB-90EB-AEC92ACCF026}" sibTransId="{9161850A-80AE-4306-B365-A0FBB02B8CB9}"/>
    <dgm:cxn modelId="{DC1C4A3E-8A7B-4B08-A719-F376D2E91F0A}" type="presOf" srcId="{17473C40-0C93-4DB9-8BC6-35AFB3904461}" destId="{C98D0C13-B8F4-4F83-87B8-EF20169DC506}" srcOrd="0" destOrd="0" presId="urn:microsoft.com/office/officeart/2008/layout/PictureStrips"/>
    <dgm:cxn modelId="{7D7A0167-0B71-4017-8DB7-498AAE85AFC9}" type="presOf" srcId="{77914AFE-12E4-402C-BCA3-9BCAE2F43932}" destId="{86E0909C-D202-4BC0-AAF1-60B128D28848}" srcOrd="0" destOrd="0" presId="urn:microsoft.com/office/officeart/2008/layout/PictureStrips"/>
    <dgm:cxn modelId="{6BE1E448-35A8-451E-B4B8-9B3F33C67206}" type="presOf" srcId="{EECD4EA9-B302-446B-802E-46587DB1702D}" destId="{EE0565CF-4BAA-4F4C-9C05-1CC7CE428CDB}" srcOrd="0" destOrd="0" presId="urn:microsoft.com/office/officeart/2008/layout/PictureStrips"/>
    <dgm:cxn modelId="{AAB58055-3E26-499C-A701-4812107654FA}" type="presOf" srcId="{2C5210BE-2F2E-4C30-A467-7AF56A34AE4D}" destId="{9342A3CE-D492-4231-89F3-B9AECC8001E3}" srcOrd="0" destOrd="0" presId="urn:microsoft.com/office/officeart/2008/layout/PictureStrips"/>
    <dgm:cxn modelId="{46AF79AC-6596-4AD4-A106-9A17BB6520EF}" srcId="{17473C40-0C93-4DB9-8BC6-35AFB3904461}" destId="{CC19306E-CB38-4F3D-88D8-CA41884068B0}" srcOrd="5" destOrd="0" parTransId="{1DA50258-1BDC-421A-B450-D6B7572B2DAC}" sibTransId="{74030E79-0730-452D-B99B-419556A133FF}"/>
    <dgm:cxn modelId="{711610BB-0762-4D1C-908E-CA4769554D19}" srcId="{17473C40-0C93-4DB9-8BC6-35AFB3904461}" destId="{77914AFE-12E4-402C-BCA3-9BCAE2F43932}" srcOrd="1" destOrd="0" parTransId="{F398CBFA-032C-4473-925F-0AD26AD8D5DB}" sibTransId="{02D806AD-19E6-4436-9645-7AFF86AEDD5A}"/>
    <dgm:cxn modelId="{094AA4BE-44B7-4160-99ED-815AA53CC6BC}" srcId="{17473C40-0C93-4DB9-8BC6-35AFB3904461}" destId="{C055EBF3-AF12-47FE-80BF-AF11C238756D}" srcOrd="3" destOrd="0" parTransId="{51C80E49-065A-4740-94AE-AB66416BFDB2}" sibTransId="{76DE3347-2D6A-42A8-A2A2-FD8E4B5A25A7}"/>
    <dgm:cxn modelId="{59C9BCD5-C8DF-4B6B-8E60-E576F061B568}" srcId="{17473C40-0C93-4DB9-8BC6-35AFB3904461}" destId="{2C5210BE-2F2E-4C30-A467-7AF56A34AE4D}" srcOrd="4" destOrd="0" parTransId="{A52CC0BB-E5D0-4340-88CD-AE81B088A96B}" sibTransId="{575D4B9B-0194-43ED-A5DB-7524ADA4E50D}"/>
    <dgm:cxn modelId="{1C4A26D8-3240-4546-8091-362DF12AA03A}" type="presOf" srcId="{C055EBF3-AF12-47FE-80BF-AF11C238756D}" destId="{0CACC112-AC79-42EF-8CC8-B806F744924E}" srcOrd="0" destOrd="0" presId="urn:microsoft.com/office/officeart/2008/layout/PictureStrips"/>
    <dgm:cxn modelId="{F14123F8-140C-4095-8B19-28F53E8BC87C}" srcId="{17473C40-0C93-4DB9-8BC6-35AFB3904461}" destId="{D83FDC70-979E-4BBE-999B-79F78CEC6EC2}" srcOrd="2" destOrd="0" parTransId="{3F8105AF-4AA5-4ECF-AB63-C8D56E6CC7FE}" sibTransId="{51DE7E3F-6277-4DED-8444-BF1B95C75575}"/>
    <dgm:cxn modelId="{07339EFC-E26B-478D-AA6C-172EFDAE1385}" type="presOf" srcId="{D83FDC70-979E-4BBE-999B-79F78CEC6EC2}" destId="{D89AA827-3B04-4AE0-9785-918AF31851BE}" srcOrd="0" destOrd="0" presId="urn:microsoft.com/office/officeart/2008/layout/PictureStrips"/>
    <dgm:cxn modelId="{CA3F839F-35B8-4FCA-9595-C9825ED71B74}" type="presParOf" srcId="{C98D0C13-B8F4-4F83-87B8-EF20169DC506}" destId="{7D3A9108-04C1-48AD-AC67-213D6B89059B}" srcOrd="0" destOrd="0" presId="urn:microsoft.com/office/officeart/2008/layout/PictureStrips"/>
    <dgm:cxn modelId="{07DC16F8-2017-43D7-93E9-51DD73E53A2B}" type="presParOf" srcId="{7D3A9108-04C1-48AD-AC67-213D6B89059B}" destId="{EE0565CF-4BAA-4F4C-9C05-1CC7CE428CDB}" srcOrd="0" destOrd="0" presId="urn:microsoft.com/office/officeart/2008/layout/PictureStrips"/>
    <dgm:cxn modelId="{1FA676B4-DD82-4707-AD13-57008AC50B11}" type="presParOf" srcId="{7D3A9108-04C1-48AD-AC67-213D6B89059B}" destId="{6C87FA32-B135-4E12-947D-3E1E9D834986}" srcOrd="1" destOrd="0" presId="urn:microsoft.com/office/officeart/2008/layout/PictureStrips"/>
    <dgm:cxn modelId="{8408C725-1181-4A05-9853-DACB49C994D5}" type="presParOf" srcId="{C98D0C13-B8F4-4F83-87B8-EF20169DC506}" destId="{25E6EE7C-F7A4-4303-BE8D-015A3B809813}" srcOrd="1" destOrd="0" presId="urn:microsoft.com/office/officeart/2008/layout/PictureStrips"/>
    <dgm:cxn modelId="{D1D2C96C-1D11-4AA7-8FE6-C29CEB9E7E87}" type="presParOf" srcId="{C98D0C13-B8F4-4F83-87B8-EF20169DC506}" destId="{BF8B4000-DD09-4414-9F19-0405698AF0C7}" srcOrd="2" destOrd="0" presId="urn:microsoft.com/office/officeart/2008/layout/PictureStrips"/>
    <dgm:cxn modelId="{65C7316A-CE8F-40CF-8903-6A5DA041CA17}" type="presParOf" srcId="{BF8B4000-DD09-4414-9F19-0405698AF0C7}" destId="{86E0909C-D202-4BC0-AAF1-60B128D28848}" srcOrd="0" destOrd="0" presId="urn:microsoft.com/office/officeart/2008/layout/PictureStrips"/>
    <dgm:cxn modelId="{24E9C1B5-72F0-4AB8-B7C3-6AD73F639E2A}" type="presParOf" srcId="{BF8B4000-DD09-4414-9F19-0405698AF0C7}" destId="{79FE78D5-9DFB-45A0-8E3D-3DE39ABD41FC}" srcOrd="1" destOrd="0" presId="urn:microsoft.com/office/officeart/2008/layout/PictureStrips"/>
    <dgm:cxn modelId="{671E049E-F06D-43E1-94F9-F8F2CAE5380B}" type="presParOf" srcId="{C98D0C13-B8F4-4F83-87B8-EF20169DC506}" destId="{68E90433-0949-408A-8A1A-B98FCE847DAD}" srcOrd="3" destOrd="0" presId="urn:microsoft.com/office/officeart/2008/layout/PictureStrips"/>
    <dgm:cxn modelId="{33379CF6-906E-4369-853D-55ECA0D69D9C}" type="presParOf" srcId="{C98D0C13-B8F4-4F83-87B8-EF20169DC506}" destId="{EA44B1F3-C331-4638-B1A6-AE3F4F7FB96B}" srcOrd="4" destOrd="0" presId="urn:microsoft.com/office/officeart/2008/layout/PictureStrips"/>
    <dgm:cxn modelId="{35198CC9-AEB1-4205-8A82-49E18AB67948}" type="presParOf" srcId="{EA44B1F3-C331-4638-B1A6-AE3F4F7FB96B}" destId="{D89AA827-3B04-4AE0-9785-918AF31851BE}" srcOrd="0" destOrd="0" presId="urn:microsoft.com/office/officeart/2008/layout/PictureStrips"/>
    <dgm:cxn modelId="{449D573D-328B-448C-90FF-7DF0BD8227C4}" type="presParOf" srcId="{EA44B1F3-C331-4638-B1A6-AE3F4F7FB96B}" destId="{45442212-09A3-49A7-8763-FB433EA4A32B}" srcOrd="1" destOrd="0" presId="urn:microsoft.com/office/officeart/2008/layout/PictureStrips"/>
    <dgm:cxn modelId="{6215FE91-843F-4BC4-A6E7-59A6AF07AE5C}" type="presParOf" srcId="{C98D0C13-B8F4-4F83-87B8-EF20169DC506}" destId="{245C251D-C56C-463A-A146-632DA6121CD4}" srcOrd="5" destOrd="0" presId="urn:microsoft.com/office/officeart/2008/layout/PictureStrips"/>
    <dgm:cxn modelId="{72A956C3-313E-40D5-A255-C604E3E33954}" type="presParOf" srcId="{C98D0C13-B8F4-4F83-87B8-EF20169DC506}" destId="{A198D002-DA05-4200-8B59-07234FB58C57}" srcOrd="6" destOrd="0" presId="urn:microsoft.com/office/officeart/2008/layout/PictureStrips"/>
    <dgm:cxn modelId="{9147491C-EFAF-441C-908D-2449041B7D7B}" type="presParOf" srcId="{A198D002-DA05-4200-8B59-07234FB58C57}" destId="{0CACC112-AC79-42EF-8CC8-B806F744924E}" srcOrd="0" destOrd="0" presId="urn:microsoft.com/office/officeart/2008/layout/PictureStrips"/>
    <dgm:cxn modelId="{1A9949A5-E5AF-4380-A140-A91720BCEF1F}" type="presParOf" srcId="{A198D002-DA05-4200-8B59-07234FB58C57}" destId="{B89AAB14-1557-46BC-A04A-0C6860573025}" srcOrd="1" destOrd="0" presId="urn:microsoft.com/office/officeart/2008/layout/PictureStrips"/>
    <dgm:cxn modelId="{3CCB371C-D6C5-4E6B-8F72-6253323659D0}" type="presParOf" srcId="{C98D0C13-B8F4-4F83-87B8-EF20169DC506}" destId="{D26113AD-2AF3-4478-A754-7A71380BBF97}" srcOrd="7" destOrd="0" presId="urn:microsoft.com/office/officeart/2008/layout/PictureStrips"/>
    <dgm:cxn modelId="{B1B73C79-7B27-4136-8CA1-F6734C908E67}" type="presParOf" srcId="{C98D0C13-B8F4-4F83-87B8-EF20169DC506}" destId="{6E1CA9A4-84FC-4277-B91A-DC7DD3E2395C}" srcOrd="8" destOrd="0" presId="urn:microsoft.com/office/officeart/2008/layout/PictureStrips"/>
    <dgm:cxn modelId="{B0FCFAAA-8F6A-413B-AEFA-A47553621E18}" type="presParOf" srcId="{6E1CA9A4-84FC-4277-B91A-DC7DD3E2395C}" destId="{9342A3CE-D492-4231-89F3-B9AECC8001E3}" srcOrd="0" destOrd="0" presId="urn:microsoft.com/office/officeart/2008/layout/PictureStrips"/>
    <dgm:cxn modelId="{4FD00CD7-CB44-48D1-B3A4-5C85AC0B94FB}" type="presParOf" srcId="{6E1CA9A4-84FC-4277-B91A-DC7DD3E2395C}" destId="{CFFF4920-D438-4F3D-9B7C-4C6A1A7E4F24}" srcOrd="1" destOrd="0" presId="urn:microsoft.com/office/officeart/2008/layout/PictureStrips"/>
    <dgm:cxn modelId="{C59150EC-280D-49FC-98F7-78016771938B}" type="presParOf" srcId="{C98D0C13-B8F4-4F83-87B8-EF20169DC506}" destId="{B3CB6A93-7317-4B97-9799-08B1F9B3EA65}" srcOrd="9" destOrd="0" presId="urn:microsoft.com/office/officeart/2008/layout/PictureStrips"/>
    <dgm:cxn modelId="{B241C4A0-EE05-4117-87FC-1730EF318A6A}" type="presParOf" srcId="{C98D0C13-B8F4-4F83-87B8-EF20169DC506}" destId="{97529B4E-6617-479E-9ADF-6B4E0BB0D55C}" srcOrd="10" destOrd="0" presId="urn:microsoft.com/office/officeart/2008/layout/PictureStrips"/>
    <dgm:cxn modelId="{D2798778-B3CF-4797-9305-AEFB8FBF4BC0}" type="presParOf" srcId="{97529B4E-6617-479E-9ADF-6B4E0BB0D55C}" destId="{305F6687-A863-460F-8D6D-14FE4088574A}" srcOrd="0" destOrd="0" presId="urn:microsoft.com/office/officeart/2008/layout/PictureStrips"/>
    <dgm:cxn modelId="{F8991579-B77C-43A9-8FEF-B75CDBBA731E}" type="presParOf" srcId="{97529B4E-6617-479E-9ADF-6B4E0BB0D55C}" destId="{1B1F9AEC-3840-442A-8B4F-4D62F812644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28B796-DDDE-4073-9F5E-E9D80672F8C1}" type="doc">
      <dgm:prSet loTypeId="urn:microsoft.com/office/officeart/2005/8/layout/vList2" loCatId="list" qsTypeId="urn:microsoft.com/office/officeart/2005/8/quickstyle/simple1" qsCatId="simple" csTypeId="urn:microsoft.com/office/officeart/2018/5/colors/Iconchunking_neutralbg_colorful5" csCatId="colorful" phldr="1"/>
      <dgm:spPr/>
      <dgm:t>
        <a:bodyPr/>
        <a:lstStyle/>
        <a:p>
          <a:endParaRPr lang="en-US"/>
        </a:p>
      </dgm:t>
    </dgm:pt>
    <dgm:pt modelId="{782429D9-1C29-4A3C-9B23-6AFC42A34C86}">
      <dgm:prSet phldrT="[Text]" custT="1"/>
      <dgm:spPr>
        <a:solidFill>
          <a:schemeClr val="accent6">
            <a:lumMod val="75000"/>
          </a:schemeClr>
        </a:solidFill>
      </dgm:spPr>
      <dgm:t>
        <a:bodyPr/>
        <a:lstStyle/>
        <a:p>
          <a:pPr>
            <a:lnSpc>
              <a:spcPts val="2000"/>
            </a:lnSpc>
            <a:spcBef>
              <a:spcPts val="0"/>
            </a:spcBef>
            <a:spcAft>
              <a:spcPts val="0"/>
            </a:spcAft>
          </a:pPr>
          <a:r>
            <a:rPr lang="en-GB" sz="1800" b="1" i="0" u="none" strike="noStrike" dirty="0">
              <a:effectLst/>
              <a:latin typeface="Graphik Arabic Regular" pitchFamily="2" charset="-78"/>
              <a:ea typeface="Times New Roman" panose="02020603050405020304" pitchFamily="18" charset="0"/>
              <a:cs typeface="Graphik Arabic Regular" pitchFamily="2" charset="-78"/>
            </a:rPr>
            <a:t>Compliant with the General Framework Standards</a:t>
          </a:r>
          <a:endParaRPr lang="en-US" sz="1800" b="1" dirty="0">
            <a:latin typeface="Graphik Arabic Regular" pitchFamily="2" charset="-78"/>
            <a:cs typeface="Graphik Arabic Regular" pitchFamily="2" charset="-78"/>
          </a:endParaRPr>
        </a:p>
      </dgm:t>
    </dgm:pt>
    <dgm:pt modelId="{F4450AC8-CEBE-412D-9C01-03DC812AC5DF}" type="parTrans" cxnId="{70497864-BC61-4D49-A236-1FF478D4A4B4}">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419A7F54-7827-4089-84B3-373542FC2501}" type="sibTrans" cxnId="{70497864-BC61-4D49-A236-1FF478D4A4B4}">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8B2B9249-7F80-4881-A351-0D7BFCEAEA67}">
      <dgm:prSet phldrT="[Text]" custT="1"/>
      <dgm:spPr/>
      <dgm:t>
        <a:bodyPr/>
        <a:lstStyle/>
        <a:p>
          <a:pPr>
            <a:lnSpc>
              <a:spcPts val="2000"/>
            </a:lnSpc>
            <a:spcBef>
              <a:spcPts val="0"/>
            </a:spcBef>
            <a:spcAft>
              <a:spcPts val="0"/>
            </a:spcAft>
          </a:pPr>
          <a:r>
            <a:rPr lang="en-GB" sz="1600" b="0" i="0" u="none" strike="noStrike" dirty="0">
              <a:effectLst/>
              <a:latin typeface="Graphik Arabic Regular" pitchFamily="2" charset="-78"/>
              <a:ea typeface="Calibri" panose="020F0502020204030204" pitchFamily="34" charset="0"/>
              <a:cs typeface="Graphik Arabic Regular" pitchFamily="2" charset="-78"/>
            </a:rPr>
            <a:t>The judgement will be final, and the institutional review report will be published on the BQA website.</a:t>
          </a:r>
          <a:endParaRPr lang="en-US" sz="1600" dirty="0">
            <a:latin typeface="Graphik Arabic Regular" pitchFamily="2" charset="-78"/>
            <a:cs typeface="Graphik Arabic Regular" pitchFamily="2" charset="-78"/>
          </a:endParaRPr>
        </a:p>
      </dgm:t>
    </dgm:pt>
    <dgm:pt modelId="{0D739981-E28B-41A0-977F-A056483AD0E5}" type="parTrans" cxnId="{B8D37076-1497-4A93-B104-10F9314B32F4}">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C530C4E0-6264-4715-87AA-F0AF57483A75}" type="sibTrans" cxnId="{B8D37076-1497-4A93-B104-10F9314B32F4}">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3A9C2F58-B033-4B28-A317-CB5F372BBBEC}">
      <dgm:prSet phldrT="[Text]" custT="1"/>
      <dgm:spPr/>
      <dgm:t>
        <a:bodyPr/>
        <a:lstStyle/>
        <a:p>
          <a:pPr>
            <a:lnSpc>
              <a:spcPts val="2000"/>
            </a:lnSpc>
            <a:spcBef>
              <a:spcPts val="0"/>
            </a:spcBef>
            <a:spcAft>
              <a:spcPts val="0"/>
            </a:spcAft>
          </a:pPr>
          <a:r>
            <a:rPr lang="en-GB" sz="1600" b="0" i="0" u="none" strike="noStrike" dirty="0">
              <a:effectLst/>
              <a:latin typeface="Graphik Arabic Regular" pitchFamily="2" charset="-78"/>
              <a:ea typeface="Calibri" panose="020F0502020204030204" pitchFamily="34" charset="0"/>
              <a:cs typeface="Graphik Arabic Regular" pitchFamily="2" charset="-78"/>
            </a:rPr>
            <a:t>The institution will be listed or remain listed in the NQF Register.</a:t>
          </a:r>
          <a:endParaRPr lang="en-US" sz="1600" dirty="0">
            <a:latin typeface="Graphik Arabic Regular" pitchFamily="2" charset="-78"/>
            <a:cs typeface="Graphik Arabic Regular" pitchFamily="2" charset="-78"/>
          </a:endParaRPr>
        </a:p>
      </dgm:t>
    </dgm:pt>
    <dgm:pt modelId="{CCE6E429-8EAB-4B11-BD5B-1C4F91989FF8}" type="parTrans" cxnId="{5AC58A74-62B9-466A-B5AA-00D3D34C9666}">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09A07495-BB87-4DFF-AF69-965245B27D70}" type="sibTrans" cxnId="{5AC58A74-62B9-466A-B5AA-00D3D34C9666}">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81C032CB-AB70-495C-9E41-0AD98F70D648}">
      <dgm:prSet phldrT="[Text]" custT="1"/>
      <dgm:spPr>
        <a:solidFill>
          <a:schemeClr val="accent4">
            <a:lumMod val="75000"/>
          </a:schemeClr>
        </a:solidFill>
      </dgm:spPr>
      <dgm:t>
        <a:bodyPr/>
        <a:lstStyle/>
        <a:p>
          <a:pPr>
            <a:lnSpc>
              <a:spcPts val="2000"/>
            </a:lnSpc>
            <a:spcBef>
              <a:spcPts val="0"/>
            </a:spcBef>
            <a:spcAft>
              <a:spcPts val="0"/>
            </a:spcAft>
          </a:pPr>
          <a:r>
            <a:rPr lang="en-AU" sz="1800" b="1" i="0" u="none" strike="noStrike" dirty="0">
              <a:effectLst/>
              <a:latin typeface="Graphik Arabic Regular" pitchFamily="2" charset="-78"/>
              <a:ea typeface="Times New Roman" panose="02020603050405020304" pitchFamily="18" charset="0"/>
              <a:cs typeface="Graphik Arabic Regular" pitchFamily="2" charset="-78"/>
            </a:rPr>
            <a:t>Partially Compliant with the General Framework Standards</a:t>
          </a:r>
          <a:endParaRPr lang="en-US" sz="1800" dirty="0">
            <a:latin typeface="Graphik Arabic Regular" pitchFamily="2" charset="-78"/>
            <a:cs typeface="Graphik Arabic Regular" pitchFamily="2" charset="-78"/>
          </a:endParaRPr>
        </a:p>
      </dgm:t>
    </dgm:pt>
    <dgm:pt modelId="{E29B4950-3086-4C82-AA1B-2E9E9D185171}" type="parTrans" cxnId="{AC5747C4-1646-4F9E-935F-8E0F79D46A29}">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3CC176BC-7655-4106-A57F-309E1763B533}" type="sibTrans" cxnId="{AC5747C4-1646-4F9E-935F-8E0F79D46A29}">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C0024032-633E-402C-ACA3-2DE8289B1E21}">
      <dgm:prSet phldrT="[Text]" custT="1"/>
      <dgm:spPr/>
      <dgm:t>
        <a:bodyPr/>
        <a:lstStyle/>
        <a:p>
          <a:pPr>
            <a:lnSpc>
              <a:spcPts val="2000"/>
            </a:lnSpc>
            <a:spcBef>
              <a:spcPts val="0"/>
            </a:spcBef>
            <a:spcAft>
              <a:spcPts val="0"/>
            </a:spcAft>
          </a:pPr>
          <a:r>
            <a:rPr lang="en-GB" sz="1600" b="0" i="0" u="none" strike="noStrike" dirty="0">
              <a:effectLst/>
              <a:latin typeface="Graphik Arabic Regular" pitchFamily="2" charset="-78"/>
              <a:ea typeface="Calibri" panose="020F0502020204030204" pitchFamily="34" charset="0"/>
              <a:cs typeface="Graphik Arabic Regular" pitchFamily="2" charset="-78"/>
            </a:rPr>
            <a:t>The judgement will not be final, and the institution will be subject to an extension visit </a:t>
          </a:r>
          <a:r>
            <a:rPr lang="en-GB" sz="1600" b="1" i="0" u="sng" strike="noStrike" dirty="0">
              <a:effectLst/>
              <a:latin typeface="Graphik Arabic Regular" pitchFamily="2" charset="-78"/>
              <a:ea typeface="Calibri" panose="020F0502020204030204" pitchFamily="34" charset="0"/>
              <a:cs typeface="Graphik Arabic Regular" pitchFamily="2" charset="-78"/>
            </a:rPr>
            <a:t>in less than two years</a:t>
          </a:r>
          <a:r>
            <a:rPr lang="en-GB" sz="1600" b="0" i="0" u="none" strike="noStrike" dirty="0">
              <a:effectLst/>
              <a:latin typeface="Graphik Arabic Regular" pitchFamily="2" charset="-78"/>
              <a:ea typeface="Calibri" panose="020F0502020204030204" pitchFamily="34" charset="0"/>
              <a:cs typeface="Graphik Arabic Regular" pitchFamily="2" charset="-78"/>
            </a:rPr>
            <a:t> after the institution and the concerned entities are notified with the initial review judgement. </a:t>
          </a:r>
          <a:endParaRPr lang="en-US" sz="1600" dirty="0">
            <a:latin typeface="Graphik Arabic Regular" pitchFamily="2" charset="-78"/>
            <a:cs typeface="Graphik Arabic Regular" pitchFamily="2" charset="-78"/>
          </a:endParaRPr>
        </a:p>
      </dgm:t>
    </dgm:pt>
    <dgm:pt modelId="{AB7D9F83-BAE4-46E6-A3B1-CB11DB69D8FF}" type="parTrans" cxnId="{183F92A5-14E8-426F-9F6B-69BF076F9F05}">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B00293F3-515E-4B21-B58E-3541B6185F73}" type="sibTrans" cxnId="{183F92A5-14E8-426F-9F6B-69BF076F9F05}">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125810ED-26DE-4D84-A511-44549411CF22}">
      <dgm:prSet phldrT="[Text]" custT="1"/>
      <dgm:spPr>
        <a:solidFill>
          <a:srgbClr val="C00000"/>
        </a:solidFill>
      </dgm:spPr>
      <dgm:t>
        <a:bodyPr/>
        <a:lstStyle/>
        <a:p>
          <a:pPr>
            <a:lnSpc>
              <a:spcPts val="2000"/>
            </a:lnSpc>
            <a:spcBef>
              <a:spcPts val="0"/>
            </a:spcBef>
            <a:spcAft>
              <a:spcPts val="0"/>
            </a:spcAft>
          </a:pPr>
          <a:r>
            <a:rPr lang="en-GB" sz="1800" b="1" i="0" u="none" strike="noStrike" dirty="0">
              <a:effectLst/>
              <a:latin typeface="Graphik Arabic Regular" pitchFamily="2" charset="-78"/>
              <a:ea typeface="Times New Roman" panose="02020603050405020304" pitchFamily="18" charset="0"/>
              <a:cs typeface="Graphik Arabic Regular" pitchFamily="2" charset="-78"/>
            </a:rPr>
            <a:t>Not Compliant with the General Framework Standards</a:t>
          </a:r>
          <a:endParaRPr lang="en-US" sz="1800" dirty="0">
            <a:latin typeface="Graphik Arabic Regular" pitchFamily="2" charset="-78"/>
            <a:cs typeface="Graphik Arabic Regular" pitchFamily="2" charset="-78"/>
          </a:endParaRPr>
        </a:p>
      </dgm:t>
    </dgm:pt>
    <dgm:pt modelId="{42033463-36C5-44A2-B717-C185EA37E506}" type="parTrans" cxnId="{B5DD3033-0F68-468B-8D8C-064FF401C323}">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EC7F61D4-707B-46BA-BDF1-FFBE76F0CD82}" type="sibTrans" cxnId="{B5DD3033-0F68-468B-8D8C-064FF401C323}">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BDA70781-AEFD-4C09-8851-93E17B244A57}">
      <dgm:prSet phldrT="[Text]" custT="1"/>
      <dgm:spPr/>
      <dgm:t>
        <a:bodyPr/>
        <a:lstStyle/>
        <a:p>
          <a:pPr>
            <a:lnSpc>
              <a:spcPts val="2000"/>
            </a:lnSpc>
            <a:spcBef>
              <a:spcPts val="0"/>
            </a:spcBef>
            <a:spcAft>
              <a:spcPts val="0"/>
            </a:spcAft>
          </a:pPr>
          <a:r>
            <a:rPr lang="en-GB" sz="1600" b="0" i="0" u="none" strike="noStrike" dirty="0">
              <a:effectLst/>
              <a:latin typeface="Graphik Arabic Regular" pitchFamily="2" charset="-78"/>
              <a:ea typeface="Calibri" panose="020F0502020204030204" pitchFamily="34" charset="0"/>
              <a:cs typeface="Graphik Arabic Regular" pitchFamily="2" charset="-78"/>
            </a:rPr>
            <a:t>The judgement will be final, and the institutional review report will be published on the BQA website. </a:t>
          </a:r>
          <a:endParaRPr lang="en-US" sz="1600" dirty="0">
            <a:latin typeface="Graphik Arabic Regular" pitchFamily="2" charset="-78"/>
            <a:cs typeface="Graphik Arabic Regular" pitchFamily="2" charset="-78"/>
          </a:endParaRPr>
        </a:p>
      </dgm:t>
    </dgm:pt>
    <dgm:pt modelId="{5BFC5544-9D0B-4A5F-B610-82518AB0FA56}" type="parTrans" cxnId="{83E056B3-C290-4389-B5E8-B0D27B895C1B}">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5A3CF22F-647B-4531-BC51-77EC51814F02}" type="sibTrans" cxnId="{83E056B3-C290-4389-B5E8-B0D27B895C1B}">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6CCEF72C-5CD9-4803-9E9B-00367C8CEDE2}">
      <dgm:prSet phldrT="[Text]" custT="1"/>
      <dgm:spPr/>
      <dgm:t>
        <a:bodyPr/>
        <a:lstStyle/>
        <a:p>
          <a:pPr>
            <a:lnSpc>
              <a:spcPts val="2000"/>
            </a:lnSpc>
            <a:spcBef>
              <a:spcPts val="0"/>
            </a:spcBef>
            <a:spcAft>
              <a:spcPts val="0"/>
            </a:spcAft>
          </a:pPr>
          <a:r>
            <a:rPr lang="en-GB" sz="1600" b="0" i="0" u="none" strike="noStrike" dirty="0">
              <a:effectLst/>
              <a:latin typeface="Graphik Arabic Regular" pitchFamily="2" charset="-78"/>
              <a:ea typeface="Calibri" panose="020F0502020204030204" pitchFamily="34" charset="0"/>
              <a:cs typeface="Graphik Arabic Regular" pitchFamily="2" charset="-78"/>
            </a:rPr>
            <a:t>The institution will be eligible to apply to HEC Accreditation</a:t>
          </a:r>
          <a:endParaRPr lang="en-US" sz="1600" dirty="0">
            <a:latin typeface="Graphik Arabic Regular" pitchFamily="2" charset="-78"/>
            <a:cs typeface="Graphik Arabic Regular" pitchFamily="2" charset="-78"/>
          </a:endParaRPr>
        </a:p>
      </dgm:t>
    </dgm:pt>
    <dgm:pt modelId="{7B74C907-B6F9-4DA0-BC5B-E4C7EE530132}" type="parTrans" cxnId="{2F713B36-D5AF-487E-95A4-92A73AC1E138}">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6E0CCB1F-7CCC-4AE1-A58A-81E5F5DF1719}" type="sibTrans" cxnId="{2F713B36-D5AF-487E-95A4-92A73AC1E138}">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E9C44462-10BB-43E5-A9E9-0C821E32C58F}">
      <dgm:prSet custT="1"/>
      <dgm:spPr/>
      <dgm:t>
        <a:bodyPr/>
        <a:lstStyle/>
        <a:p>
          <a:pPr>
            <a:lnSpc>
              <a:spcPts val="2000"/>
            </a:lnSpc>
            <a:spcBef>
              <a:spcPts val="0"/>
            </a:spcBef>
            <a:spcAft>
              <a:spcPts val="0"/>
            </a:spcAft>
          </a:pPr>
          <a:r>
            <a:rPr lang="en-GB" sz="1600" b="0" i="0" u="none" strike="noStrike" dirty="0">
              <a:effectLst/>
              <a:latin typeface="Graphik Arabic Regular" pitchFamily="2" charset="-78"/>
              <a:ea typeface="Calibri" panose="020F0502020204030204" pitchFamily="34" charset="0"/>
              <a:cs typeface="Graphik Arabic Regular" pitchFamily="2" charset="-78"/>
            </a:rPr>
            <a:t>Based on the extension visit, the overall judgement may change to ‘Compliant’ or ‘Not Compliant’ with the General Framework Standards, and the institutional review report will be published on the BQA website. </a:t>
          </a:r>
          <a:endParaRPr lang="en-GB" sz="1600" b="0" i="0" u="none" strike="noStrike" dirty="0">
            <a:effectLst/>
            <a:latin typeface="Graphik Arabic Regular" pitchFamily="2" charset="-78"/>
            <a:cs typeface="Graphik Arabic Regular" pitchFamily="2" charset="-78"/>
          </a:endParaRPr>
        </a:p>
      </dgm:t>
    </dgm:pt>
    <dgm:pt modelId="{EC47E54C-4202-4D18-884C-9F218E67A9E3}" type="parTrans" cxnId="{913B1683-3D69-47EA-BA3C-1CA1780DF620}">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3E0244D8-31D9-4ACF-9343-FBA5903D8B56}" type="sibTrans" cxnId="{913B1683-3D69-47EA-BA3C-1CA1780DF620}">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84B62403-5DAA-4697-BB60-1A1ECFEF25F8}">
      <dgm:prSet custT="1"/>
      <dgm:spPr/>
      <dgm:t>
        <a:bodyPr/>
        <a:lstStyle/>
        <a:p>
          <a:pPr>
            <a:lnSpc>
              <a:spcPts val="2000"/>
            </a:lnSpc>
            <a:spcBef>
              <a:spcPts val="0"/>
            </a:spcBef>
            <a:spcAft>
              <a:spcPts val="0"/>
            </a:spcAft>
          </a:pPr>
          <a:r>
            <a:rPr lang="en-GB" sz="1600" b="0" i="0" u="none" strike="noStrike" dirty="0">
              <a:effectLst/>
              <a:latin typeface="Graphik Arabic Regular" pitchFamily="2" charset="-78"/>
              <a:ea typeface="Calibri" panose="020F0502020204030204" pitchFamily="34" charset="0"/>
              <a:cs typeface="Graphik Arabic Regular" pitchFamily="2" charset="-78"/>
            </a:rPr>
            <a:t>The institution will be re-reviewed </a:t>
          </a:r>
          <a:r>
            <a:rPr lang="en-GB" sz="1600" b="1" i="0" u="sng" strike="noStrike" dirty="0">
              <a:effectLst/>
              <a:latin typeface="Graphik Arabic Regular" pitchFamily="2" charset="-78"/>
              <a:ea typeface="Calibri" panose="020F0502020204030204" pitchFamily="34" charset="0"/>
              <a:cs typeface="Graphik Arabic Regular" pitchFamily="2" charset="-78"/>
            </a:rPr>
            <a:t>after one year</a:t>
          </a:r>
          <a:r>
            <a:rPr lang="en-GB" sz="1600" b="0" i="0" u="none" strike="noStrike" dirty="0">
              <a:effectLst/>
              <a:latin typeface="Graphik Arabic Regular" pitchFamily="2" charset="-78"/>
              <a:ea typeface="Calibri" panose="020F0502020204030204" pitchFamily="34" charset="0"/>
              <a:cs typeface="Graphik Arabic Regular" pitchFamily="2" charset="-78"/>
            </a:rPr>
            <a:t> from the publication date of the institutional review report. </a:t>
          </a:r>
          <a:endParaRPr lang="en-GB" sz="1600" b="0" i="0" u="none" strike="noStrike" dirty="0">
            <a:effectLst/>
            <a:latin typeface="Graphik Arabic Regular" pitchFamily="2" charset="-78"/>
            <a:cs typeface="Graphik Arabic Regular" pitchFamily="2" charset="-78"/>
          </a:endParaRPr>
        </a:p>
      </dgm:t>
    </dgm:pt>
    <dgm:pt modelId="{8526F133-275B-49E0-B721-CC56F886EED1}" type="parTrans" cxnId="{D987D2E6-BA17-4BF1-90FD-04A7502C914F}">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3588F770-6F9E-4921-824F-86ACBF87A866}" type="sibTrans" cxnId="{D987D2E6-BA17-4BF1-90FD-04A7502C914F}">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8AE558D6-FA78-44DC-92E3-8AB0B17D7D50}">
      <dgm:prSet custT="1"/>
      <dgm:spPr/>
      <dgm:t>
        <a:bodyPr/>
        <a:lstStyle/>
        <a:p>
          <a:pPr>
            <a:lnSpc>
              <a:spcPts val="2000"/>
            </a:lnSpc>
            <a:spcBef>
              <a:spcPts val="0"/>
            </a:spcBef>
            <a:spcAft>
              <a:spcPts val="0"/>
            </a:spcAft>
          </a:pPr>
          <a:r>
            <a:rPr lang="en-GB" sz="1600" b="0" i="0" u="none" strike="noStrike" dirty="0">
              <a:effectLst/>
              <a:latin typeface="Graphik Arabic Regular" pitchFamily="2" charset="-78"/>
              <a:ea typeface="Calibri" panose="020F0502020204030204" pitchFamily="34" charset="0"/>
              <a:cs typeface="Graphik Arabic Regular" pitchFamily="2" charset="-78"/>
            </a:rPr>
            <a:t>Based on the institutional re-review, the overall judgement may change to ‘Compliant’ or ‘Not Compliant’ with the General Framework Standards.</a:t>
          </a:r>
          <a:endParaRPr lang="en-GB" sz="1600" b="0" i="0" u="none" strike="noStrike" dirty="0">
            <a:effectLst/>
            <a:latin typeface="Graphik Arabic Regular" pitchFamily="2" charset="-78"/>
            <a:cs typeface="Graphik Arabic Regular" pitchFamily="2" charset="-78"/>
          </a:endParaRPr>
        </a:p>
      </dgm:t>
    </dgm:pt>
    <dgm:pt modelId="{6DFA8922-32C5-4A91-9D15-EC8758B555CA}" type="parTrans" cxnId="{38AD9F3F-044D-4B8B-8795-F0A3432F0AD9}">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60940D12-2DA2-4637-B461-F03983CA3B15}" type="sibTrans" cxnId="{38AD9F3F-044D-4B8B-8795-F0A3432F0AD9}">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9BACC163-6270-4B4F-A0F3-D9BD4BBB2BF5}">
      <dgm:prSet custT="1"/>
      <dgm:spPr/>
      <dgm:t>
        <a:bodyPr/>
        <a:lstStyle/>
        <a:p>
          <a:pPr>
            <a:lnSpc>
              <a:spcPts val="2000"/>
            </a:lnSpc>
            <a:spcBef>
              <a:spcPts val="0"/>
            </a:spcBef>
            <a:spcAft>
              <a:spcPts val="0"/>
            </a:spcAft>
          </a:pPr>
          <a:r>
            <a:rPr lang="en-GB" sz="1600" b="0" i="0" u="none" strike="noStrike" dirty="0">
              <a:effectLst/>
              <a:latin typeface="Graphik Arabic Regular" pitchFamily="2" charset="-78"/>
              <a:ea typeface="Calibri" panose="020F0502020204030204" pitchFamily="34" charset="0"/>
              <a:cs typeface="Graphik Arabic Regular" pitchFamily="2" charset="-78"/>
            </a:rPr>
            <a:t>The HEC will take the necessary actions in line with its policies &amp; regulations. </a:t>
          </a:r>
          <a:endParaRPr lang="en-GB" sz="1600" b="0" i="0" u="none" strike="noStrike" dirty="0">
            <a:effectLst/>
            <a:latin typeface="Graphik Arabic Regular" pitchFamily="2" charset="-78"/>
            <a:cs typeface="Graphik Arabic Regular" pitchFamily="2" charset="-78"/>
          </a:endParaRPr>
        </a:p>
      </dgm:t>
    </dgm:pt>
    <dgm:pt modelId="{6B5AB4BA-9E7B-4349-BF6D-38AFBCBFB44D}" type="parTrans" cxnId="{FDE14DE2-C7E8-424E-B8FC-6227290B9A30}">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D8F5EDC1-DFDE-4D34-AC1D-4E4AD7914D2E}" type="sibTrans" cxnId="{FDE14DE2-C7E8-424E-B8FC-6227290B9A30}">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7CB0835D-9CB7-4575-B98A-8A47F1080E95}">
      <dgm:prSet custT="1"/>
      <dgm:spPr/>
      <dgm:t>
        <a:bodyPr/>
        <a:lstStyle/>
        <a:p>
          <a:pPr>
            <a:lnSpc>
              <a:spcPts val="2000"/>
            </a:lnSpc>
            <a:spcBef>
              <a:spcPts val="0"/>
            </a:spcBef>
            <a:spcAft>
              <a:spcPts val="0"/>
            </a:spcAft>
          </a:pPr>
          <a:r>
            <a:rPr lang="en-GB" sz="1600" b="0" i="0" u="none" strike="noStrike" dirty="0">
              <a:effectLst/>
              <a:latin typeface="Graphik Arabic Regular" pitchFamily="2" charset="-78"/>
              <a:ea typeface="Calibri" panose="020F0502020204030204" pitchFamily="34" charset="0"/>
              <a:cs typeface="Graphik Arabic Regular" pitchFamily="2" charset="-78"/>
            </a:rPr>
            <a:t>The listed institution in the NQF Register will be archived. </a:t>
          </a:r>
          <a:endParaRPr lang="en-GB" sz="1600" b="0" i="0" u="none" strike="noStrike" dirty="0">
            <a:effectLst/>
            <a:latin typeface="Graphik Arabic Regular" pitchFamily="2" charset="-78"/>
            <a:cs typeface="Graphik Arabic Regular" pitchFamily="2" charset="-78"/>
          </a:endParaRPr>
        </a:p>
      </dgm:t>
    </dgm:pt>
    <dgm:pt modelId="{252249F0-E4EE-469B-B668-3DE51E4506B2}" type="parTrans" cxnId="{34F0D9EB-7EFE-4AC4-8CBC-904645326B36}">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9BB54BD1-C24A-4570-BC24-29FC6CBD416B}" type="sibTrans" cxnId="{34F0D9EB-7EFE-4AC4-8CBC-904645326B36}">
      <dgm:prSet/>
      <dgm:spPr/>
      <dgm:t>
        <a:bodyPr/>
        <a:lstStyle/>
        <a:p>
          <a:pPr>
            <a:lnSpc>
              <a:spcPts val="2000"/>
            </a:lnSpc>
            <a:spcBef>
              <a:spcPts val="0"/>
            </a:spcBef>
            <a:spcAft>
              <a:spcPts val="0"/>
            </a:spcAft>
          </a:pPr>
          <a:endParaRPr lang="en-US" sz="1600">
            <a:latin typeface="Graphik Arabic Regular" pitchFamily="2" charset="-78"/>
            <a:cs typeface="Graphik Arabic Regular" pitchFamily="2" charset="-78"/>
          </a:endParaRPr>
        </a:p>
      </dgm:t>
    </dgm:pt>
    <dgm:pt modelId="{267ECDB2-E23B-4DBF-913E-65DFCEC92AEF}" type="pres">
      <dgm:prSet presAssocID="{D228B796-DDDE-4073-9F5E-E9D80672F8C1}" presName="linear" presStyleCnt="0">
        <dgm:presLayoutVars>
          <dgm:animLvl val="lvl"/>
          <dgm:resizeHandles val="exact"/>
        </dgm:presLayoutVars>
      </dgm:prSet>
      <dgm:spPr/>
    </dgm:pt>
    <dgm:pt modelId="{1601E8AA-4217-4DA5-A80A-3240550FE593}" type="pres">
      <dgm:prSet presAssocID="{782429D9-1C29-4A3C-9B23-6AFC42A34C86}" presName="parentText" presStyleLbl="node1" presStyleIdx="0" presStyleCnt="3">
        <dgm:presLayoutVars>
          <dgm:chMax val="0"/>
          <dgm:bulletEnabled val="1"/>
        </dgm:presLayoutVars>
      </dgm:prSet>
      <dgm:spPr/>
    </dgm:pt>
    <dgm:pt modelId="{3FAD7465-B0D3-4616-BF27-376221FE0B71}" type="pres">
      <dgm:prSet presAssocID="{782429D9-1C29-4A3C-9B23-6AFC42A34C86}" presName="childText" presStyleLbl="revTx" presStyleIdx="0" presStyleCnt="3">
        <dgm:presLayoutVars>
          <dgm:bulletEnabled val="1"/>
        </dgm:presLayoutVars>
      </dgm:prSet>
      <dgm:spPr/>
    </dgm:pt>
    <dgm:pt modelId="{16C97A77-EEC5-4F7F-B3E2-76452FD5B5FA}" type="pres">
      <dgm:prSet presAssocID="{81C032CB-AB70-495C-9E41-0AD98F70D648}" presName="parentText" presStyleLbl="node1" presStyleIdx="1" presStyleCnt="3">
        <dgm:presLayoutVars>
          <dgm:chMax val="0"/>
          <dgm:bulletEnabled val="1"/>
        </dgm:presLayoutVars>
      </dgm:prSet>
      <dgm:spPr/>
    </dgm:pt>
    <dgm:pt modelId="{8152C5F2-D945-491E-98CD-FFFAC671AED3}" type="pres">
      <dgm:prSet presAssocID="{81C032CB-AB70-495C-9E41-0AD98F70D648}" presName="childText" presStyleLbl="revTx" presStyleIdx="1" presStyleCnt="3">
        <dgm:presLayoutVars>
          <dgm:bulletEnabled val="1"/>
        </dgm:presLayoutVars>
      </dgm:prSet>
      <dgm:spPr/>
    </dgm:pt>
    <dgm:pt modelId="{C2F81DAE-EA8D-43C2-A32A-4261846D57FC}" type="pres">
      <dgm:prSet presAssocID="{125810ED-26DE-4D84-A511-44549411CF22}" presName="parentText" presStyleLbl="node1" presStyleIdx="2" presStyleCnt="3">
        <dgm:presLayoutVars>
          <dgm:chMax val="0"/>
          <dgm:bulletEnabled val="1"/>
        </dgm:presLayoutVars>
      </dgm:prSet>
      <dgm:spPr/>
    </dgm:pt>
    <dgm:pt modelId="{2ACB7593-88D3-4422-80F4-49C708539336}" type="pres">
      <dgm:prSet presAssocID="{125810ED-26DE-4D84-A511-44549411CF22}" presName="childText" presStyleLbl="revTx" presStyleIdx="2" presStyleCnt="3">
        <dgm:presLayoutVars>
          <dgm:bulletEnabled val="1"/>
        </dgm:presLayoutVars>
      </dgm:prSet>
      <dgm:spPr/>
    </dgm:pt>
  </dgm:ptLst>
  <dgm:cxnLst>
    <dgm:cxn modelId="{F9C8A819-76BB-44A1-82E6-91B4686AFDB9}" type="presOf" srcId="{8AE558D6-FA78-44DC-92E3-8AB0B17D7D50}" destId="{2ACB7593-88D3-4422-80F4-49C708539336}" srcOrd="0" destOrd="2" presId="urn:microsoft.com/office/officeart/2005/8/layout/vList2"/>
    <dgm:cxn modelId="{36718220-C024-4E75-8EC5-C885211E8934}" type="presOf" srcId="{8B2B9249-7F80-4881-A351-0D7BFCEAEA67}" destId="{3FAD7465-B0D3-4616-BF27-376221FE0B71}" srcOrd="0" destOrd="0" presId="urn:microsoft.com/office/officeart/2005/8/layout/vList2"/>
    <dgm:cxn modelId="{B5DD3033-0F68-468B-8D8C-064FF401C323}" srcId="{D228B796-DDDE-4073-9F5E-E9D80672F8C1}" destId="{125810ED-26DE-4D84-A511-44549411CF22}" srcOrd="2" destOrd="0" parTransId="{42033463-36C5-44A2-B717-C185EA37E506}" sibTransId="{EC7F61D4-707B-46BA-BDF1-FFBE76F0CD82}"/>
    <dgm:cxn modelId="{2F713B36-D5AF-487E-95A4-92A73AC1E138}" srcId="{782429D9-1C29-4A3C-9B23-6AFC42A34C86}" destId="{6CCEF72C-5CD9-4803-9E9B-00367C8CEDE2}" srcOrd="2" destOrd="0" parTransId="{7B74C907-B6F9-4DA0-BC5B-E4C7EE530132}" sibTransId="{6E0CCB1F-7CCC-4AE1-A58A-81E5F5DF1719}"/>
    <dgm:cxn modelId="{38AD9F3F-044D-4B8B-8795-F0A3432F0AD9}" srcId="{125810ED-26DE-4D84-A511-44549411CF22}" destId="{8AE558D6-FA78-44DC-92E3-8AB0B17D7D50}" srcOrd="2" destOrd="0" parTransId="{6DFA8922-32C5-4A91-9D15-EC8758B555CA}" sibTransId="{60940D12-2DA2-4637-B461-F03983CA3B15}"/>
    <dgm:cxn modelId="{206AE843-0C77-4A3F-A41A-6D36D78576A2}" type="presOf" srcId="{7CB0835D-9CB7-4575-B98A-8A47F1080E95}" destId="{2ACB7593-88D3-4422-80F4-49C708539336}" srcOrd="0" destOrd="4" presId="urn:microsoft.com/office/officeart/2005/8/layout/vList2"/>
    <dgm:cxn modelId="{70497864-BC61-4D49-A236-1FF478D4A4B4}" srcId="{D228B796-DDDE-4073-9F5E-E9D80672F8C1}" destId="{782429D9-1C29-4A3C-9B23-6AFC42A34C86}" srcOrd="0" destOrd="0" parTransId="{F4450AC8-CEBE-412D-9C01-03DC812AC5DF}" sibTransId="{419A7F54-7827-4089-84B3-373542FC2501}"/>
    <dgm:cxn modelId="{D83CE344-2A8C-438C-88A7-E55A51396EDC}" type="presOf" srcId="{782429D9-1C29-4A3C-9B23-6AFC42A34C86}" destId="{1601E8AA-4217-4DA5-A80A-3240550FE593}" srcOrd="0" destOrd="0" presId="urn:microsoft.com/office/officeart/2005/8/layout/vList2"/>
    <dgm:cxn modelId="{2DCFD368-4470-4AB8-AD9F-40D949A81EA0}" type="presOf" srcId="{125810ED-26DE-4D84-A511-44549411CF22}" destId="{C2F81DAE-EA8D-43C2-A32A-4261846D57FC}" srcOrd="0" destOrd="0" presId="urn:microsoft.com/office/officeart/2005/8/layout/vList2"/>
    <dgm:cxn modelId="{5AC58A74-62B9-466A-B5AA-00D3D34C9666}" srcId="{782429D9-1C29-4A3C-9B23-6AFC42A34C86}" destId="{3A9C2F58-B033-4B28-A317-CB5F372BBBEC}" srcOrd="1" destOrd="0" parTransId="{CCE6E429-8EAB-4B11-BD5B-1C4F91989FF8}" sibTransId="{09A07495-BB87-4DFF-AF69-965245B27D70}"/>
    <dgm:cxn modelId="{B8D37076-1497-4A93-B104-10F9314B32F4}" srcId="{782429D9-1C29-4A3C-9B23-6AFC42A34C86}" destId="{8B2B9249-7F80-4881-A351-0D7BFCEAEA67}" srcOrd="0" destOrd="0" parTransId="{0D739981-E28B-41A0-977F-A056483AD0E5}" sibTransId="{C530C4E0-6264-4715-87AA-F0AF57483A75}"/>
    <dgm:cxn modelId="{913B1683-3D69-47EA-BA3C-1CA1780DF620}" srcId="{81C032CB-AB70-495C-9E41-0AD98F70D648}" destId="{E9C44462-10BB-43E5-A9E9-0C821E32C58F}" srcOrd="1" destOrd="0" parTransId="{EC47E54C-4202-4D18-884C-9F218E67A9E3}" sibTransId="{3E0244D8-31D9-4ACF-9343-FBA5903D8B56}"/>
    <dgm:cxn modelId="{99577E86-BD17-471F-83C7-F429574E9386}" type="presOf" srcId="{E9C44462-10BB-43E5-A9E9-0C821E32C58F}" destId="{8152C5F2-D945-491E-98CD-FFFAC671AED3}" srcOrd="0" destOrd="1" presId="urn:microsoft.com/office/officeart/2005/8/layout/vList2"/>
    <dgm:cxn modelId="{6F1FA388-2F07-4670-BDEC-91A53B2A48A4}" type="presOf" srcId="{C0024032-633E-402C-ACA3-2DE8289B1E21}" destId="{8152C5F2-D945-491E-98CD-FFFAC671AED3}" srcOrd="0" destOrd="0" presId="urn:microsoft.com/office/officeart/2005/8/layout/vList2"/>
    <dgm:cxn modelId="{5AFDE196-2759-41D5-AE36-3E683D3D90AB}" type="presOf" srcId="{81C032CB-AB70-495C-9E41-0AD98F70D648}" destId="{16C97A77-EEC5-4F7F-B3E2-76452FD5B5FA}" srcOrd="0" destOrd="0" presId="urn:microsoft.com/office/officeart/2005/8/layout/vList2"/>
    <dgm:cxn modelId="{183F92A5-14E8-426F-9F6B-69BF076F9F05}" srcId="{81C032CB-AB70-495C-9E41-0AD98F70D648}" destId="{C0024032-633E-402C-ACA3-2DE8289B1E21}" srcOrd="0" destOrd="0" parTransId="{AB7D9F83-BAE4-46E6-A3B1-CB11DB69D8FF}" sibTransId="{B00293F3-515E-4B21-B58E-3541B6185F73}"/>
    <dgm:cxn modelId="{83E056B3-C290-4389-B5E8-B0D27B895C1B}" srcId="{125810ED-26DE-4D84-A511-44549411CF22}" destId="{BDA70781-AEFD-4C09-8851-93E17B244A57}" srcOrd="0" destOrd="0" parTransId="{5BFC5544-9D0B-4A5F-B610-82518AB0FA56}" sibTransId="{5A3CF22F-647B-4531-BC51-77EC51814F02}"/>
    <dgm:cxn modelId="{189364BB-57D0-4365-A342-6CF857DC718E}" type="presOf" srcId="{3A9C2F58-B033-4B28-A317-CB5F372BBBEC}" destId="{3FAD7465-B0D3-4616-BF27-376221FE0B71}" srcOrd="0" destOrd="1" presId="urn:microsoft.com/office/officeart/2005/8/layout/vList2"/>
    <dgm:cxn modelId="{11D38DC1-8EE9-495B-A5FB-B4E378C0BEA2}" type="presOf" srcId="{84B62403-5DAA-4697-BB60-1A1ECFEF25F8}" destId="{2ACB7593-88D3-4422-80F4-49C708539336}" srcOrd="0" destOrd="1" presId="urn:microsoft.com/office/officeart/2005/8/layout/vList2"/>
    <dgm:cxn modelId="{AC5747C4-1646-4F9E-935F-8E0F79D46A29}" srcId="{D228B796-DDDE-4073-9F5E-E9D80672F8C1}" destId="{81C032CB-AB70-495C-9E41-0AD98F70D648}" srcOrd="1" destOrd="0" parTransId="{E29B4950-3086-4C82-AA1B-2E9E9D185171}" sibTransId="{3CC176BC-7655-4106-A57F-309E1763B533}"/>
    <dgm:cxn modelId="{FDE14DE2-C7E8-424E-B8FC-6227290B9A30}" srcId="{125810ED-26DE-4D84-A511-44549411CF22}" destId="{9BACC163-6270-4B4F-A0F3-D9BD4BBB2BF5}" srcOrd="3" destOrd="0" parTransId="{6B5AB4BA-9E7B-4349-BF6D-38AFBCBFB44D}" sibTransId="{D8F5EDC1-DFDE-4D34-AC1D-4E4AD7914D2E}"/>
    <dgm:cxn modelId="{8E2061E5-0859-4D0C-A7BD-2B5A3618F784}" type="presOf" srcId="{6CCEF72C-5CD9-4803-9E9B-00367C8CEDE2}" destId="{3FAD7465-B0D3-4616-BF27-376221FE0B71}" srcOrd="0" destOrd="2" presId="urn:microsoft.com/office/officeart/2005/8/layout/vList2"/>
    <dgm:cxn modelId="{D987D2E6-BA17-4BF1-90FD-04A7502C914F}" srcId="{125810ED-26DE-4D84-A511-44549411CF22}" destId="{84B62403-5DAA-4697-BB60-1A1ECFEF25F8}" srcOrd="1" destOrd="0" parTransId="{8526F133-275B-49E0-B721-CC56F886EED1}" sibTransId="{3588F770-6F9E-4921-824F-86ACBF87A866}"/>
    <dgm:cxn modelId="{C2AFC3EB-187F-427B-BDA9-7D0FEC7E6282}" type="presOf" srcId="{BDA70781-AEFD-4C09-8851-93E17B244A57}" destId="{2ACB7593-88D3-4422-80F4-49C708539336}" srcOrd="0" destOrd="0" presId="urn:microsoft.com/office/officeart/2005/8/layout/vList2"/>
    <dgm:cxn modelId="{34F0D9EB-7EFE-4AC4-8CBC-904645326B36}" srcId="{125810ED-26DE-4D84-A511-44549411CF22}" destId="{7CB0835D-9CB7-4575-B98A-8A47F1080E95}" srcOrd="4" destOrd="0" parTransId="{252249F0-E4EE-469B-B668-3DE51E4506B2}" sibTransId="{9BB54BD1-C24A-4570-BC24-29FC6CBD416B}"/>
    <dgm:cxn modelId="{7B721CF0-AEB6-4171-887B-2DFDBC02048C}" type="presOf" srcId="{D228B796-DDDE-4073-9F5E-E9D80672F8C1}" destId="{267ECDB2-E23B-4DBF-913E-65DFCEC92AEF}" srcOrd="0" destOrd="0" presId="urn:microsoft.com/office/officeart/2005/8/layout/vList2"/>
    <dgm:cxn modelId="{BD0938F6-8F75-439B-AC1F-6F2B9D71FDF0}" type="presOf" srcId="{9BACC163-6270-4B4F-A0F3-D9BD4BBB2BF5}" destId="{2ACB7593-88D3-4422-80F4-49C708539336}" srcOrd="0" destOrd="3" presId="urn:microsoft.com/office/officeart/2005/8/layout/vList2"/>
    <dgm:cxn modelId="{D2D1C93C-B9BC-4EE5-AE7A-C011179A5165}" type="presParOf" srcId="{267ECDB2-E23B-4DBF-913E-65DFCEC92AEF}" destId="{1601E8AA-4217-4DA5-A80A-3240550FE593}" srcOrd="0" destOrd="0" presId="urn:microsoft.com/office/officeart/2005/8/layout/vList2"/>
    <dgm:cxn modelId="{0C9FFC27-B24E-4EB6-B3AF-ADC80F7771A9}" type="presParOf" srcId="{267ECDB2-E23B-4DBF-913E-65DFCEC92AEF}" destId="{3FAD7465-B0D3-4616-BF27-376221FE0B71}" srcOrd="1" destOrd="0" presId="urn:microsoft.com/office/officeart/2005/8/layout/vList2"/>
    <dgm:cxn modelId="{DF6CA718-77B7-4967-B6EC-886FAF448B27}" type="presParOf" srcId="{267ECDB2-E23B-4DBF-913E-65DFCEC92AEF}" destId="{16C97A77-EEC5-4F7F-B3E2-76452FD5B5FA}" srcOrd="2" destOrd="0" presId="urn:microsoft.com/office/officeart/2005/8/layout/vList2"/>
    <dgm:cxn modelId="{27FF99F6-F97D-4D88-ADFC-641894741B56}" type="presParOf" srcId="{267ECDB2-E23B-4DBF-913E-65DFCEC92AEF}" destId="{8152C5F2-D945-491E-98CD-FFFAC671AED3}" srcOrd="3" destOrd="0" presId="urn:microsoft.com/office/officeart/2005/8/layout/vList2"/>
    <dgm:cxn modelId="{1459383A-C006-4F52-8F1D-0099B8BB47AE}" type="presParOf" srcId="{267ECDB2-E23B-4DBF-913E-65DFCEC92AEF}" destId="{C2F81DAE-EA8D-43C2-A32A-4261846D57FC}" srcOrd="4" destOrd="0" presId="urn:microsoft.com/office/officeart/2005/8/layout/vList2"/>
    <dgm:cxn modelId="{95565C1E-0BD6-442E-9E9D-129C4E95E169}" type="presParOf" srcId="{267ECDB2-E23B-4DBF-913E-65DFCEC92AEF}" destId="{2ACB7593-88D3-4422-80F4-49C70853933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D91478D-12A9-4197-8C3B-BBCBD287C4C3}"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US"/>
        </a:p>
      </dgm:t>
    </dgm:pt>
    <dgm:pt modelId="{8E35C623-3C7D-48B3-948A-BA39BC2B3799}">
      <dgm:prSet custT="1"/>
      <dgm:spPr/>
      <dgm:t>
        <a:bodyPr/>
        <a:lstStyle/>
        <a:p>
          <a:pPr>
            <a:lnSpc>
              <a:spcPts val="1800"/>
            </a:lnSpc>
            <a:spcBef>
              <a:spcPts val="0"/>
            </a:spcBef>
            <a:spcAft>
              <a:spcPts val="0"/>
            </a:spcAft>
          </a:pPr>
          <a:r>
            <a:rPr lang="en-US" sz="1600" b="0" dirty="0">
              <a:latin typeface="Graphik Arabic Regular" pitchFamily="2" charset="-78"/>
              <a:cs typeface="Graphik Arabic Regular" pitchFamily="2" charset="-78"/>
            </a:rPr>
            <a:t>HEIs must not make direct contact with Review Panel members; all issues related to the review should be communicated through the designated Review Director.</a:t>
          </a:r>
        </a:p>
      </dgm:t>
    </dgm:pt>
    <dgm:pt modelId="{D2EBBB44-5A28-458B-8448-588C840C4CB9}" type="parTrans" cxnId="{DF240360-6329-4F1C-8E5F-AFD6D06BEC3F}">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7E5311A7-2304-45C8-BD6D-624958EFCF92}" type="sibTrans" cxnId="{DF240360-6329-4F1C-8E5F-AFD6D06BEC3F}">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BAF3C4F9-196C-4181-B05F-B2B3749715E7}">
      <dgm:prSet custT="1"/>
      <dgm:spPr/>
      <dgm:t>
        <a:bodyPr/>
        <a:lstStyle/>
        <a:p>
          <a:pPr>
            <a:lnSpc>
              <a:spcPts val="1800"/>
            </a:lnSpc>
            <a:spcBef>
              <a:spcPts val="0"/>
            </a:spcBef>
            <a:spcAft>
              <a:spcPts val="0"/>
            </a:spcAft>
          </a:pPr>
          <a:r>
            <a:rPr lang="en-US" sz="1600" b="0" dirty="0">
              <a:latin typeface="Graphik Arabic Regular" pitchFamily="2" charset="-78"/>
              <a:cs typeface="Graphik Arabic Regular" pitchFamily="2" charset="-78"/>
            </a:rPr>
            <a:t>HEIs must not present any gifts to the Review Panel members during, before or after the site visit. </a:t>
          </a:r>
        </a:p>
      </dgm:t>
    </dgm:pt>
    <dgm:pt modelId="{84637C80-6A13-45AB-9173-40B254FE228B}" type="parTrans" cxnId="{899BC8D1-285E-4D78-A1F2-9B995F2E8DF7}">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BBE81B73-97C6-44EA-A7DA-5573C5FEBF8F}" type="sibTrans" cxnId="{899BC8D1-285E-4D78-A1F2-9B995F2E8DF7}">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C60D3678-4AC7-42D1-BEAA-99FB9CE9A985}">
      <dgm:prSet custT="1"/>
      <dgm:spPr/>
      <dgm:t>
        <a:bodyPr/>
        <a:lstStyle/>
        <a:p>
          <a:pPr>
            <a:lnSpc>
              <a:spcPts val="1800"/>
            </a:lnSpc>
            <a:spcBef>
              <a:spcPts val="0"/>
            </a:spcBef>
            <a:spcAft>
              <a:spcPts val="0"/>
            </a:spcAft>
          </a:pPr>
          <a:r>
            <a:rPr lang="en-US" sz="1600" b="0" dirty="0">
              <a:latin typeface="Graphik Arabic Regular" pitchFamily="2" charset="-78"/>
              <a:cs typeface="Graphik Arabic Regular" pitchFamily="2" charset="-78"/>
            </a:rPr>
            <a:t>HEIs must not make offers to Review Panel members (consultancy, jobs) for at least one year after the publication of the Review Report.</a:t>
          </a:r>
        </a:p>
      </dgm:t>
    </dgm:pt>
    <dgm:pt modelId="{01CF5848-7BA8-4D35-B9A4-C9A87F53150D}" type="parTrans" cxnId="{19D78E6C-BF5A-4CB5-AFB3-7DDC2E98C023}">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20791740-F3B1-4934-9AFE-88ECCB3FE58B}" type="sibTrans" cxnId="{19D78E6C-BF5A-4CB5-AFB3-7DDC2E98C023}">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7A39E8FE-FE32-4D46-8FD1-3620AD0FBCAD}">
      <dgm:prSet custT="1"/>
      <dgm:spPr/>
      <dgm:t>
        <a:bodyPr/>
        <a:lstStyle/>
        <a:p>
          <a:pPr>
            <a:lnSpc>
              <a:spcPts val="1800"/>
            </a:lnSpc>
            <a:spcBef>
              <a:spcPts val="0"/>
            </a:spcBef>
            <a:spcAft>
              <a:spcPts val="0"/>
            </a:spcAft>
          </a:pPr>
          <a:r>
            <a:rPr lang="en-US" sz="1600" b="0" dirty="0">
              <a:latin typeface="Graphik Arabic Regular" pitchFamily="2" charset="-78"/>
              <a:cs typeface="Graphik Arabic Regular" pitchFamily="2" charset="-78"/>
            </a:rPr>
            <a:t>HEIs must not record interview sessions or taking notes during interviews.</a:t>
          </a:r>
        </a:p>
      </dgm:t>
    </dgm:pt>
    <dgm:pt modelId="{B942D452-3EF9-4F65-918C-243AD84CF247}" type="parTrans" cxnId="{A369527E-DD86-4F8E-8FE6-C9A6E49E400B}">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05FD8EA1-A380-474C-B403-AF8274ADFE6B}" type="sibTrans" cxnId="{A369527E-DD86-4F8E-8FE6-C9A6E49E400B}">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122EFCD7-F5EE-4BD5-B531-4792FC89BC61}">
      <dgm:prSet custT="1"/>
      <dgm:spPr/>
      <dgm:t>
        <a:bodyPr/>
        <a:lstStyle/>
        <a:p>
          <a:pPr>
            <a:lnSpc>
              <a:spcPts val="1800"/>
            </a:lnSpc>
            <a:spcBef>
              <a:spcPts val="0"/>
            </a:spcBef>
            <a:spcAft>
              <a:spcPts val="0"/>
            </a:spcAft>
          </a:pPr>
          <a:r>
            <a:rPr lang="en-US" sz="1600" b="0" dirty="0">
              <a:latin typeface="Graphik Arabic Regular" pitchFamily="2" charset="-78"/>
              <a:cs typeface="Graphik Arabic Regular" pitchFamily="2" charset="-78"/>
            </a:rPr>
            <a:t>HEIs must not ‘coach’ staff or students about answers to questions or censoring them. </a:t>
          </a:r>
        </a:p>
      </dgm:t>
    </dgm:pt>
    <dgm:pt modelId="{320E411D-F794-4D41-B9AA-C7201B445E2E}" type="parTrans" cxnId="{EC3C1A78-0206-41C9-9F0C-C6F038A46F81}">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6D1FBF66-7505-4597-B8FC-FB5DB742EEA4}" type="sibTrans" cxnId="{EC3C1A78-0206-41C9-9F0C-C6F038A46F81}">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EC83BFB6-A504-4CA6-82E3-50AD3AC31A94}">
      <dgm:prSet custT="1"/>
      <dgm:spPr/>
      <dgm:t>
        <a:bodyPr/>
        <a:lstStyle/>
        <a:p>
          <a:pPr>
            <a:lnSpc>
              <a:spcPts val="1800"/>
            </a:lnSpc>
            <a:spcBef>
              <a:spcPts val="0"/>
            </a:spcBef>
            <a:spcAft>
              <a:spcPts val="0"/>
            </a:spcAft>
          </a:pPr>
          <a:r>
            <a:rPr lang="en-US" sz="1600" b="0" dirty="0">
              <a:latin typeface="Graphik Arabic Regular" pitchFamily="2" charset="-78"/>
              <a:cs typeface="Graphik Arabic Regular" pitchFamily="2" charset="-78"/>
            </a:rPr>
            <a:t>HEIs must ascertain that all information submitted to the Review Panel is accurate and that no relevant information is withheld from the Panel.</a:t>
          </a:r>
        </a:p>
      </dgm:t>
    </dgm:pt>
    <dgm:pt modelId="{96393CD9-2A0C-4768-8B88-5BE9491A84E4}" type="parTrans" cxnId="{10AC052E-C1EC-4584-965A-0D0309048ED6}">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B4A13F14-22F5-4A64-8859-27C11832E841}" type="sibTrans" cxnId="{10AC052E-C1EC-4584-965A-0D0309048ED6}">
      <dgm:prSet/>
      <dgm:spPr/>
      <dgm:t>
        <a:bodyPr/>
        <a:lstStyle/>
        <a:p>
          <a:pPr>
            <a:lnSpc>
              <a:spcPts val="1800"/>
            </a:lnSpc>
            <a:spcBef>
              <a:spcPts val="0"/>
            </a:spcBef>
            <a:spcAft>
              <a:spcPts val="0"/>
            </a:spcAft>
          </a:pPr>
          <a:endParaRPr lang="en-US" sz="1600" b="0">
            <a:latin typeface="Graphik Arabic Regular" pitchFamily="2" charset="-78"/>
            <a:cs typeface="Graphik Arabic Regular" pitchFamily="2" charset="-78"/>
          </a:endParaRPr>
        </a:p>
      </dgm:t>
    </dgm:pt>
    <dgm:pt modelId="{138A3DB3-47AD-4F72-9607-9F1578869CBF}" type="pres">
      <dgm:prSet presAssocID="{4D91478D-12A9-4197-8C3B-BBCBD287C4C3}" presName="Name0" presStyleCnt="0">
        <dgm:presLayoutVars>
          <dgm:dir/>
          <dgm:resizeHandles val="exact"/>
        </dgm:presLayoutVars>
      </dgm:prSet>
      <dgm:spPr/>
    </dgm:pt>
    <dgm:pt modelId="{EB28EC54-EF87-47C5-9FC9-9E01F0BABBE7}" type="pres">
      <dgm:prSet presAssocID="{8E35C623-3C7D-48B3-948A-BA39BC2B3799}" presName="composite" presStyleCnt="0"/>
      <dgm:spPr/>
    </dgm:pt>
    <dgm:pt modelId="{E4A871F3-0AD1-4077-950E-37FE2011A8BA}" type="pres">
      <dgm:prSet presAssocID="{8E35C623-3C7D-48B3-948A-BA39BC2B3799}" presName="rect1" presStyleLbl="trAlignAcc1" presStyleIdx="0" presStyleCnt="6">
        <dgm:presLayoutVars>
          <dgm:bulletEnabled val="1"/>
        </dgm:presLayoutVars>
      </dgm:prSet>
      <dgm:spPr/>
    </dgm:pt>
    <dgm:pt modelId="{29C3A3D4-5CB7-420A-AAEC-AFAA31A78181}" type="pres">
      <dgm:prSet presAssocID="{8E35C623-3C7D-48B3-948A-BA39BC2B3799}" presName="rect2" presStyleLbl="fgImgPlace1" presStyleIdx="0" presStyleCnt="6"/>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dgm:spPr>
    </dgm:pt>
    <dgm:pt modelId="{C6B18696-E2D5-41C4-80A0-473B5FD04330}" type="pres">
      <dgm:prSet presAssocID="{7E5311A7-2304-45C8-BD6D-624958EFCF92}" presName="sibTrans" presStyleCnt="0"/>
      <dgm:spPr/>
    </dgm:pt>
    <dgm:pt modelId="{DB91E51D-10C8-41D5-BED5-05735B3980D8}" type="pres">
      <dgm:prSet presAssocID="{BAF3C4F9-196C-4181-B05F-B2B3749715E7}" presName="composite" presStyleCnt="0"/>
      <dgm:spPr/>
    </dgm:pt>
    <dgm:pt modelId="{6DFEAE8C-B906-4FEB-BF54-4963C4E184A0}" type="pres">
      <dgm:prSet presAssocID="{BAF3C4F9-196C-4181-B05F-B2B3749715E7}" presName="rect1" presStyleLbl="trAlignAcc1" presStyleIdx="1" presStyleCnt="6">
        <dgm:presLayoutVars>
          <dgm:bulletEnabled val="1"/>
        </dgm:presLayoutVars>
      </dgm:prSet>
      <dgm:spPr/>
    </dgm:pt>
    <dgm:pt modelId="{8E84606E-403C-46FA-9F4F-5723A723E80B}" type="pres">
      <dgm:prSet presAssocID="{BAF3C4F9-196C-4181-B05F-B2B3749715E7}" presName="rect2"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4000" r="-14000"/>
          </a:stretch>
        </a:blipFill>
      </dgm:spPr>
    </dgm:pt>
    <dgm:pt modelId="{7B5495EF-CC83-4161-93DC-90B0108B8725}" type="pres">
      <dgm:prSet presAssocID="{BBE81B73-97C6-44EA-A7DA-5573C5FEBF8F}" presName="sibTrans" presStyleCnt="0"/>
      <dgm:spPr/>
    </dgm:pt>
    <dgm:pt modelId="{F8808E09-0685-4299-8D3D-773BD497A23A}" type="pres">
      <dgm:prSet presAssocID="{C60D3678-4AC7-42D1-BEAA-99FB9CE9A985}" presName="composite" presStyleCnt="0"/>
      <dgm:spPr/>
    </dgm:pt>
    <dgm:pt modelId="{46DAF32C-F0E9-4006-A88D-DE2A0139CDA5}" type="pres">
      <dgm:prSet presAssocID="{C60D3678-4AC7-42D1-BEAA-99FB9CE9A985}" presName="rect1" presStyleLbl="trAlignAcc1" presStyleIdx="2" presStyleCnt="6">
        <dgm:presLayoutVars>
          <dgm:bulletEnabled val="1"/>
        </dgm:presLayoutVars>
      </dgm:prSet>
      <dgm:spPr/>
    </dgm:pt>
    <dgm:pt modelId="{13C9C2B3-8806-4806-A0A4-4F34F01E66E8}" type="pres">
      <dgm:prSet presAssocID="{C60D3678-4AC7-42D1-BEAA-99FB9CE9A985}" presName="rect2" presStyleLbl="fgImgPlace1" presStyleIdx="2" presStyleCnt="6"/>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dgm:spPr>
    </dgm:pt>
    <dgm:pt modelId="{5C1A67C3-AA79-4A22-91CD-A5756A6412A1}" type="pres">
      <dgm:prSet presAssocID="{20791740-F3B1-4934-9AFE-88ECCB3FE58B}" presName="sibTrans" presStyleCnt="0"/>
      <dgm:spPr/>
    </dgm:pt>
    <dgm:pt modelId="{EBA2E372-5AA8-4844-B845-E540309EB807}" type="pres">
      <dgm:prSet presAssocID="{7A39E8FE-FE32-4D46-8FD1-3620AD0FBCAD}" presName="composite" presStyleCnt="0"/>
      <dgm:spPr/>
    </dgm:pt>
    <dgm:pt modelId="{57B1260B-B119-4D20-B459-C9B148EAC514}" type="pres">
      <dgm:prSet presAssocID="{7A39E8FE-FE32-4D46-8FD1-3620AD0FBCAD}" presName="rect1" presStyleLbl="trAlignAcc1" presStyleIdx="3" presStyleCnt="6">
        <dgm:presLayoutVars>
          <dgm:bulletEnabled val="1"/>
        </dgm:presLayoutVars>
      </dgm:prSet>
      <dgm:spPr/>
    </dgm:pt>
    <dgm:pt modelId="{CF2B7EA5-A832-4BF3-BDA4-14D358B2E3EA}" type="pres">
      <dgm:prSet presAssocID="{7A39E8FE-FE32-4D46-8FD1-3620AD0FBCAD}" presName="rect2"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5000" r="-25000"/>
          </a:stretch>
        </a:blipFill>
      </dgm:spPr>
    </dgm:pt>
    <dgm:pt modelId="{FABE54A8-84C7-4487-8FDD-4894A625D840}" type="pres">
      <dgm:prSet presAssocID="{05FD8EA1-A380-474C-B403-AF8274ADFE6B}" presName="sibTrans" presStyleCnt="0"/>
      <dgm:spPr/>
    </dgm:pt>
    <dgm:pt modelId="{3C92A2A5-3D5E-4231-83AD-E5601CE31397}" type="pres">
      <dgm:prSet presAssocID="{122EFCD7-F5EE-4BD5-B531-4792FC89BC61}" presName="composite" presStyleCnt="0"/>
      <dgm:spPr/>
    </dgm:pt>
    <dgm:pt modelId="{C6025C3F-9AFA-48C0-902E-6C11184D0539}" type="pres">
      <dgm:prSet presAssocID="{122EFCD7-F5EE-4BD5-B531-4792FC89BC61}" presName="rect1" presStyleLbl="trAlignAcc1" presStyleIdx="4" presStyleCnt="6">
        <dgm:presLayoutVars>
          <dgm:bulletEnabled val="1"/>
        </dgm:presLayoutVars>
      </dgm:prSet>
      <dgm:spPr/>
    </dgm:pt>
    <dgm:pt modelId="{1C826597-EC62-4E92-8554-83B689D28A50}" type="pres">
      <dgm:prSet presAssocID="{122EFCD7-F5EE-4BD5-B531-4792FC89BC61}" presName="rect2"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Lst>
          </a:blip>
          <a:srcRect/>
          <a:stretch>
            <a:fillRect l="-56000" r="-56000"/>
          </a:stretch>
        </a:blipFill>
      </dgm:spPr>
    </dgm:pt>
    <dgm:pt modelId="{499382F8-687D-49F9-8FD7-7C831A71877B}" type="pres">
      <dgm:prSet presAssocID="{6D1FBF66-7505-4597-B8FC-FB5DB742EEA4}" presName="sibTrans" presStyleCnt="0"/>
      <dgm:spPr/>
    </dgm:pt>
    <dgm:pt modelId="{E248D91E-59B1-45D4-8DF9-B3F03B8D6BD9}" type="pres">
      <dgm:prSet presAssocID="{EC83BFB6-A504-4CA6-82E3-50AD3AC31A94}" presName="composite" presStyleCnt="0"/>
      <dgm:spPr/>
    </dgm:pt>
    <dgm:pt modelId="{5AE0B1E0-1991-49E8-BA21-A6890917B8A4}" type="pres">
      <dgm:prSet presAssocID="{EC83BFB6-A504-4CA6-82E3-50AD3AC31A94}" presName="rect1" presStyleLbl="trAlignAcc1" presStyleIdx="5" presStyleCnt="6">
        <dgm:presLayoutVars>
          <dgm:bulletEnabled val="1"/>
        </dgm:presLayoutVars>
      </dgm:prSet>
      <dgm:spPr/>
    </dgm:pt>
    <dgm:pt modelId="{6FDD690F-4B26-4E8C-8B6D-D8FC111A7BE8}" type="pres">
      <dgm:prSet presAssocID="{EC83BFB6-A504-4CA6-82E3-50AD3AC31A94}" presName="rect2" presStyleLbl="fgImgPlace1" presStyleIdx="5" presStyleCnt="6"/>
      <dgm:spPr>
        <a:blipFill>
          <a:blip xmlns:r="http://schemas.openxmlformats.org/officeDocument/2006/relationships"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l="-25000" r="-25000"/>
          </a:stretch>
        </a:blipFill>
      </dgm:spPr>
    </dgm:pt>
  </dgm:ptLst>
  <dgm:cxnLst>
    <dgm:cxn modelId="{786D1904-EEC9-494E-B58F-621C88FDEFFF}" type="presOf" srcId="{BAF3C4F9-196C-4181-B05F-B2B3749715E7}" destId="{6DFEAE8C-B906-4FEB-BF54-4963C4E184A0}" srcOrd="0" destOrd="0" presId="urn:microsoft.com/office/officeart/2008/layout/PictureStrips"/>
    <dgm:cxn modelId="{F95CEB28-CD24-4410-ADF2-FB94E6CC54D5}" type="presOf" srcId="{4D91478D-12A9-4197-8C3B-BBCBD287C4C3}" destId="{138A3DB3-47AD-4F72-9607-9F1578869CBF}" srcOrd="0" destOrd="0" presId="urn:microsoft.com/office/officeart/2008/layout/PictureStrips"/>
    <dgm:cxn modelId="{10AC052E-C1EC-4584-965A-0D0309048ED6}" srcId="{4D91478D-12A9-4197-8C3B-BBCBD287C4C3}" destId="{EC83BFB6-A504-4CA6-82E3-50AD3AC31A94}" srcOrd="5" destOrd="0" parTransId="{96393CD9-2A0C-4768-8B88-5BE9491A84E4}" sibTransId="{B4A13F14-22F5-4A64-8859-27C11832E841}"/>
    <dgm:cxn modelId="{DF240360-6329-4F1C-8E5F-AFD6D06BEC3F}" srcId="{4D91478D-12A9-4197-8C3B-BBCBD287C4C3}" destId="{8E35C623-3C7D-48B3-948A-BA39BC2B3799}" srcOrd="0" destOrd="0" parTransId="{D2EBBB44-5A28-458B-8448-588C840C4CB9}" sibTransId="{7E5311A7-2304-45C8-BD6D-624958EFCF92}"/>
    <dgm:cxn modelId="{6B160F44-3B0A-4B6B-B089-B73E51D81B0F}" type="presOf" srcId="{EC83BFB6-A504-4CA6-82E3-50AD3AC31A94}" destId="{5AE0B1E0-1991-49E8-BA21-A6890917B8A4}" srcOrd="0" destOrd="0" presId="urn:microsoft.com/office/officeart/2008/layout/PictureStrips"/>
    <dgm:cxn modelId="{19D78E6C-BF5A-4CB5-AFB3-7DDC2E98C023}" srcId="{4D91478D-12A9-4197-8C3B-BBCBD287C4C3}" destId="{C60D3678-4AC7-42D1-BEAA-99FB9CE9A985}" srcOrd="2" destOrd="0" parTransId="{01CF5848-7BA8-4D35-B9A4-C9A87F53150D}" sibTransId="{20791740-F3B1-4934-9AFE-88ECCB3FE58B}"/>
    <dgm:cxn modelId="{7D7D2C6D-59CB-40EE-8BAC-D25E3EF43F1B}" type="presOf" srcId="{7A39E8FE-FE32-4D46-8FD1-3620AD0FBCAD}" destId="{57B1260B-B119-4D20-B459-C9B148EAC514}" srcOrd="0" destOrd="0" presId="urn:microsoft.com/office/officeart/2008/layout/PictureStrips"/>
    <dgm:cxn modelId="{EC3C1A78-0206-41C9-9F0C-C6F038A46F81}" srcId="{4D91478D-12A9-4197-8C3B-BBCBD287C4C3}" destId="{122EFCD7-F5EE-4BD5-B531-4792FC89BC61}" srcOrd="4" destOrd="0" parTransId="{320E411D-F794-4D41-B9AA-C7201B445E2E}" sibTransId="{6D1FBF66-7505-4597-B8FC-FB5DB742EEA4}"/>
    <dgm:cxn modelId="{A369527E-DD86-4F8E-8FE6-C9A6E49E400B}" srcId="{4D91478D-12A9-4197-8C3B-BBCBD287C4C3}" destId="{7A39E8FE-FE32-4D46-8FD1-3620AD0FBCAD}" srcOrd="3" destOrd="0" parTransId="{B942D452-3EF9-4F65-918C-243AD84CF247}" sibTransId="{05FD8EA1-A380-474C-B403-AF8274ADFE6B}"/>
    <dgm:cxn modelId="{620C8BAA-8F5E-4E3B-9062-518D0D07994A}" type="presOf" srcId="{C60D3678-4AC7-42D1-BEAA-99FB9CE9A985}" destId="{46DAF32C-F0E9-4006-A88D-DE2A0139CDA5}" srcOrd="0" destOrd="0" presId="urn:microsoft.com/office/officeart/2008/layout/PictureStrips"/>
    <dgm:cxn modelId="{D31CAFB4-1EFB-436A-B04B-5195FD3BD055}" type="presOf" srcId="{8E35C623-3C7D-48B3-948A-BA39BC2B3799}" destId="{E4A871F3-0AD1-4077-950E-37FE2011A8BA}" srcOrd="0" destOrd="0" presId="urn:microsoft.com/office/officeart/2008/layout/PictureStrips"/>
    <dgm:cxn modelId="{899BC8D1-285E-4D78-A1F2-9B995F2E8DF7}" srcId="{4D91478D-12A9-4197-8C3B-BBCBD287C4C3}" destId="{BAF3C4F9-196C-4181-B05F-B2B3749715E7}" srcOrd="1" destOrd="0" parTransId="{84637C80-6A13-45AB-9173-40B254FE228B}" sibTransId="{BBE81B73-97C6-44EA-A7DA-5573C5FEBF8F}"/>
    <dgm:cxn modelId="{D29B1CFB-F961-4679-A570-8A9AC49116ED}" type="presOf" srcId="{122EFCD7-F5EE-4BD5-B531-4792FC89BC61}" destId="{C6025C3F-9AFA-48C0-902E-6C11184D0539}" srcOrd="0" destOrd="0" presId="urn:microsoft.com/office/officeart/2008/layout/PictureStrips"/>
    <dgm:cxn modelId="{D4AA1FD5-5797-49ED-ABE6-D015F6B943BF}" type="presParOf" srcId="{138A3DB3-47AD-4F72-9607-9F1578869CBF}" destId="{EB28EC54-EF87-47C5-9FC9-9E01F0BABBE7}" srcOrd="0" destOrd="0" presId="urn:microsoft.com/office/officeart/2008/layout/PictureStrips"/>
    <dgm:cxn modelId="{847BADD2-1974-455A-85E9-59EE062FF605}" type="presParOf" srcId="{EB28EC54-EF87-47C5-9FC9-9E01F0BABBE7}" destId="{E4A871F3-0AD1-4077-950E-37FE2011A8BA}" srcOrd="0" destOrd="0" presId="urn:microsoft.com/office/officeart/2008/layout/PictureStrips"/>
    <dgm:cxn modelId="{7DCC0213-271A-4A83-9173-DC2BBFB6ED4D}" type="presParOf" srcId="{EB28EC54-EF87-47C5-9FC9-9E01F0BABBE7}" destId="{29C3A3D4-5CB7-420A-AAEC-AFAA31A78181}" srcOrd="1" destOrd="0" presId="urn:microsoft.com/office/officeart/2008/layout/PictureStrips"/>
    <dgm:cxn modelId="{F7585877-E7BA-4EAD-B4BD-3B31A4B7A326}" type="presParOf" srcId="{138A3DB3-47AD-4F72-9607-9F1578869CBF}" destId="{C6B18696-E2D5-41C4-80A0-473B5FD04330}" srcOrd="1" destOrd="0" presId="urn:microsoft.com/office/officeart/2008/layout/PictureStrips"/>
    <dgm:cxn modelId="{8D37DAE2-5BE6-4EBD-A118-54C3F94E7107}" type="presParOf" srcId="{138A3DB3-47AD-4F72-9607-9F1578869CBF}" destId="{DB91E51D-10C8-41D5-BED5-05735B3980D8}" srcOrd="2" destOrd="0" presId="urn:microsoft.com/office/officeart/2008/layout/PictureStrips"/>
    <dgm:cxn modelId="{0C216351-19B1-4A8F-9B17-EEEFDAE548FC}" type="presParOf" srcId="{DB91E51D-10C8-41D5-BED5-05735B3980D8}" destId="{6DFEAE8C-B906-4FEB-BF54-4963C4E184A0}" srcOrd="0" destOrd="0" presId="urn:microsoft.com/office/officeart/2008/layout/PictureStrips"/>
    <dgm:cxn modelId="{2B17333C-6DD1-45F9-8F24-D7C17F654E14}" type="presParOf" srcId="{DB91E51D-10C8-41D5-BED5-05735B3980D8}" destId="{8E84606E-403C-46FA-9F4F-5723A723E80B}" srcOrd="1" destOrd="0" presId="urn:microsoft.com/office/officeart/2008/layout/PictureStrips"/>
    <dgm:cxn modelId="{27DCB4B8-9A0E-42D3-8097-FDD3D2A99F4F}" type="presParOf" srcId="{138A3DB3-47AD-4F72-9607-9F1578869CBF}" destId="{7B5495EF-CC83-4161-93DC-90B0108B8725}" srcOrd="3" destOrd="0" presId="urn:microsoft.com/office/officeart/2008/layout/PictureStrips"/>
    <dgm:cxn modelId="{F338CA57-691C-450E-AD4E-A5BD94247BDC}" type="presParOf" srcId="{138A3DB3-47AD-4F72-9607-9F1578869CBF}" destId="{F8808E09-0685-4299-8D3D-773BD497A23A}" srcOrd="4" destOrd="0" presId="urn:microsoft.com/office/officeart/2008/layout/PictureStrips"/>
    <dgm:cxn modelId="{BF0E02D9-EAD2-4016-AF80-68502270582E}" type="presParOf" srcId="{F8808E09-0685-4299-8D3D-773BD497A23A}" destId="{46DAF32C-F0E9-4006-A88D-DE2A0139CDA5}" srcOrd="0" destOrd="0" presId="urn:microsoft.com/office/officeart/2008/layout/PictureStrips"/>
    <dgm:cxn modelId="{D2510A02-8F5C-4AFA-BB56-1B2AC0573744}" type="presParOf" srcId="{F8808E09-0685-4299-8D3D-773BD497A23A}" destId="{13C9C2B3-8806-4806-A0A4-4F34F01E66E8}" srcOrd="1" destOrd="0" presId="urn:microsoft.com/office/officeart/2008/layout/PictureStrips"/>
    <dgm:cxn modelId="{48F846C6-A216-4895-8B3C-37C540865DEE}" type="presParOf" srcId="{138A3DB3-47AD-4F72-9607-9F1578869CBF}" destId="{5C1A67C3-AA79-4A22-91CD-A5756A6412A1}" srcOrd="5" destOrd="0" presId="urn:microsoft.com/office/officeart/2008/layout/PictureStrips"/>
    <dgm:cxn modelId="{8C016F01-3C92-4A9A-A8A2-A0E69FCA1E3E}" type="presParOf" srcId="{138A3DB3-47AD-4F72-9607-9F1578869CBF}" destId="{EBA2E372-5AA8-4844-B845-E540309EB807}" srcOrd="6" destOrd="0" presId="urn:microsoft.com/office/officeart/2008/layout/PictureStrips"/>
    <dgm:cxn modelId="{B0308114-D0CE-46CE-9563-2CE0434E83AB}" type="presParOf" srcId="{EBA2E372-5AA8-4844-B845-E540309EB807}" destId="{57B1260B-B119-4D20-B459-C9B148EAC514}" srcOrd="0" destOrd="0" presId="urn:microsoft.com/office/officeart/2008/layout/PictureStrips"/>
    <dgm:cxn modelId="{957A93FE-DAEC-4ADF-B058-60FEE0EB3720}" type="presParOf" srcId="{EBA2E372-5AA8-4844-B845-E540309EB807}" destId="{CF2B7EA5-A832-4BF3-BDA4-14D358B2E3EA}" srcOrd="1" destOrd="0" presId="urn:microsoft.com/office/officeart/2008/layout/PictureStrips"/>
    <dgm:cxn modelId="{6B6828E6-030A-4753-BE55-59C4442BAC14}" type="presParOf" srcId="{138A3DB3-47AD-4F72-9607-9F1578869CBF}" destId="{FABE54A8-84C7-4487-8FDD-4894A625D840}" srcOrd="7" destOrd="0" presId="urn:microsoft.com/office/officeart/2008/layout/PictureStrips"/>
    <dgm:cxn modelId="{A2E2E6EB-545A-4E78-A663-651B85239DD3}" type="presParOf" srcId="{138A3DB3-47AD-4F72-9607-9F1578869CBF}" destId="{3C92A2A5-3D5E-4231-83AD-E5601CE31397}" srcOrd="8" destOrd="0" presId="urn:microsoft.com/office/officeart/2008/layout/PictureStrips"/>
    <dgm:cxn modelId="{D97A2B83-72EC-4F95-B923-0243BA7F364A}" type="presParOf" srcId="{3C92A2A5-3D5E-4231-83AD-E5601CE31397}" destId="{C6025C3F-9AFA-48C0-902E-6C11184D0539}" srcOrd="0" destOrd="0" presId="urn:microsoft.com/office/officeart/2008/layout/PictureStrips"/>
    <dgm:cxn modelId="{03C9D292-4600-4B17-8F61-F8F12CA48660}" type="presParOf" srcId="{3C92A2A5-3D5E-4231-83AD-E5601CE31397}" destId="{1C826597-EC62-4E92-8554-83B689D28A50}" srcOrd="1" destOrd="0" presId="urn:microsoft.com/office/officeart/2008/layout/PictureStrips"/>
    <dgm:cxn modelId="{79135147-4CEE-435C-B708-932087451297}" type="presParOf" srcId="{138A3DB3-47AD-4F72-9607-9F1578869CBF}" destId="{499382F8-687D-49F9-8FD7-7C831A71877B}" srcOrd="9" destOrd="0" presId="urn:microsoft.com/office/officeart/2008/layout/PictureStrips"/>
    <dgm:cxn modelId="{9FDFC799-6842-423F-8783-2D634743A9BB}" type="presParOf" srcId="{138A3DB3-47AD-4F72-9607-9F1578869CBF}" destId="{E248D91E-59B1-45D4-8DF9-B3F03B8D6BD9}" srcOrd="10" destOrd="0" presId="urn:microsoft.com/office/officeart/2008/layout/PictureStrips"/>
    <dgm:cxn modelId="{A5392300-F255-46FD-B935-6C94EF305F31}" type="presParOf" srcId="{E248D91E-59B1-45D4-8DF9-B3F03B8D6BD9}" destId="{5AE0B1E0-1991-49E8-BA21-A6890917B8A4}" srcOrd="0" destOrd="0" presId="urn:microsoft.com/office/officeart/2008/layout/PictureStrips"/>
    <dgm:cxn modelId="{CFB9250D-2AD1-4199-96DE-90A3915EE70F}" type="presParOf" srcId="{E248D91E-59B1-45D4-8DF9-B3F03B8D6BD9}" destId="{6FDD690F-4B26-4E8C-8B6D-D8FC111A7BE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A6A879-C694-4950-B192-1A1C230E9CFB}"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7F80925-5F00-4A85-A009-191BB34684E9}">
      <dgm:prSet phldrT="[Text]" custT="1"/>
      <dgm:spPr/>
      <dgm:t>
        <a:bodyPr/>
        <a:lstStyle/>
        <a:p>
          <a:pPr>
            <a:lnSpc>
              <a:spcPts val="1600"/>
            </a:lnSpc>
            <a:defRPr b="1"/>
          </a:pPr>
          <a:r>
            <a:rPr lang="en-US" sz="1600">
              <a:latin typeface="Graphik Arabic Regular" pitchFamily="2" charset="-78"/>
              <a:cs typeface="Graphik Arabic Regular" pitchFamily="2" charset="-78"/>
            </a:rPr>
            <a:t>1.1</a:t>
          </a:r>
        </a:p>
      </dgm:t>
    </dgm:pt>
    <dgm:pt modelId="{07012673-F5F7-4EEA-A1E0-5D56B59A494E}" type="parTrans" cxnId="{3D5997DE-1BEE-457A-9991-26FD52C53FD4}">
      <dgm:prSet/>
      <dgm:spPr/>
      <dgm:t>
        <a:bodyPr/>
        <a:lstStyle/>
        <a:p>
          <a:pPr>
            <a:lnSpc>
              <a:spcPts val="1600"/>
            </a:lnSpc>
          </a:pPr>
          <a:endParaRPr lang="en-US" sz="1600">
            <a:latin typeface="Graphik Arabic Regular" pitchFamily="2" charset="-78"/>
            <a:cs typeface="Graphik Arabic Regular" pitchFamily="2" charset="-78"/>
          </a:endParaRPr>
        </a:p>
      </dgm:t>
    </dgm:pt>
    <dgm:pt modelId="{A0DF7BB2-9ACD-412C-BA9F-7D11FC2F1C72}" type="sibTrans" cxnId="{3D5997DE-1BEE-457A-9991-26FD52C53FD4}">
      <dgm:prSet/>
      <dgm:spPr/>
      <dgm:t>
        <a:bodyPr/>
        <a:lstStyle/>
        <a:p>
          <a:pPr>
            <a:lnSpc>
              <a:spcPts val="1600"/>
            </a:lnSpc>
          </a:pPr>
          <a:endParaRPr lang="en-US" sz="1600">
            <a:latin typeface="Graphik Arabic Regular" pitchFamily="2" charset="-78"/>
            <a:cs typeface="Graphik Arabic Regular" pitchFamily="2" charset="-78"/>
          </a:endParaRPr>
        </a:p>
      </dgm:t>
    </dgm:pt>
    <dgm:pt modelId="{3901E2D6-9807-4B55-BFB4-854F66A81D54}">
      <dgm:prSet phldrT="[Text]" custT="1"/>
      <dgm:spPr/>
      <dgm:t>
        <a:bodyPr/>
        <a:lstStyle/>
        <a:p>
          <a:pPr>
            <a:lnSpc>
              <a:spcPts val="1600"/>
            </a:lnSpc>
          </a:pPr>
          <a:r>
            <a:rPr lang="en-US" sz="1600" dirty="0">
              <a:latin typeface="Graphik Arabic Regular" pitchFamily="2" charset="-78"/>
              <a:cs typeface="Graphik Arabic Regular" pitchFamily="2" charset="-78"/>
            </a:rPr>
            <a:t>Publicly displayed, well-communicated &amp; approved by the governing body</a:t>
          </a:r>
        </a:p>
      </dgm:t>
    </dgm:pt>
    <dgm:pt modelId="{83A49BC6-7962-4A17-BC3E-279585D5029E}" type="parTrans" cxnId="{EB446245-8FB2-46A6-90F9-16407FFD7A0B}">
      <dgm:prSet/>
      <dgm:spPr/>
      <dgm:t>
        <a:bodyPr/>
        <a:lstStyle/>
        <a:p>
          <a:pPr>
            <a:lnSpc>
              <a:spcPts val="1600"/>
            </a:lnSpc>
          </a:pPr>
          <a:endParaRPr lang="en-US" sz="1600">
            <a:latin typeface="Graphik Arabic Regular" pitchFamily="2" charset="-78"/>
            <a:cs typeface="Graphik Arabic Regular" pitchFamily="2" charset="-78"/>
          </a:endParaRPr>
        </a:p>
      </dgm:t>
    </dgm:pt>
    <dgm:pt modelId="{99BC15DE-5E34-4F6D-A27E-66737B4CB90A}" type="sibTrans" cxnId="{EB446245-8FB2-46A6-90F9-16407FFD7A0B}">
      <dgm:prSet/>
      <dgm:spPr/>
      <dgm:t>
        <a:bodyPr/>
        <a:lstStyle/>
        <a:p>
          <a:pPr>
            <a:lnSpc>
              <a:spcPts val="1600"/>
            </a:lnSpc>
          </a:pPr>
          <a:endParaRPr lang="en-US" sz="1600">
            <a:latin typeface="Graphik Arabic Regular" pitchFamily="2" charset="-78"/>
            <a:cs typeface="Graphik Arabic Regular" pitchFamily="2" charset="-78"/>
          </a:endParaRPr>
        </a:p>
      </dgm:t>
    </dgm:pt>
    <dgm:pt modelId="{4C13957E-4531-4818-AB4D-040F966D8819}">
      <dgm:prSet phldrT="[Text]" custT="1"/>
      <dgm:spPr/>
      <dgm:t>
        <a:bodyPr/>
        <a:lstStyle/>
        <a:p>
          <a:pPr>
            <a:lnSpc>
              <a:spcPts val="1600"/>
            </a:lnSpc>
            <a:defRPr b="1"/>
          </a:pPr>
          <a:r>
            <a:rPr lang="en-US" sz="1600">
              <a:latin typeface="Graphik Arabic Regular" pitchFamily="2" charset="-78"/>
              <a:cs typeface="Graphik Arabic Regular" pitchFamily="2" charset="-78"/>
            </a:rPr>
            <a:t>1.2</a:t>
          </a:r>
        </a:p>
      </dgm:t>
    </dgm:pt>
    <dgm:pt modelId="{F7D952AB-1359-4169-A849-CF78A9B68510}" type="parTrans" cxnId="{88BE570C-4023-4AD1-8D84-BD4B543700AD}">
      <dgm:prSet/>
      <dgm:spPr/>
      <dgm:t>
        <a:bodyPr/>
        <a:lstStyle/>
        <a:p>
          <a:pPr>
            <a:lnSpc>
              <a:spcPts val="1600"/>
            </a:lnSpc>
          </a:pPr>
          <a:endParaRPr lang="en-US" sz="1600">
            <a:latin typeface="Graphik Arabic Regular" pitchFamily="2" charset="-78"/>
            <a:cs typeface="Graphik Arabic Regular" pitchFamily="2" charset="-78"/>
          </a:endParaRPr>
        </a:p>
      </dgm:t>
    </dgm:pt>
    <dgm:pt modelId="{EE50A5F4-FC44-4CDB-A231-C44F2012E7D5}" type="sibTrans" cxnId="{88BE570C-4023-4AD1-8D84-BD4B543700AD}">
      <dgm:prSet/>
      <dgm:spPr/>
      <dgm:t>
        <a:bodyPr/>
        <a:lstStyle/>
        <a:p>
          <a:pPr>
            <a:lnSpc>
              <a:spcPts val="1600"/>
            </a:lnSpc>
          </a:pPr>
          <a:endParaRPr lang="en-US" sz="1600">
            <a:latin typeface="Graphik Arabic Regular" pitchFamily="2" charset="-78"/>
            <a:cs typeface="Graphik Arabic Regular" pitchFamily="2" charset="-78"/>
          </a:endParaRPr>
        </a:p>
      </dgm:t>
    </dgm:pt>
    <dgm:pt modelId="{71D7D309-D67F-4EED-8DED-476D0C18C6A0}">
      <dgm:prSet phldrT="[Text]" custT="1"/>
      <dgm:spPr/>
      <dgm:t>
        <a:bodyPr/>
        <a:lstStyle/>
        <a:p>
          <a:pPr>
            <a:lnSpc>
              <a:spcPts val="1600"/>
            </a:lnSpc>
          </a:pPr>
          <a:r>
            <a:rPr lang="en-US" sz="1600" dirty="0">
              <a:latin typeface="Graphik Arabic Regular" pitchFamily="2" charset="-78"/>
              <a:cs typeface="Graphik Arabic Regular" pitchFamily="2" charset="-78"/>
            </a:rPr>
            <a:t>Appropriate to the institution Type &amp; aligned with national priorities</a:t>
          </a:r>
        </a:p>
      </dgm:t>
    </dgm:pt>
    <dgm:pt modelId="{1736A2F2-A6AC-43FA-97EB-1B816A2CCE85}" type="parTrans" cxnId="{9000A582-59E9-41E8-80A4-F21C37656639}">
      <dgm:prSet/>
      <dgm:spPr/>
      <dgm:t>
        <a:bodyPr/>
        <a:lstStyle/>
        <a:p>
          <a:pPr>
            <a:lnSpc>
              <a:spcPts val="1600"/>
            </a:lnSpc>
          </a:pPr>
          <a:endParaRPr lang="en-US" sz="1600">
            <a:latin typeface="Graphik Arabic Regular" pitchFamily="2" charset="-78"/>
            <a:cs typeface="Graphik Arabic Regular" pitchFamily="2" charset="-78"/>
          </a:endParaRPr>
        </a:p>
      </dgm:t>
    </dgm:pt>
    <dgm:pt modelId="{BF564F15-CAED-401F-B78A-C2C570076AE3}" type="sibTrans" cxnId="{9000A582-59E9-41E8-80A4-F21C37656639}">
      <dgm:prSet/>
      <dgm:spPr/>
      <dgm:t>
        <a:bodyPr/>
        <a:lstStyle/>
        <a:p>
          <a:pPr>
            <a:lnSpc>
              <a:spcPts val="1600"/>
            </a:lnSpc>
          </a:pPr>
          <a:endParaRPr lang="en-US" sz="1600">
            <a:latin typeface="Graphik Arabic Regular" pitchFamily="2" charset="-78"/>
            <a:cs typeface="Graphik Arabic Regular" pitchFamily="2" charset="-78"/>
          </a:endParaRPr>
        </a:p>
      </dgm:t>
    </dgm:pt>
    <dgm:pt modelId="{89CE3C41-BCB5-4E94-9523-F34FB08746D5}">
      <dgm:prSet phldrT="[Text]" custT="1"/>
      <dgm:spPr/>
      <dgm:t>
        <a:bodyPr/>
        <a:lstStyle/>
        <a:p>
          <a:pPr>
            <a:lnSpc>
              <a:spcPts val="1600"/>
            </a:lnSpc>
            <a:defRPr b="1"/>
          </a:pPr>
          <a:r>
            <a:rPr lang="en-US" sz="1600">
              <a:latin typeface="Graphik Arabic Regular" pitchFamily="2" charset="-78"/>
              <a:cs typeface="Graphik Arabic Regular" pitchFamily="2" charset="-78"/>
            </a:rPr>
            <a:t>1.3</a:t>
          </a:r>
        </a:p>
      </dgm:t>
    </dgm:pt>
    <dgm:pt modelId="{6010D9D2-B12F-47E3-8315-F125EEC8C6B2}" type="parTrans" cxnId="{C40128A9-7885-4671-A376-218320B546B4}">
      <dgm:prSet/>
      <dgm:spPr/>
      <dgm:t>
        <a:bodyPr/>
        <a:lstStyle/>
        <a:p>
          <a:pPr>
            <a:lnSpc>
              <a:spcPts val="1600"/>
            </a:lnSpc>
          </a:pPr>
          <a:endParaRPr lang="en-US" sz="1600">
            <a:latin typeface="Graphik Arabic Regular" pitchFamily="2" charset="-78"/>
            <a:cs typeface="Graphik Arabic Regular" pitchFamily="2" charset="-78"/>
          </a:endParaRPr>
        </a:p>
      </dgm:t>
    </dgm:pt>
    <dgm:pt modelId="{95B06C19-F7FE-4C35-B045-40686D0810FE}" type="sibTrans" cxnId="{C40128A9-7885-4671-A376-218320B546B4}">
      <dgm:prSet/>
      <dgm:spPr/>
      <dgm:t>
        <a:bodyPr/>
        <a:lstStyle/>
        <a:p>
          <a:pPr>
            <a:lnSpc>
              <a:spcPts val="1600"/>
            </a:lnSpc>
          </a:pPr>
          <a:endParaRPr lang="en-US" sz="1600">
            <a:latin typeface="Graphik Arabic Regular" pitchFamily="2" charset="-78"/>
            <a:cs typeface="Graphik Arabic Regular" pitchFamily="2" charset="-78"/>
          </a:endParaRPr>
        </a:p>
      </dgm:t>
    </dgm:pt>
    <dgm:pt modelId="{EB2BD50D-CBE1-4F9F-83C7-DCF8C2F5672E}">
      <dgm:prSet phldrT="[Text]" custT="1"/>
      <dgm:spPr/>
      <dgm:t>
        <a:bodyPr/>
        <a:lstStyle/>
        <a:p>
          <a:pPr>
            <a:lnSpc>
              <a:spcPts val="1600"/>
            </a:lnSpc>
          </a:pPr>
          <a:r>
            <a:rPr lang="en-US" sz="1600" dirty="0">
              <a:latin typeface="Graphik Arabic Regular" pitchFamily="2" charset="-78"/>
              <a:cs typeface="Graphik Arabic Regular" pitchFamily="2" charset="-78"/>
            </a:rPr>
            <a:t>Developed in consultation with internal &amp; external stakeholders</a:t>
          </a:r>
        </a:p>
      </dgm:t>
    </dgm:pt>
    <dgm:pt modelId="{40570CBB-0580-43CC-AB06-E3DB474C75DF}" type="parTrans" cxnId="{77FC2E1B-FA7F-4EA4-8A8C-56879F3509E9}">
      <dgm:prSet/>
      <dgm:spPr/>
      <dgm:t>
        <a:bodyPr/>
        <a:lstStyle/>
        <a:p>
          <a:pPr>
            <a:lnSpc>
              <a:spcPts val="1600"/>
            </a:lnSpc>
          </a:pPr>
          <a:endParaRPr lang="en-US" sz="1600">
            <a:latin typeface="Graphik Arabic Regular" pitchFamily="2" charset="-78"/>
            <a:cs typeface="Graphik Arabic Regular" pitchFamily="2" charset="-78"/>
          </a:endParaRPr>
        </a:p>
      </dgm:t>
    </dgm:pt>
    <dgm:pt modelId="{953C8A91-C77E-43F5-A90D-C162578526B5}" type="sibTrans" cxnId="{77FC2E1B-FA7F-4EA4-8A8C-56879F3509E9}">
      <dgm:prSet/>
      <dgm:spPr/>
      <dgm:t>
        <a:bodyPr/>
        <a:lstStyle/>
        <a:p>
          <a:pPr>
            <a:lnSpc>
              <a:spcPts val="1600"/>
            </a:lnSpc>
          </a:pPr>
          <a:endParaRPr lang="en-US" sz="1600">
            <a:latin typeface="Graphik Arabic Regular" pitchFamily="2" charset="-78"/>
            <a:cs typeface="Graphik Arabic Regular" pitchFamily="2" charset="-78"/>
          </a:endParaRPr>
        </a:p>
      </dgm:t>
    </dgm:pt>
    <dgm:pt modelId="{5071A27C-E03B-4F44-8C9A-0C913F5F7E86}">
      <dgm:prSet phldrT="[Text]" custT="1"/>
      <dgm:spPr/>
      <dgm:t>
        <a:bodyPr/>
        <a:lstStyle/>
        <a:p>
          <a:pPr>
            <a:lnSpc>
              <a:spcPts val="1600"/>
            </a:lnSpc>
            <a:defRPr b="1"/>
          </a:pPr>
          <a:r>
            <a:rPr lang="en-US" sz="1600">
              <a:latin typeface="Graphik Arabic Regular" pitchFamily="2" charset="-78"/>
              <a:cs typeface="Graphik Arabic Regular" pitchFamily="2" charset="-78"/>
            </a:rPr>
            <a:t>1.4</a:t>
          </a:r>
        </a:p>
      </dgm:t>
    </dgm:pt>
    <dgm:pt modelId="{FAF2F35B-387E-49C7-A5FE-DF6BEAFB6512}" type="parTrans" cxnId="{9EFB2DD4-CC73-4EEF-A123-D4B88F8E8430}">
      <dgm:prSet/>
      <dgm:spPr/>
      <dgm:t>
        <a:bodyPr/>
        <a:lstStyle/>
        <a:p>
          <a:pPr>
            <a:lnSpc>
              <a:spcPts val="1600"/>
            </a:lnSpc>
          </a:pPr>
          <a:endParaRPr lang="en-US" sz="1600">
            <a:latin typeface="Graphik Arabic Regular" pitchFamily="2" charset="-78"/>
            <a:cs typeface="Graphik Arabic Regular" pitchFamily="2" charset="-78"/>
          </a:endParaRPr>
        </a:p>
      </dgm:t>
    </dgm:pt>
    <dgm:pt modelId="{A52FCBC8-0522-4588-839B-0696BC322545}" type="sibTrans" cxnId="{9EFB2DD4-CC73-4EEF-A123-D4B88F8E8430}">
      <dgm:prSet/>
      <dgm:spPr/>
      <dgm:t>
        <a:bodyPr/>
        <a:lstStyle/>
        <a:p>
          <a:pPr>
            <a:lnSpc>
              <a:spcPts val="1600"/>
            </a:lnSpc>
          </a:pPr>
          <a:endParaRPr lang="en-US" sz="1600">
            <a:latin typeface="Graphik Arabic Regular" pitchFamily="2" charset="-78"/>
            <a:cs typeface="Graphik Arabic Regular" pitchFamily="2" charset="-78"/>
          </a:endParaRPr>
        </a:p>
      </dgm:t>
    </dgm:pt>
    <dgm:pt modelId="{3F376783-411C-4234-91D4-088F44F5ED9F}">
      <dgm:prSet custT="1"/>
      <dgm:spPr/>
      <dgm:t>
        <a:bodyPr/>
        <a:lstStyle/>
        <a:p>
          <a:pPr>
            <a:lnSpc>
              <a:spcPts val="1600"/>
            </a:lnSpc>
          </a:pPr>
          <a:r>
            <a:rPr lang="en-US" sz="1600">
              <a:latin typeface="Graphik Arabic Regular" pitchFamily="2" charset="-78"/>
              <a:cs typeface="Graphik Arabic Regular" pitchFamily="2" charset="-78"/>
            </a:rPr>
            <a:t>Regularly reviewed considering trends in higher education</a:t>
          </a:r>
        </a:p>
      </dgm:t>
    </dgm:pt>
    <dgm:pt modelId="{A396F278-4D69-4DC3-95FD-78EFEA4F11E8}" type="parTrans" cxnId="{EB38225E-C7F7-41A3-B821-B34793EE75DF}">
      <dgm:prSet/>
      <dgm:spPr/>
      <dgm:t>
        <a:bodyPr/>
        <a:lstStyle/>
        <a:p>
          <a:pPr>
            <a:lnSpc>
              <a:spcPts val="1600"/>
            </a:lnSpc>
          </a:pPr>
          <a:endParaRPr lang="en-US" sz="1600">
            <a:latin typeface="Graphik Arabic Regular" pitchFamily="2" charset="-78"/>
            <a:cs typeface="Graphik Arabic Regular" pitchFamily="2" charset="-78"/>
          </a:endParaRPr>
        </a:p>
      </dgm:t>
    </dgm:pt>
    <dgm:pt modelId="{128C58B2-6F5E-49EC-BFC7-4933A6C5F549}" type="sibTrans" cxnId="{EB38225E-C7F7-41A3-B821-B34793EE75DF}">
      <dgm:prSet/>
      <dgm:spPr/>
      <dgm:t>
        <a:bodyPr/>
        <a:lstStyle/>
        <a:p>
          <a:pPr>
            <a:lnSpc>
              <a:spcPts val="1600"/>
            </a:lnSpc>
          </a:pPr>
          <a:endParaRPr lang="en-US" sz="1600">
            <a:latin typeface="Graphik Arabic Regular" pitchFamily="2" charset="-78"/>
            <a:cs typeface="Graphik Arabic Regular" pitchFamily="2" charset="-78"/>
          </a:endParaRPr>
        </a:p>
      </dgm:t>
    </dgm:pt>
    <dgm:pt modelId="{884213FC-B64F-42AA-BA53-4C92CAD36FDB}" type="pres">
      <dgm:prSet presAssocID="{D9A6A879-C694-4950-B192-1A1C230E9CFB}" presName="root" presStyleCnt="0">
        <dgm:presLayoutVars>
          <dgm:dir/>
          <dgm:resizeHandles val="exact"/>
        </dgm:presLayoutVars>
      </dgm:prSet>
      <dgm:spPr/>
    </dgm:pt>
    <dgm:pt modelId="{EE693A87-BF6F-4B74-8DA6-EA2FAE009506}" type="pres">
      <dgm:prSet presAssocID="{07F80925-5F00-4A85-A009-191BB34684E9}" presName="compNode" presStyleCnt="0"/>
      <dgm:spPr/>
    </dgm:pt>
    <dgm:pt modelId="{7BF5FCFE-399E-4CFE-819A-7E90848F1A52}" type="pres">
      <dgm:prSet presAssocID="{07F80925-5F00-4A85-A009-191BB34684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6000" r="-16000"/>
          </a:stretch>
        </a:blipFill>
        <a:ln>
          <a:noFill/>
        </a:ln>
      </dgm:spPr>
    </dgm:pt>
    <dgm:pt modelId="{105FEFC4-3C93-428F-8C2A-59E73497B9F1}" type="pres">
      <dgm:prSet presAssocID="{07F80925-5F00-4A85-A009-191BB34684E9}" presName="iconSpace" presStyleCnt="0"/>
      <dgm:spPr/>
    </dgm:pt>
    <dgm:pt modelId="{C0ECE63A-A338-4CFA-A703-E787A7CCB897}" type="pres">
      <dgm:prSet presAssocID="{07F80925-5F00-4A85-A009-191BB34684E9}" presName="parTx" presStyleLbl="revTx" presStyleIdx="0" presStyleCnt="8">
        <dgm:presLayoutVars>
          <dgm:chMax val="0"/>
          <dgm:chPref val="0"/>
        </dgm:presLayoutVars>
      </dgm:prSet>
      <dgm:spPr/>
    </dgm:pt>
    <dgm:pt modelId="{EAE3C7CC-3FCC-416F-BDDB-5C8E0CE3AA78}" type="pres">
      <dgm:prSet presAssocID="{07F80925-5F00-4A85-A009-191BB34684E9}" presName="txSpace" presStyleCnt="0"/>
      <dgm:spPr/>
    </dgm:pt>
    <dgm:pt modelId="{9F73C80D-DABA-415D-96BB-FF45FE76555B}" type="pres">
      <dgm:prSet presAssocID="{07F80925-5F00-4A85-A009-191BB34684E9}" presName="desTx" presStyleLbl="revTx" presStyleIdx="1" presStyleCnt="8">
        <dgm:presLayoutVars/>
      </dgm:prSet>
      <dgm:spPr/>
    </dgm:pt>
    <dgm:pt modelId="{46CA521B-7E59-49DE-B95E-23D691E4761A}" type="pres">
      <dgm:prSet presAssocID="{A0DF7BB2-9ACD-412C-BA9F-7D11FC2F1C72}" presName="sibTrans" presStyleCnt="0"/>
      <dgm:spPr/>
    </dgm:pt>
    <dgm:pt modelId="{4F975865-31F0-45B2-9012-AE9996E8BFF8}" type="pres">
      <dgm:prSet presAssocID="{4C13957E-4531-4818-AB4D-040F966D8819}" presName="compNode" presStyleCnt="0"/>
      <dgm:spPr/>
    </dgm:pt>
    <dgm:pt modelId="{E5785448-85A7-4B87-AF6A-6E86362E6EF0}" type="pres">
      <dgm:prSet presAssocID="{4C13957E-4531-4818-AB4D-040F966D8819}" presName="iconRect" presStyleLbl="node1" presStyleIdx="1" presStyleCnt="4"/>
      <dgm:spPr>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dgm:spPr>
    </dgm:pt>
    <dgm:pt modelId="{4C5E3A7E-3862-4727-9CD4-8306D2B15476}" type="pres">
      <dgm:prSet presAssocID="{4C13957E-4531-4818-AB4D-040F966D8819}" presName="iconSpace" presStyleCnt="0"/>
      <dgm:spPr/>
    </dgm:pt>
    <dgm:pt modelId="{01B4F79B-41DD-4EBA-B90C-EA8C6838E00C}" type="pres">
      <dgm:prSet presAssocID="{4C13957E-4531-4818-AB4D-040F966D8819}" presName="parTx" presStyleLbl="revTx" presStyleIdx="2" presStyleCnt="8">
        <dgm:presLayoutVars>
          <dgm:chMax val="0"/>
          <dgm:chPref val="0"/>
        </dgm:presLayoutVars>
      </dgm:prSet>
      <dgm:spPr/>
    </dgm:pt>
    <dgm:pt modelId="{7F2CCEC1-B0E9-489D-9EF3-1B92D61EADAE}" type="pres">
      <dgm:prSet presAssocID="{4C13957E-4531-4818-AB4D-040F966D8819}" presName="txSpace" presStyleCnt="0"/>
      <dgm:spPr/>
    </dgm:pt>
    <dgm:pt modelId="{8870169F-5A91-46C0-BF7E-D964A332D3C5}" type="pres">
      <dgm:prSet presAssocID="{4C13957E-4531-4818-AB4D-040F966D8819}" presName="desTx" presStyleLbl="revTx" presStyleIdx="3" presStyleCnt="8">
        <dgm:presLayoutVars/>
      </dgm:prSet>
      <dgm:spPr/>
    </dgm:pt>
    <dgm:pt modelId="{B145948A-34ED-4BBD-8423-AEC834E028B7}" type="pres">
      <dgm:prSet presAssocID="{EE50A5F4-FC44-4CDB-A231-C44F2012E7D5}" presName="sibTrans" presStyleCnt="0"/>
      <dgm:spPr/>
    </dgm:pt>
    <dgm:pt modelId="{D35B64C0-BBA6-4433-B56F-1B1BE5DD7E04}" type="pres">
      <dgm:prSet presAssocID="{89CE3C41-BCB5-4E94-9523-F34FB08746D5}" presName="compNode" presStyleCnt="0"/>
      <dgm:spPr/>
    </dgm:pt>
    <dgm:pt modelId="{4543A72B-C868-4881-B938-F36A5E721248}" type="pres">
      <dgm:prSet presAssocID="{89CE3C41-BCB5-4E94-9523-F34FB08746D5}" presName="iconRect" presStyleLbl="node1" presStyleIdx="2" presStyleCnt="4"/>
      <dgm:spPr>
        <a:blipFill>
          <a:blip xmlns:r="http://schemas.openxmlformats.org/officeDocument/2006/relationships" r:embed="rId5">
            <a:duotone>
              <a:prstClr val="black"/>
              <a:schemeClr val="accent6">
                <a:tint val="45000"/>
                <a:satMod val="400000"/>
              </a:schemeClr>
            </a:duotone>
            <a:extLst>
              <a:ext uri="{837473B0-CC2E-450A-ABE3-18F120FF3D39}">
                <a1611:picAttrSrcUrl xmlns:a1611="http://schemas.microsoft.com/office/drawing/2016/11/main" r:id="rId6"/>
              </a:ext>
            </a:extLst>
          </a:blip>
          <a:srcRect/>
          <a:stretch>
            <a:fillRect l="-21000" r="-21000"/>
          </a:stretch>
        </a:blipFill>
        <a:ln>
          <a:noFill/>
        </a:ln>
      </dgm:spPr>
    </dgm:pt>
    <dgm:pt modelId="{434394DB-DEF6-410D-BB29-517CCFB27DB1}" type="pres">
      <dgm:prSet presAssocID="{89CE3C41-BCB5-4E94-9523-F34FB08746D5}" presName="iconSpace" presStyleCnt="0"/>
      <dgm:spPr/>
    </dgm:pt>
    <dgm:pt modelId="{EAD37587-07B7-4954-9399-5EF00759A632}" type="pres">
      <dgm:prSet presAssocID="{89CE3C41-BCB5-4E94-9523-F34FB08746D5}" presName="parTx" presStyleLbl="revTx" presStyleIdx="4" presStyleCnt="8">
        <dgm:presLayoutVars>
          <dgm:chMax val="0"/>
          <dgm:chPref val="0"/>
        </dgm:presLayoutVars>
      </dgm:prSet>
      <dgm:spPr/>
    </dgm:pt>
    <dgm:pt modelId="{49F4EC24-DD53-4E74-9F91-2A671E23E021}" type="pres">
      <dgm:prSet presAssocID="{89CE3C41-BCB5-4E94-9523-F34FB08746D5}" presName="txSpace" presStyleCnt="0"/>
      <dgm:spPr/>
    </dgm:pt>
    <dgm:pt modelId="{08434BC0-9270-4EE2-8ED3-0D357E6D0056}" type="pres">
      <dgm:prSet presAssocID="{89CE3C41-BCB5-4E94-9523-F34FB08746D5}" presName="desTx" presStyleLbl="revTx" presStyleIdx="5" presStyleCnt="8">
        <dgm:presLayoutVars/>
      </dgm:prSet>
      <dgm:spPr/>
    </dgm:pt>
    <dgm:pt modelId="{836899F7-9905-4F13-A5A9-B252A1D1FC35}" type="pres">
      <dgm:prSet presAssocID="{95B06C19-F7FE-4C35-B045-40686D0810FE}" presName="sibTrans" presStyleCnt="0"/>
      <dgm:spPr/>
    </dgm:pt>
    <dgm:pt modelId="{1121D571-D4FF-44F6-BDDD-6CE4DCEB8939}" type="pres">
      <dgm:prSet presAssocID="{5071A27C-E03B-4F44-8C9A-0C913F5F7E86}" presName="compNode" presStyleCnt="0"/>
      <dgm:spPr/>
    </dgm:pt>
    <dgm:pt modelId="{3B821600-2589-4E05-ADE1-9BE1138C703D}" type="pres">
      <dgm:prSet presAssocID="{5071A27C-E03B-4F44-8C9A-0C913F5F7E8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ln>
          <a:noFill/>
        </a:ln>
      </dgm:spPr>
    </dgm:pt>
    <dgm:pt modelId="{1FEF4DA3-C24C-49DA-AC7F-5B97988F9883}" type="pres">
      <dgm:prSet presAssocID="{5071A27C-E03B-4F44-8C9A-0C913F5F7E86}" presName="iconSpace" presStyleCnt="0"/>
      <dgm:spPr/>
    </dgm:pt>
    <dgm:pt modelId="{D2345742-7B59-45EC-8A23-18EFF322E324}" type="pres">
      <dgm:prSet presAssocID="{5071A27C-E03B-4F44-8C9A-0C913F5F7E86}" presName="parTx" presStyleLbl="revTx" presStyleIdx="6" presStyleCnt="8">
        <dgm:presLayoutVars>
          <dgm:chMax val="0"/>
          <dgm:chPref val="0"/>
        </dgm:presLayoutVars>
      </dgm:prSet>
      <dgm:spPr/>
    </dgm:pt>
    <dgm:pt modelId="{DC78D662-966C-488E-9864-7AD6320DDD99}" type="pres">
      <dgm:prSet presAssocID="{5071A27C-E03B-4F44-8C9A-0C913F5F7E86}" presName="txSpace" presStyleCnt="0"/>
      <dgm:spPr/>
    </dgm:pt>
    <dgm:pt modelId="{B9690108-F12C-4170-90FB-3327DE1390F1}" type="pres">
      <dgm:prSet presAssocID="{5071A27C-E03B-4F44-8C9A-0C913F5F7E86}" presName="desTx" presStyleLbl="revTx" presStyleIdx="7" presStyleCnt="8">
        <dgm:presLayoutVars/>
      </dgm:prSet>
      <dgm:spPr/>
    </dgm:pt>
  </dgm:ptLst>
  <dgm:cxnLst>
    <dgm:cxn modelId="{88BE570C-4023-4AD1-8D84-BD4B543700AD}" srcId="{D9A6A879-C694-4950-B192-1A1C230E9CFB}" destId="{4C13957E-4531-4818-AB4D-040F966D8819}" srcOrd="1" destOrd="0" parTransId="{F7D952AB-1359-4169-A849-CF78A9B68510}" sibTransId="{EE50A5F4-FC44-4CDB-A231-C44F2012E7D5}"/>
    <dgm:cxn modelId="{1F696518-2F5D-4068-81CB-7B0695412913}" type="presOf" srcId="{71D7D309-D67F-4EED-8DED-476D0C18C6A0}" destId="{8870169F-5A91-46C0-BF7E-D964A332D3C5}" srcOrd="0" destOrd="0" presId="urn:microsoft.com/office/officeart/2018/5/layout/CenteredIconLabelDescriptionList"/>
    <dgm:cxn modelId="{77FC2E1B-FA7F-4EA4-8A8C-56879F3509E9}" srcId="{89CE3C41-BCB5-4E94-9523-F34FB08746D5}" destId="{EB2BD50D-CBE1-4F9F-83C7-DCF8C2F5672E}" srcOrd="0" destOrd="0" parTransId="{40570CBB-0580-43CC-AB06-E3DB474C75DF}" sibTransId="{953C8A91-C77E-43F5-A90D-C162578526B5}"/>
    <dgm:cxn modelId="{222AB03A-6879-4FA9-B57F-489CE88AFED5}" type="presOf" srcId="{89CE3C41-BCB5-4E94-9523-F34FB08746D5}" destId="{EAD37587-07B7-4954-9399-5EF00759A632}" srcOrd="0" destOrd="0" presId="urn:microsoft.com/office/officeart/2018/5/layout/CenteredIconLabelDescriptionList"/>
    <dgm:cxn modelId="{790A143B-213F-45C6-ABE7-11ED5370A941}" type="presOf" srcId="{3901E2D6-9807-4B55-BFB4-854F66A81D54}" destId="{9F73C80D-DABA-415D-96BB-FF45FE76555B}" srcOrd="0" destOrd="0" presId="urn:microsoft.com/office/officeart/2018/5/layout/CenteredIconLabelDescriptionList"/>
    <dgm:cxn modelId="{EB38225E-C7F7-41A3-B821-B34793EE75DF}" srcId="{5071A27C-E03B-4F44-8C9A-0C913F5F7E86}" destId="{3F376783-411C-4234-91D4-088F44F5ED9F}" srcOrd="0" destOrd="0" parTransId="{A396F278-4D69-4DC3-95FD-78EFEA4F11E8}" sibTransId="{128C58B2-6F5E-49EC-BFC7-4933A6C5F549}"/>
    <dgm:cxn modelId="{C9FFED41-DA2F-4A8C-8AE4-DF5FAA6D9301}" type="presOf" srcId="{3F376783-411C-4234-91D4-088F44F5ED9F}" destId="{B9690108-F12C-4170-90FB-3327DE1390F1}" srcOrd="0" destOrd="0" presId="urn:microsoft.com/office/officeart/2018/5/layout/CenteredIconLabelDescriptionList"/>
    <dgm:cxn modelId="{487D0D64-1C27-4090-92F9-ABA9EC79486A}" type="presOf" srcId="{5071A27C-E03B-4F44-8C9A-0C913F5F7E86}" destId="{D2345742-7B59-45EC-8A23-18EFF322E324}" srcOrd="0" destOrd="0" presId="urn:microsoft.com/office/officeart/2018/5/layout/CenteredIconLabelDescriptionList"/>
    <dgm:cxn modelId="{EB446245-8FB2-46A6-90F9-16407FFD7A0B}" srcId="{07F80925-5F00-4A85-A009-191BB34684E9}" destId="{3901E2D6-9807-4B55-BFB4-854F66A81D54}" srcOrd="0" destOrd="0" parTransId="{83A49BC6-7962-4A17-BC3E-279585D5029E}" sibTransId="{99BC15DE-5E34-4F6D-A27E-66737B4CB90A}"/>
    <dgm:cxn modelId="{518D2581-BA82-4F45-B2E3-BA68009D5EE2}" type="presOf" srcId="{D9A6A879-C694-4950-B192-1A1C230E9CFB}" destId="{884213FC-B64F-42AA-BA53-4C92CAD36FDB}" srcOrd="0" destOrd="0" presId="urn:microsoft.com/office/officeart/2018/5/layout/CenteredIconLabelDescriptionList"/>
    <dgm:cxn modelId="{9000A582-59E9-41E8-80A4-F21C37656639}" srcId="{4C13957E-4531-4818-AB4D-040F966D8819}" destId="{71D7D309-D67F-4EED-8DED-476D0C18C6A0}" srcOrd="0" destOrd="0" parTransId="{1736A2F2-A6AC-43FA-97EB-1B816A2CCE85}" sibTransId="{BF564F15-CAED-401F-B78A-C2C570076AE3}"/>
    <dgm:cxn modelId="{C40128A9-7885-4671-A376-218320B546B4}" srcId="{D9A6A879-C694-4950-B192-1A1C230E9CFB}" destId="{89CE3C41-BCB5-4E94-9523-F34FB08746D5}" srcOrd="2" destOrd="0" parTransId="{6010D9D2-B12F-47E3-8315-F125EEC8C6B2}" sibTransId="{95B06C19-F7FE-4C35-B045-40686D0810FE}"/>
    <dgm:cxn modelId="{9EFB2DD4-CC73-4EEF-A123-D4B88F8E8430}" srcId="{D9A6A879-C694-4950-B192-1A1C230E9CFB}" destId="{5071A27C-E03B-4F44-8C9A-0C913F5F7E86}" srcOrd="3" destOrd="0" parTransId="{FAF2F35B-387E-49C7-A5FE-DF6BEAFB6512}" sibTransId="{A52FCBC8-0522-4588-839B-0696BC322545}"/>
    <dgm:cxn modelId="{8DB318D5-2EF0-4D25-A946-D55830039783}" type="presOf" srcId="{07F80925-5F00-4A85-A009-191BB34684E9}" destId="{C0ECE63A-A338-4CFA-A703-E787A7CCB897}" srcOrd="0" destOrd="0" presId="urn:microsoft.com/office/officeart/2018/5/layout/CenteredIconLabelDescriptionList"/>
    <dgm:cxn modelId="{3D5997DE-1BEE-457A-9991-26FD52C53FD4}" srcId="{D9A6A879-C694-4950-B192-1A1C230E9CFB}" destId="{07F80925-5F00-4A85-A009-191BB34684E9}" srcOrd="0" destOrd="0" parTransId="{07012673-F5F7-4EEA-A1E0-5D56B59A494E}" sibTransId="{A0DF7BB2-9ACD-412C-BA9F-7D11FC2F1C72}"/>
    <dgm:cxn modelId="{18A83DE3-5D98-4D34-A148-F3ABCA500A9D}" type="presOf" srcId="{4C13957E-4531-4818-AB4D-040F966D8819}" destId="{01B4F79B-41DD-4EBA-B90C-EA8C6838E00C}" srcOrd="0" destOrd="0" presId="urn:microsoft.com/office/officeart/2018/5/layout/CenteredIconLabelDescriptionList"/>
    <dgm:cxn modelId="{9AB319F8-099F-46B6-858D-D9FC22C17A6C}" type="presOf" srcId="{EB2BD50D-CBE1-4F9F-83C7-DCF8C2F5672E}" destId="{08434BC0-9270-4EE2-8ED3-0D357E6D0056}" srcOrd="0" destOrd="0" presId="urn:microsoft.com/office/officeart/2018/5/layout/CenteredIconLabelDescriptionList"/>
    <dgm:cxn modelId="{A6B936FB-E897-4F54-BCF0-B720D3D9CEB9}" type="presParOf" srcId="{884213FC-B64F-42AA-BA53-4C92CAD36FDB}" destId="{EE693A87-BF6F-4B74-8DA6-EA2FAE009506}" srcOrd="0" destOrd="0" presId="urn:microsoft.com/office/officeart/2018/5/layout/CenteredIconLabelDescriptionList"/>
    <dgm:cxn modelId="{3A1B339E-0E05-4B47-A9AD-9DFC282085EC}" type="presParOf" srcId="{EE693A87-BF6F-4B74-8DA6-EA2FAE009506}" destId="{7BF5FCFE-399E-4CFE-819A-7E90848F1A52}" srcOrd="0" destOrd="0" presId="urn:microsoft.com/office/officeart/2018/5/layout/CenteredIconLabelDescriptionList"/>
    <dgm:cxn modelId="{765ED6EC-9BBA-4AA4-9296-6AD3DDBA0AD8}" type="presParOf" srcId="{EE693A87-BF6F-4B74-8DA6-EA2FAE009506}" destId="{105FEFC4-3C93-428F-8C2A-59E73497B9F1}" srcOrd="1" destOrd="0" presId="urn:microsoft.com/office/officeart/2018/5/layout/CenteredIconLabelDescriptionList"/>
    <dgm:cxn modelId="{D7D3D684-8820-42C9-98D0-3A727AEDF7DA}" type="presParOf" srcId="{EE693A87-BF6F-4B74-8DA6-EA2FAE009506}" destId="{C0ECE63A-A338-4CFA-A703-E787A7CCB897}" srcOrd="2" destOrd="0" presId="urn:microsoft.com/office/officeart/2018/5/layout/CenteredIconLabelDescriptionList"/>
    <dgm:cxn modelId="{BEA6F08E-6E96-4A3E-9DDF-E76DCAEA9653}" type="presParOf" srcId="{EE693A87-BF6F-4B74-8DA6-EA2FAE009506}" destId="{EAE3C7CC-3FCC-416F-BDDB-5C8E0CE3AA78}" srcOrd="3" destOrd="0" presId="urn:microsoft.com/office/officeart/2018/5/layout/CenteredIconLabelDescriptionList"/>
    <dgm:cxn modelId="{B98DFDE7-10EA-4F78-AAE9-53D14C1BB6D7}" type="presParOf" srcId="{EE693A87-BF6F-4B74-8DA6-EA2FAE009506}" destId="{9F73C80D-DABA-415D-96BB-FF45FE76555B}" srcOrd="4" destOrd="0" presId="urn:microsoft.com/office/officeart/2018/5/layout/CenteredIconLabelDescriptionList"/>
    <dgm:cxn modelId="{1B7455A4-8A4D-42FA-A4D3-5398B3698DF8}" type="presParOf" srcId="{884213FC-B64F-42AA-BA53-4C92CAD36FDB}" destId="{46CA521B-7E59-49DE-B95E-23D691E4761A}" srcOrd="1" destOrd="0" presId="urn:microsoft.com/office/officeart/2018/5/layout/CenteredIconLabelDescriptionList"/>
    <dgm:cxn modelId="{14F1DF15-F29D-4C0C-9BAA-E4C9DA73CEB3}" type="presParOf" srcId="{884213FC-B64F-42AA-BA53-4C92CAD36FDB}" destId="{4F975865-31F0-45B2-9012-AE9996E8BFF8}" srcOrd="2" destOrd="0" presId="urn:microsoft.com/office/officeart/2018/5/layout/CenteredIconLabelDescriptionList"/>
    <dgm:cxn modelId="{F8D19467-18AE-45EB-A560-59730797BE89}" type="presParOf" srcId="{4F975865-31F0-45B2-9012-AE9996E8BFF8}" destId="{E5785448-85A7-4B87-AF6A-6E86362E6EF0}" srcOrd="0" destOrd="0" presId="urn:microsoft.com/office/officeart/2018/5/layout/CenteredIconLabelDescriptionList"/>
    <dgm:cxn modelId="{13B6FE19-2204-4823-A6B6-7C5D82B42F1B}" type="presParOf" srcId="{4F975865-31F0-45B2-9012-AE9996E8BFF8}" destId="{4C5E3A7E-3862-4727-9CD4-8306D2B15476}" srcOrd="1" destOrd="0" presId="urn:microsoft.com/office/officeart/2018/5/layout/CenteredIconLabelDescriptionList"/>
    <dgm:cxn modelId="{FAED41FD-2DE7-4B67-8431-F079A6F45F2B}" type="presParOf" srcId="{4F975865-31F0-45B2-9012-AE9996E8BFF8}" destId="{01B4F79B-41DD-4EBA-B90C-EA8C6838E00C}" srcOrd="2" destOrd="0" presId="urn:microsoft.com/office/officeart/2018/5/layout/CenteredIconLabelDescriptionList"/>
    <dgm:cxn modelId="{C266EA44-F5DC-4B74-873D-49C79B261B95}" type="presParOf" srcId="{4F975865-31F0-45B2-9012-AE9996E8BFF8}" destId="{7F2CCEC1-B0E9-489D-9EF3-1B92D61EADAE}" srcOrd="3" destOrd="0" presId="urn:microsoft.com/office/officeart/2018/5/layout/CenteredIconLabelDescriptionList"/>
    <dgm:cxn modelId="{E7BE140A-6432-4E1A-BB32-DA9B60C1AAB2}" type="presParOf" srcId="{4F975865-31F0-45B2-9012-AE9996E8BFF8}" destId="{8870169F-5A91-46C0-BF7E-D964A332D3C5}" srcOrd="4" destOrd="0" presId="urn:microsoft.com/office/officeart/2018/5/layout/CenteredIconLabelDescriptionList"/>
    <dgm:cxn modelId="{88DE571A-36A0-4C3A-BDA8-5AA565B40107}" type="presParOf" srcId="{884213FC-B64F-42AA-BA53-4C92CAD36FDB}" destId="{B145948A-34ED-4BBD-8423-AEC834E028B7}" srcOrd="3" destOrd="0" presId="urn:microsoft.com/office/officeart/2018/5/layout/CenteredIconLabelDescriptionList"/>
    <dgm:cxn modelId="{8ACA25B2-7C2C-4086-B274-1192F3F2961D}" type="presParOf" srcId="{884213FC-B64F-42AA-BA53-4C92CAD36FDB}" destId="{D35B64C0-BBA6-4433-B56F-1B1BE5DD7E04}" srcOrd="4" destOrd="0" presId="urn:microsoft.com/office/officeart/2018/5/layout/CenteredIconLabelDescriptionList"/>
    <dgm:cxn modelId="{63A33AA7-1BF0-4A01-A481-9752A13CAF76}" type="presParOf" srcId="{D35B64C0-BBA6-4433-B56F-1B1BE5DD7E04}" destId="{4543A72B-C868-4881-B938-F36A5E721248}" srcOrd="0" destOrd="0" presId="urn:microsoft.com/office/officeart/2018/5/layout/CenteredIconLabelDescriptionList"/>
    <dgm:cxn modelId="{30A4C45F-5636-48EF-892A-AC1C14164E20}" type="presParOf" srcId="{D35B64C0-BBA6-4433-B56F-1B1BE5DD7E04}" destId="{434394DB-DEF6-410D-BB29-517CCFB27DB1}" srcOrd="1" destOrd="0" presId="urn:microsoft.com/office/officeart/2018/5/layout/CenteredIconLabelDescriptionList"/>
    <dgm:cxn modelId="{CDF04C22-1F74-434F-AEED-107C7A3727D9}" type="presParOf" srcId="{D35B64C0-BBA6-4433-B56F-1B1BE5DD7E04}" destId="{EAD37587-07B7-4954-9399-5EF00759A632}" srcOrd="2" destOrd="0" presId="urn:microsoft.com/office/officeart/2018/5/layout/CenteredIconLabelDescriptionList"/>
    <dgm:cxn modelId="{5536ED76-713A-4675-B38B-C32FCF789AC5}" type="presParOf" srcId="{D35B64C0-BBA6-4433-B56F-1B1BE5DD7E04}" destId="{49F4EC24-DD53-4E74-9F91-2A671E23E021}" srcOrd="3" destOrd="0" presId="urn:microsoft.com/office/officeart/2018/5/layout/CenteredIconLabelDescriptionList"/>
    <dgm:cxn modelId="{0830C350-7C16-4E84-AED0-156E639336AF}" type="presParOf" srcId="{D35B64C0-BBA6-4433-B56F-1B1BE5DD7E04}" destId="{08434BC0-9270-4EE2-8ED3-0D357E6D0056}" srcOrd="4" destOrd="0" presId="urn:microsoft.com/office/officeart/2018/5/layout/CenteredIconLabelDescriptionList"/>
    <dgm:cxn modelId="{F769EE7D-2EBE-4060-82DF-27798B9C50CD}" type="presParOf" srcId="{884213FC-B64F-42AA-BA53-4C92CAD36FDB}" destId="{836899F7-9905-4F13-A5A9-B252A1D1FC35}" srcOrd="5" destOrd="0" presId="urn:microsoft.com/office/officeart/2018/5/layout/CenteredIconLabelDescriptionList"/>
    <dgm:cxn modelId="{49837436-6532-4FF8-89DF-03559A0070B0}" type="presParOf" srcId="{884213FC-B64F-42AA-BA53-4C92CAD36FDB}" destId="{1121D571-D4FF-44F6-BDDD-6CE4DCEB8939}" srcOrd="6" destOrd="0" presId="urn:microsoft.com/office/officeart/2018/5/layout/CenteredIconLabelDescriptionList"/>
    <dgm:cxn modelId="{A787828D-A649-417F-B31A-8587127B01B5}" type="presParOf" srcId="{1121D571-D4FF-44F6-BDDD-6CE4DCEB8939}" destId="{3B821600-2589-4E05-ADE1-9BE1138C703D}" srcOrd="0" destOrd="0" presId="urn:microsoft.com/office/officeart/2018/5/layout/CenteredIconLabelDescriptionList"/>
    <dgm:cxn modelId="{EC0869E3-42D2-4150-9209-C127B3FDD7C9}" type="presParOf" srcId="{1121D571-D4FF-44F6-BDDD-6CE4DCEB8939}" destId="{1FEF4DA3-C24C-49DA-AC7F-5B97988F9883}" srcOrd="1" destOrd="0" presId="urn:microsoft.com/office/officeart/2018/5/layout/CenteredIconLabelDescriptionList"/>
    <dgm:cxn modelId="{6A2B526C-35D0-4011-9649-B6FEBE21B2CF}" type="presParOf" srcId="{1121D571-D4FF-44F6-BDDD-6CE4DCEB8939}" destId="{D2345742-7B59-45EC-8A23-18EFF322E324}" srcOrd="2" destOrd="0" presId="urn:microsoft.com/office/officeart/2018/5/layout/CenteredIconLabelDescriptionList"/>
    <dgm:cxn modelId="{70BE4F23-EB6C-4B0D-A87A-520B319D7D33}" type="presParOf" srcId="{1121D571-D4FF-44F6-BDDD-6CE4DCEB8939}" destId="{DC78D662-966C-488E-9864-7AD6320DDD99}" srcOrd="3" destOrd="0" presId="urn:microsoft.com/office/officeart/2018/5/layout/CenteredIconLabelDescriptionList"/>
    <dgm:cxn modelId="{F740AD41-2391-4317-9A38-2EDFDFCE8CBB}" type="presParOf" srcId="{1121D571-D4FF-44F6-BDDD-6CE4DCEB8939}" destId="{B9690108-F12C-4170-90FB-3327DE1390F1}"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859AE0-B49B-4525-B8F5-54EDB0C01568}"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1A365A1-AF1F-42CB-A76D-101ADB21415C}">
      <dgm:prSet phldrT="[Text]" custT="1"/>
      <dgm:spPr/>
      <dgm:t>
        <a:bodyPr/>
        <a:lstStyle/>
        <a:p>
          <a:pPr>
            <a:lnSpc>
              <a:spcPts val="1400"/>
            </a:lnSpc>
            <a:defRPr b="1"/>
          </a:pPr>
          <a:r>
            <a:rPr lang="en-US" sz="1400">
              <a:latin typeface="Graphik Arabic Regular" pitchFamily="2" charset="-78"/>
              <a:cs typeface="Graphik Arabic Regular" pitchFamily="2" charset="-78"/>
            </a:rPr>
            <a:t>2.1</a:t>
          </a:r>
        </a:p>
      </dgm:t>
    </dgm:pt>
    <dgm:pt modelId="{E16AD55A-0FFB-45D8-B425-4C7C2306B31E}" type="parTrans" cxnId="{3696EC15-1732-47D7-B259-05FA9949162F}">
      <dgm:prSet/>
      <dgm:spPr/>
      <dgm:t>
        <a:bodyPr/>
        <a:lstStyle/>
        <a:p>
          <a:pPr>
            <a:lnSpc>
              <a:spcPts val="1400"/>
            </a:lnSpc>
          </a:pPr>
          <a:endParaRPr lang="en-US" sz="1400">
            <a:latin typeface="Graphik Arabic Regular" pitchFamily="2" charset="-78"/>
            <a:cs typeface="Graphik Arabic Regular" pitchFamily="2" charset="-78"/>
          </a:endParaRPr>
        </a:p>
      </dgm:t>
    </dgm:pt>
    <dgm:pt modelId="{AD02D39A-FFDB-460E-89E9-ADA8AC93C524}" type="sibTrans" cxnId="{3696EC15-1732-47D7-B259-05FA9949162F}">
      <dgm:prSet/>
      <dgm:spPr/>
      <dgm:t>
        <a:bodyPr/>
        <a:lstStyle/>
        <a:p>
          <a:pPr>
            <a:lnSpc>
              <a:spcPts val="1400"/>
            </a:lnSpc>
          </a:pPr>
          <a:endParaRPr lang="en-US" sz="1400">
            <a:latin typeface="Graphik Arabic Regular" pitchFamily="2" charset="-78"/>
            <a:cs typeface="Graphik Arabic Regular" pitchFamily="2" charset="-78"/>
          </a:endParaRPr>
        </a:p>
      </dgm:t>
    </dgm:pt>
    <dgm:pt modelId="{4F7AE521-B8E8-4047-B2CC-31D960B530FC}">
      <dgm:prSet phldrT="[Text]" custT="1"/>
      <dgm:spPr/>
      <dgm:t>
        <a:bodyPr/>
        <a:lstStyle/>
        <a:p>
          <a:pPr>
            <a:lnSpc>
              <a:spcPts val="1400"/>
            </a:lnSpc>
          </a:pPr>
          <a:r>
            <a:rPr lang="en-US" sz="1400" dirty="0">
              <a:latin typeface="Graphik Arabic Regular" pitchFamily="2" charset="-78"/>
              <a:cs typeface="Graphik Arabic Regular" pitchFamily="2" charset="-78"/>
            </a:rPr>
            <a:t>Strategic Plan developed in consultation with internal &amp; External Stakeholders</a:t>
          </a:r>
        </a:p>
      </dgm:t>
    </dgm:pt>
    <dgm:pt modelId="{1F39CACB-BB3E-4F78-B4AC-C2482A6067F6}" type="parTrans" cxnId="{EFC53787-590E-4B67-8A30-E967A2BCAEE4}">
      <dgm:prSet/>
      <dgm:spPr/>
      <dgm:t>
        <a:bodyPr/>
        <a:lstStyle/>
        <a:p>
          <a:pPr>
            <a:lnSpc>
              <a:spcPts val="1400"/>
            </a:lnSpc>
          </a:pPr>
          <a:endParaRPr lang="en-US" sz="1400">
            <a:latin typeface="Graphik Arabic Regular" pitchFamily="2" charset="-78"/>
            <a:cs typeface="Graphik Arabic Regular" pitchFamily="2" charset="-78"/>
          </a:endParaRPr>
        </a:p>
      </dgm:t>
    </dgm:pt>
    <dgm:pt modelId="{B6D96F54-08E8-408A-A642-EE47248B2DA9}" type="sibTrans" cxnId="{EFC53787-590E-4B67-8A30-E967A2BCAEE4}">
      <dgm:prSet/>
      <dgm:spPr/>
      <dgm:t>
        <a:bodyPr/>
        <a:lstStyle/>
        <a:p>
          <a:pPr>
            <a:lnSpc>
              <a:spcPts val="1400"/>
            </a:lnSpc>
          </a:pPr>
          <a:endParaRPr lang="en-US" sz="1400">
            <a:latin typeface="Graphik Arabic Regular" pitchFamily="2" charset="-78"/>
            <a:cs typeface="Graphik Arabic Regular" pitchFamily="2" charset="-78"/>
          </a:endParaRPr>
        </a:p>
      </dgm:t>
    </dgm:pt>
    <dgm:pt modelId="{9FA91A85-919E-4958-89A4-CF888D98D071}">
      <dgm:prSet phldrT="[Text]" custT="1"/>
      <dgm:spPr/>
      <dgm:t>
        <a:bodyPr/>
        <a:lstStyle/>
        <a:p>
          <a:pPr>
            <a:lnSpc>
              <a:spcPts val="1400"/>
            </a:lnSpc>
            <a:defRPr b="1"/>
          </a:pPr>
          <a:r>
            <a:rPr lang="en-US" sz="1400">
              <a:latin typeface="Graphik Arabic Regular" pitchFamily="2" charset="-78"/>
              <a:cs typeface="Graphik Arabic Regular" pitchFamily="2" charset="-78"/>
            </a:rPr>
            <a:t>2.2</a:t>
          </a:r>
        </a:p>
      </dgm:t>
    </dgm:pt>
    <dgm:pt modelId="{3BF26377-7F9B-406A-9158-22FA05BE1AA0}" type="parTrans" cxnId="{7D27D91C-4F04-497E-852E-1C8A09C29BA5}">
      <dgm:prSet/>
      <dgm:spPr/>
      <dgm:t>
        <a:bodyPr/>
        <a:lstStyle/>
        <a:p>
          <a:pPr>
            <a:lnSpc>
              <a:spcPts val="1400"/>
            </a:lnSpc>
          </a:pPr>
          <a:endParaRPr lang="en-US" sz="1400">
            <a:latin typeface="Graphik Arabic Regular" pitchFamily="2" charset="-78"/>
            <a:cs typeface="Graphik Arabic Regular" pitchFamily="2" charset="-78"/>
          </a:endParaRPr>
        </a:p>
      </dgm:t>
    </dgm:pt>
    <dgm:pt modelId="{8B5C26D9-2B26-4422-BE0A-0BBBF60E1B4F}" type="sibTrans" cxnId="{7D27D91C-4F04-497E-852E-1C8A09C29BA5}">
      <dgm:prSet/>
      <dgm:spPr/>
      <dgm:t>
        <a:bodyPr/>
        <a:lstStyle/>
        <a:p>
          <a:pPr>
            <a:lnSpc>
              <a:spcPts val="1400"/>
            </a:lnSpc>
          </a:pPr>
          <a:endParaRPr lang="en-US" sz="1400">
            <a:latin typeface="Graphik Arabic Regular" pitchFamily="2" charset="-78"/>
            <a:cs typeface="Graphik Arabic Regular" pitchFamily="2" charset="-78"/>
          </a:endParaRPr>
        </a:p>
      </dgm:t>
    </dgm:pt>
    <dgm:pt modelId="{6D23E42D-A34B-446F-983A-E8E82F89A7EB}">
      <dgm:prSet phldrT="[Text]" custT="1"/>
      <dgm:spPr/>
      <dgm:t>
        <a:bodyPr/>
        <a:lstStyle/>
        <a:p>
          <a:pPr>
            <a:lnSpc>
              <a:spcPts val="1400"/>
            </a:lnSpc>
          </a:pPr>
          <a:r>
            <a:rPr lang="en-US" sz="1400">
              <a:latin typeface="Graphik Arabic Regular" pitchFamily="2" charset="-78"/>
              <a:cs typeface="Graphik Arabic Regular" pitchFamily="2" charset="-78"/>
            </a:rPr>
            <a:t>Aligned with Vision &amp; Mission and include KPIs and Targets</a:t>
          </a:r>
        </a:p>
      </dgm:t>
    </dgm:pt>
    <dgm:pt modelId="{CEA02A2D-5D93-4156-AB38-BE3D40B10493}" type="parTrans" cxnId="{9BF256CF-0CB3-4989-BE3B-218A5D4CD4AA}">
      <dgm:prSet/>
      <dgm:spPr/>
      <dgm:t>
        <a:bodyPr/>
        <a:lstStyle/>
        <a:p>
          <a:pPr>
            <a:lnSpc>
              <a:spcPts val="1400"/>
            </a:lnSpc>
          </a:pPr>
          <a:endParaRPr lang="en-US" sz="1400">
            <a:latin typeface="Graphik Arabic Regular" pitchFamily="2" charset="-78"/>
            <a:cs typeface="Graphik Arabic Regular" pitchFamily="2" charset="-78"/>
          </a:endParaRPr>
        </a:p>
      </dgm:t>
    </dgm:pt>
    <dgm:pt modelId="{9CB5DC7B-2212-4169-843A-CA76E8C52109}" type="sibTrans" cxnId="{9BF256CF-0CB3-4989-BE3B-218A5D4CD4AA}">
      <dgm:prSet/>
      <dgm:spPr/>
      <dgm:t>
        <a:bodyPr/>
        <a:lstStyle/>
        <a:p>
          <a:pPr>
            <a:lnSpc>
              <a:spcPts val="1400"/>
            </a:lnSpc>
          </a:pPr>
          <a:endParaRPr lang="en-US" sz="1400">
            <a:latin typeface="Graphik Arabic Regular" pitchFamily="2" charset="-78"/>
            <a:cs typeface="Graphik Arabic Regular" pitchFamily="2" charset="-78"/>
          </a:endParaRPr>
        </a:p>
      </dgm:t>
    </dgm:pt>
    <dgm:pt modelId="{71142B7D-FD9E-42CE-9725-69B483ABBAB9}">
      <dgm:prSet phldrT="[Text]" custT="1"/>
      <dgm:spPr/>
      <dgm:t>
        <a:bodyPr/>
        <a:lstStyle/>
        <a:p>
          <a:pPr>
            <a:lnSpc>
              <a:spcPts val="1400"/>
            </a:lnSpc>
            <a:defRPr b="1"/>
          </a:pPr>
          <a:r>
            <a:rPr lang="en-US" sz="1400">
              <a:latin typeface="Graphik Arabic Regular" pitchFamily="2" charset="-78"/>
              <a:cs typeface="Graphik Arabic Regular" pitchFamily="2" charset="-78"/>
            </a:rPr>
            <a:t>2.3</a:t>
          </a:r>
        </a:p>
      </dgm:t>
    </dgm:pt>
    <dgm:pt modelId="{EF74433E-BB19-4E2D-9713-F4726BCE1097}" type="parTrans" cxnId="{E9FC08B5-3B01-4A4D-BDAE-460B48AF961C}">
      <dgm:prSet/>
      <dgm:spPr/>
      <dgm:t>
        <a:bodyPr/>
        <a:lstStyle/>
        <a:p>
          <a:pPr>
            <a:lnSpc>
              <a:spcPts val="1400"/>
            </a:lnSpc>
          </a:pPr>
          <a:endParaRPr lang="en-US" sz="1400">
            <a:latin typeface="Graphik Arabic Regular" pitchFamily="2" charset="-78"/>
            <a:cs typeface="Graphik Arabic Regular" pitchFamily="2" charset="-78"/>
          </a:endParaRPr>
        </a:p>
      </dgm:t>
    </dgm:pt>
    <dgm:pt modelId="{D8D556A1-AF62-4997-8C4B-2240821EED60}" type="sibTrans" cxnId="{E9FC08B5-3B01-4A4D-BDAE-460B48AF961C}">
      <dgm:prSet/>
      <dgm:spPr/>
      <dgm:t>
        <a:bodyPr/>
        <a:lstStyle/>
        <a:p>
          <a:pPr>
            <a:lnSpc>
              <a:spcPts val="1400"/>
            </a:lnSpc>
          </a:pPr>
          <a:endParaRPr lang="en-US" sz="1400">
            <a:latin typeface="Graphik Arabic Regular" pitchFamily="2" charset="-78"/>
            <a:cs typeface="Graphik Arabic Regular" pitchFamily="2" charset="-78"/>
          </a:endParaRPr>
        </a:p>
      </dgm:t>
    </dgm:pt>
    <dgm:pt modelId="{7209A980-D422-4F21-9F95-8AC89D588CEB}">
      <dgm:prSet phldrT="[Text]" custT="1"/>
      <dgm:spPr/>
      <dgm:t>
        <a:bodyPr/>
        <a:lstStyle/>
        <a:p>
          <a:pPr>
            <a:lnSpc>
              <a:spcPts val="1400"/>
            </a:lnSpc>
          </a:pPr>
          <a:r>
            <a:rPr lang="en-US" sz="1400">
              <a:latin typeface="Graphik Arabic Regular" pitchFamily="2" charset="-78"/>
              <a:cs typeface="Graphik Arabic Regular" pitchFamily="2" charset="-78"/>
            </a:rPr>
            <a:t>Allocated Responsibilities at Senior Management Level</a:t>
          </a:r>
        </a:p>
      </dgm:t>
    </dgm:pt>
    <dgm:pt modelId="{75C0BC88-98E4-4EF4-81CB-0D9AAFC365AE}" type="parTrans" cxnId="{9E95FF2C-7D8C-451A-88E6-DF8447A2E191}">
      <dgm:prSet/>
      <dgm:spPr/>
      <dgm:t>
        <a:bodyPr/>
        <a:lstStyle/>
        <a:p>
          <a:pPr>
            <a:lnSpc>
              <a:spcPts val="1400"/>
            </a:lnSpc>
          </a:pPr>
          <a:endParaRPr lang="en-US" sz="1400">
            <a:latin typeface="Graphik Arabic Regular" pitchFamily="2" charset="-78"/>
            <a:cs typeface="Graphik Arabic Regular" pitchFamily="2" charset="-78"/>
          </a:endParaRPr>
        </a:p>
      </dgm:t>
    </dgm:pt>
    <dgm:pt modelId="{FF3979CB-8D97-4E52-8709-92AC546F2281}" type="sibTrans" cxnId="{9E95FF2C-7D8C-451A-88E6-DF8447A2E191}">
      <dgm:prSet/>
      <dgm:spPr/>
      <dgm:t>
        <a:bodyPr/>
        <a:lstStyle/>
        <a:p>
          <a:pPr>
            <a:lnSpc>
              <a:spcPts val="1400"/>
            </a:lnSpc>
          </a:pPr>
          <a:endParaRPr lang="en-US" sz="1400">
            <a:latin typeface="Graphik Arabic Regular" pitchFamily="2" charset="-78"/>
            <a:cs typeface="Graphik Arabic Regular" pitchFamily="2" charset="-78"/>
          </a:endParaRPr>
        </a:p>
      </dgm:t>
    </dgm:pt>
    <dgm:pt modelId="{F76A6410-1B8C-402F-9596-BFB73B58E174}" type="pres">
      <dgm:prSet presAssocID="{BD859AE0-B49B-4525-B8F5-54EDB0C01568}" presName="root" presStyleCnt="0">
        <dgm:presLayoutVars>
          <dgm:dir/>
          <dgm:resizeHandles val="exact"/>
        </dgm:presLayoutVars>
      </dgm:prSet>
      <dgm:spPr/>
    </dgm:pt>
    <dgm:pt modelId="{42AD4968-D482-4050-B6C6-37977F8C3AD3}" type="pres">
      <dgm:prSet presAssocID="{71A365A1-AF1F-42CB-A76D-101ADB21415C}" presName="compNode" presStyleCnt="0"/>
      <dgm:spPr/>
    </dgm:pt>
    <dgm:pt modelId="{38704299-06EF-466F-B77D-BF4FB9620D6E}" type="pres">
      <dgm:prSet presAssocID="{71A365A1-AF1F-42CB-A76D-101ADB2141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1000" r="-21000"/>
          </a:stretch>
        </a:blipFill>
        <a:ln>
          <a:noFill/>
        </a:ln>
      </dgm:spPr>
    </dgm:pt>
    <dgm:pt modelId="{00301F63-4EBB-408A-ACC3-552A6DC86426}" type="pres">
      <dgm:prSet presAssocID="{71A365A1-AF1F-42CB-A76D-101ADB21415C}" presName="iconSpace" presStyleCnt="0"/>
      <dgm:spPr/>
    </dgm:pt>
    <dgm:pt modelId="{CAA73766-6CBE-47C6-AA9A-A15AC3F07EE0}" type="pres">
      <dgm:prSet presAssocID="{71A365A1-AF1F-42CB-A76D-101ADB21415C}" presName="parTx" presStyleLbl="revTx" presStyleIdx="0" presStyleCnt="6">
        <dgm:presLayoutVars>
          <dgm:chMax val="0"/>
          <dgm:chPref val="0"/>
        </dgm:presLayoutVars>
      </dgm:prSet>
      <dgm:spPr/>
    </dgm:pt>
    <dgm:pt modelId="{9DA81774-9594-40BC-AEE0-08FA5C5D4C08}" type="pres">
      <dgm:prSet presAssocID="{71A365A1-AF1F-42CB-A76D-101ADB21415C}" presName="txSpace" presStyleCnt="0"/>
      <dgm:spPr/>
    </dgm:pt>
    <dgm:pt modelId="{F9C78452-D5BF-453E-8B40-3189CD3AFB09}" type="pres">
      <dgm:prSet presAssocID="{71A365A1-AF1F-42CB-A76D-101ADB21415C}" presName="desTx" presStyleLbl="revTx" presStyleIdx="1" presStyleCnt="6" custScaleX="119647">
        <dgm:presLayoutVars/>
      </dgm:prSet>
      <dgm:spPr/>
    </dgm:pt>
    <dgm:pt modelId="{75627D87-BD78-4FDD-9DA7-D3787ED73080}" type="pres">
      <dgm:prSet presAssocID="{AD02D39A-FFDB-460E-89E9-ADA8AC93C524}" presName="sibTrans" presStyleCnt="0"/>
      <dgm:spPr/>
    </dgm:pt>
    <dgm:pt modelId="{EF83C0AD-B22C-40A4-88B2-CFDBDAA051EA}" type="pres">
      <dgm:prSet presAssocID="{9FA91A85-919E-4958-89A4-CF888D98D071}" presName="compNode" presStyleCnt="0"/>
      <dgm:spPr/>
    </dgm:pt>
    <dgm:pt modelId="{3A7B5A21-F5F9-46BA-A70E-49F9D516E19E}" type="pres">
      <dgm:prSet presAssocID="{9FA91A85-919E-4958-89A4-CF888D98D071}" presName="iconRect" presStyleLbl="node1" presStyleIdx="1" presStyleCnt="3"/>
      <dgm:spPr>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20912643-1063-45E6-AEF2-38864E20306D}" type="pres">
      <dgm:prSet presAssocID="{9FA91A85-919E-4958-89A4-CF888D98D071}" presName="iconSpace" presStyleCnt="0"/>
      <dgm:spPr/>
    </dgm:pt>
    <dgm:pt modelId="{08E6FF52-C041-4E43-8DD3-BD6644FDF353}" type="pres">
      <dgm:prSet presAssocID="{9FA91A85-919E-4958-89A4-CF888D98D071}" presName="parTx" presStyleLbl="revTx" presStyleIdx="2" presStyleCnt="6">
        <dgm:presLayoutVars>
          <dgm:chMax val="0"/>
          <dgm:chPref val="0"/>
        </dgm:presLayoutVars>
      </dgm:prSet>
      <dgm:spPr/>
    </dgm:pt>
    <dgm:pt modelId="{A46BED64-05F6-47AC-9EA5-250667D37EF4}" type="pres">
      <dgm:prSet presAssocID="{9FA91A85-919E-4958-89A4-CF888D98D071}" presName="txSpace" presStyleCnt="0"/>
      <dgm:spPr/>
    </dgm:pt>
    <dgm:pt modelId="{B606709F-6948-498A-8B2C-9178F1207A8F}" type="pres">
      <dgm:prSet presAssocID="{9FA91A85-919E-4958-89A4-CF888D98D071}" presName="desTx" presStyleLbl="revTx" presStyleIdx="3" presStyleCnt="6">
        <dgm:presLayoutVars/>
      </dgm:prSet>
      <dgm:spPr/>
    </dgm:pt>
    <dgm:pt modelId="{6D0B9D00-E718-49E0-AB1C-B745D79643AE}" type="pres">
      <dgm:prSet presAssocID="{8B5C26D9-2B26-4422-BE0A-0BBBF60E1B4F}" presName="sibTrans" presStyleCnt="0"/>
      <dgm:spPr/>
    </dgm:pt>
    <dgm:pt modelId="{AB08A7F4-7989-4FB2-B915-EF29EBD10C02}" type="pres">
      <dgm:prSet presAssocID="{71142B7D-FD9E-42CE-9725-69B483ABBAB9}" presName="compNode" presStyleCnt="0"/>
      <dgm:spPr/>
    </dgm:pt>
    <dgm:pt modelId="{A7733C69-5512-4E7C-84B4-CEE4C1E14E1E}" type="pres">
      <dgm:prSet presAssocID="{71142B7D-FD9E-42CE-9725-69B483ABBAB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a:noFill/>
        </a:ln>
      </dgm:spPr>
    </dgm:pt>
    <dgm:pt modelId="{F40DDC8D-6CC6-4620-8886-C9FCCA00CEFB}" type="pres">
      <dgm:prSet presAssocID="{71142B7D-FD9E-42CE-9725-69B483ABBAB9}" presName="iconSpace" presStyleCnt="0"/>
      <dgm:spPr/>
    </dgm:pt>
    <dgm:pt modelId="{1FB0AE0F-7B13-4F4E-90B4-444D58F1C8C2}" type="pres">
      <dgm:prSet presAssocID="{71142B7D-FD9E-42CE-9725-69B483ABBAB9}" presName="parTx" presStyleLbl="revTx" presStyleIdx="4" presStyleCnt="6">
        <dgm:presLayoutVars>
          <dgm:chMax val="0"/>
          <dgm:chPref val="0"/>
        </dgm:presLayoutVars>
      </dgm:prSet>
      <dgm:spPr/>
    </dgm:pt>
    <dgm:pt modelId="{E841864C-FDFC-443C-B5F2-EFC2B8B1ACD7}" type="pres">
      <dgm:prSet presAssocID="{71142B7D-FD9E-42CE-9725-69B483ABBAB9}" presName="txSpace" presStyleCnt="0"/>
      <dgm:spPr/>
    </dgm:pt>
    <dgm:pt modelId="{3806C262-240F-4E30-B924-867F77B26DD2}" type="pres">
      <dgm:prSet presAssocID="{71142B7D-FD9E-42CE-9725-69B483ABBAB9}" presName="desTx" presStyleLbl="revTx" presStyleIdx="5" presStyleCnt="6">
        <dgm:presLayoutVars/>
      </dgm:prSet>
      <dgm:spPr/>
    </dgm:pt>
  </dgm:ptLst>
  <dgm:cxnLst>
    <dgm:cxn modelId="{7820F903-3BAF-460B-A5A3-D787D122D4CD}" type="presOf" srcId="{7209A980-D422-4F21-9F95-8AC89D588CEB}" destId="{3806C262-240F-4E30-B924-867F77B26DD2}" srcOrd="0" destOrd="0" presId="urn:microsoft.com/office/officeart/2018/5/layout/CenteredIconLabelDescriptionList"/>
    <dgm:cxn modelId="{3696EC15-1732-47D7-B259-05FA9949162F}" srcId="{BD859AE0-B49B-4525-B8F5-54EDB0C01568}" destId="{71A365A1-AF1F-42CB-A76D-101ADB21415C}" srcOrd="0" destOrd="0" parTransId="{E16AD55A-0FFB-45D8-B425-4C7C2306B31E}" sibTransId="{AD02D39A-FFDB-460E-89E9-ADA8AC93C524}"/>
    <dgm:cxn modelId="{9641871B-6057-499D-9AFF-15CE23F67FF5}" type="presOf" srcId="{4F7AE521-B8E8-4047-B2CC-31D960B530FC}" destId="{F9C78452-D5BF-453E-8B40-3189CD3AFB09}" srcOrd="0" destOrd="0" presId="urn:microsoft.com/office/officeart/2018/5/layout/CenteredIconLabelDescriptionList"/>
    <dgm:cxn modelId="{7D27D91C-4F04-497E-852E-1C8A09C29BA5}" srcId="{BD859AE0-B49B-4525-B8F5-54EDB0C01568}" destId="{9FA91A85-919E-4958-89A4-CF888D98D071}" srcOrd="1" destOrd="0" parTransId="{3BF26377-7F9B-406A-9158-22FA05BE1AA0}" sibTransId="{8B5C26D9-2B26-4422-BE0A-0BBBF60E1B4F}"/>
    <dgm:cxn modelId="{9E95FF2C-7D8C-451A-88E6-DF8447A2E191}" srcId="{71142B7D-FD9E-42CE-9725-69B483ABBAB9}" destId="{7209A980-D422-4F21-9F95-8AC89D588CEB}" srcOrd="0" destOrd="0" parTransId="{75C0BC88-98E4-4EF4-81CB-0D9AAFC365AE}" sibTransId="{FF3979CB-8D97-4E52-8709-92AC546F2281}"/>
    <dgm:cxn modelId="{EFC53787-590E-4B67-8A30-E967A2BCAEE4}" srcId="{71A365A1-AF1F-42CB-A76D-101ADB21415C}" destId="{4F7AE521-B8E8-4047-B2CC-31D960B530FC}" srcOrd="0" destOrd="0" parTransId="{1F39CACB-BB3E-4F78-B4AC-C2482A6067F6}" sibTransId="{B6D96F54-08E8-408A-A642-EE47248B2DA9}"/>
    <dgm:cxn modelId="{F787D796-7DB3-4340-8366-4D0A5B3A1475}" type="presOf" srcId="{9FA91A85-919E-4958-89A4-CF888D98D071}" destId="{08E6FF52-C041-4E43-8DD3-BD6644FDF353}" srcOrd="0" destOrd="0" presId="urn:microsoft.com/office/officeart/2018/5/layout/CenteredIconLabelDescriptionList"/>
    <dgm:cxn modelId="{DD227FAC-AD63-47F5-B0C2-AC9E6E9B4924}" type="presOf" srcId="{6D23E42D-A34B-446F-983A-E8E82F89A7EB}" destId="{B606709F-6948-498A-8B2C-9178F1207A8F}" srcOrd="0" destOrd="0" presId="urn:microsoft.com/office/officeart/2018/5/layout/CenteredIconLabelDescriptionList"/>
    <dgm:cxn modelId="{E9FC08B5-3B01-4A4D-BDAE-460B48AF961C}" srcId="{BD859AE0-B49B-4525-B8F5-54EDB0C01568}" destId="{71142B7D-FD9E-42CE-9725-69B483ABBAB9}" srcOrd="2" destOrd="0" parTransId="{EF74433E-BB19-4E2D-9713-F4726BCE1097}" sibTransId="{D8D556A1-AF62-4997-8C4B-2240821EED60}"/>
    <dgm:cxn modelId="{F3DDAFCE-D97F-4481-AC2D-44CF6C23C1B1}" type="presOf" srcId="{71142B7D-FD9E-42CE-9725-69B483ABBAB9}" destId="{1FB0AE0F-7B13-4F4E-90B4-444D58F1C8C2}" srcOrd="0" destOrd="0" presId="urn:microsoft.com/office/officeart/2018/5/layout/CenteredIconLabelDescriptionList"/>
    <dgm:cxn modelId="{9BF256CF-0CB3-4989-BE3B-218A5D4CD4AA}" srcId="{9FA91A85-919E-4958-89A4-CF888D98D071}" destId="{6D23E42D-A34B-446F-983A-E8E82F89A7EB}" srcOrd="0" destOrd="0" parTransId="{CEA02A2D-5D93-4156-AB38-BE3D40B10493}" sibTransId="{9CB5DC7B-2212-4169-843A-CA76E8C52109}"/>
    <dgm:cxn modelId="{7D800ED1-9AC6-43F5-8CA9-22C0650C6207}" type="presOf" srcId="{71A365A1-AF1F-42CB-A76D-101ADB21415C}" destId="{CAA73766-6CBE-47C6-AA9A-A15AC3F07EE0}" srcOrd="0" destOrd="0" presId="urn:microsoft.com/office/officeart/2018/5/layout/CenteredIconLabelDescriptionList"/>
    <dgm:cxn modelId="{3841A4FC-E6AF-45B8-95A7-D54B45F9C4C1}" type="presOf" srcId="{BD859AE0-B49B-4525-B8F5-54EDB0C01568}" destId="{F76A6410-1B8C-402F-9596-BFB73B58E174}" srcOrd="0" destOrd="0" presId="urn:microsoft.com/office/officeart/2018/5/layout/CenteredIconLabelDescriptionList"/>
    <dgm:cxn modelId="{85585EC4-F821-4932-B0C5-03A1B0114751}" type="presParOf" srcId="{F76A6410-1B8C-402F-9596-BFB73B58E174}" destId="{42AD4968-D482-4050-B6C6-37977F8C3AD3}" srcOrd="0" destOrd="0" presId="urn:microsoft.com/office/officeart/2018/5/layout/CenteredIconLabelDescriptionList"/>
    <dgm:cxn modelId="{C5950EE7-9F48-4850-B120-BF82CE772CEF}" type="presParOf" srcId="{42AD4968-D482-4050-B6C6-37977F8C3AD3}" destId="{38704299-06EF-466F-B77D-BF4FB9620D6E}" srcOrd="0" destOrd="0" presId="urn:microsoft.com/office/officeart/2018/5/layout/CenteredIconLabelDescriptionList"/>
    <dgm:cxn modelId="{282523A3-63D5-4DA2-A543-7BDD7C769788}" type="presParOf" srcId="{42AD4968-D482-4050-B6C6-37977F8C3AD3}" destId="{00301F63-4EBB-408A-ACC3-552A6DC86426}" srcOrd="1" destOrd="0" presId="urn:microsoft.com/office/officeart/2018/5/layout/CenteredIconLabelDescriptionList"/>
    <dgm:cxn modelId="{096FEBF0-BB9A-4979-B2FC-CB039A3F1CDB}" type="presParOf" srcId="{42AD4968-D482-4050-B6C6-37977F8C3AD3}" destId="{CAA73766-6CBE-47C6-AA9A-A15AC3F07EE0}" srcOrd="2" destOrd="0" presId="urn:microsoft.com/office/officeart/2018/5/layout/CenteredIconLabelDescriptionList"/>
    <dgm:cxn modelId="{99E4DD71-D87A-4FFA-9F3B-381D4B601944}" type="presParOf" srcId="{42AD4968-D482-4050-B6C6-37977F8C3AD3}" destId="{9DA81774-9594-40BC-AEE0-08FA5C5D4C08}" srcOrd="3" destOrd="0" presId="urn:microsoft.com/office/officeart/2018/5/layout/CenteredIconLabelDescriptionList"/>
    <dgm:cxn modelId="{2E44B59B-7CCF-4362-AE95-277BC8B3EC54}" type="presParOf" srcId="{42AD4968-D482-4050-B6C6-37977F8C3AD3}" destId="{F9C78452-D5BF-453E-8B40-3189CD3AFB09}" srcOrd="4" destOrd="0" presId="urn:microsoft.com/office/officeart/2018/5/layout/CenteredIconLabelDescriptionList"/>
    <dgm:cxn modelId="{70CBBF4D-4753-4F3A-993A-0EE59D819FCD}" type="presParOf" srcId="{F76A6410-1B8C-402F-9596-BFB73B58E174}" destId="{75627D87-BD78-4FDD-9DA7-D3787ED73080}" srcOrd="1" destOrd="0" presId="urn:microsoft.com/office/officeart/2018/5/layout/CenteredIconLabelDescriptionList"/>
    <dgm:cxn modelId="{30BBB570-FE6C-4833-8CFD-BB08B0B915F4}" type="presParOf" srcId="{F76A6410-1B8C-402F-9596-BFB73B58E174}" destId="{EF83C0AD-B22C-40A4-88B2-CFDBDAA051EA}" srcOrd="2" destOrd="0" presId="urn:microsoft.com/office/officeart/2018/5/layout/CenteredIconLabelDescriptionList"/>
    <dgm:cxn modelId="{4467BA71-133B-44EC-8047-43168A5FB2B8}" type="presParOf" srcId="{EF83C0AD-B22C-40A4-88B2-CFDBDAA051EA}" destId="{3A7B5A21-F5F9-46BA-A70E-49F9D516E19E}" srcOrd="0" destOrd="0" presId="urn:microsoft.com/office/officeart/2018/5/layout/CenteredIconLabelDescriptionList"/>
    <dgm:cxn modelId="{22F6558D-AC83-41EC-887B-825F5FB76872}" type="presParOf" srcId="{EF83C0AD-B22C-40A4-88B2-CFDBDAA051EA}" destId="{20912643-1063-45E6-AEF2-38864E20306D}" srcOrd="1" destOrd="0" presId="urn:microsoft.com/office/officeart/2018/5/layout/CenteredIconLabelDescriptionList"/>
    <dgm:cxn modelId="{65FCEE4D-332B-48B3-BCF7-3475614BCB0F}" type="presParOf" srcId="{EF83C0AD-B22C-40A4-88B2-CFDBDAA051EA}" destId="{08E6FF52-C041-4E43-8DD3-BD6644FDF353}" srcOrd="2" destOrd="0" presId="urn:microsoft.com/office/officeart/2018/5/layout/CenteredIconLabelDescriptionList"/>
    <dgm:cxn modelId="{A91B6F80-B4B3-48A7-A68A-A2056DA18F0F}" type="presParOf" srcId="{EF83C0AD-B22C-40A4-88B2-CFDBDAA051EA}" destId="{A46BED64-05F6-47AC-9EA5-250667D37EF4}" srcOrd="3" destOrd="0" presId="urn:microsoft.com/office/officeart/2018/5/layout/CenteredIconLabelDescriptionList"/>
    <dgm:cxn modelId="{25C30CF0-8306-4D40-8C3A-AD6F3A0175CD}" type="presParOf" srcId="{EF83C0AD-B22C-40A4-88B2-CFDBDAA051EA}" destId="{B606709F-6948-498A-8B2C-9178F1207A8F}" srcOrd="4" destOrd="0" presId="urn:microsoft.com/office/officeart/2018/5/layout/CenteredIconLabelDescriptionList"/>
    <dgm:cxn modelId="{13AA61CB-89FC-44BE-B778-835580E60DAD}" type="presParOf" srcId="{F76A6410-1B8C-402F-9596-BFB73B58E174}" destId="{6D0B9D00-E718-49E0-AB1C-B745D79643AE}" srcOrd="3" destOrd="0" presId="urn:microsoft.com/office/officeart/2018/5/layout/CenteredIconLabelDescriptionList"/>
    <dgm:cxn modelId="{07477964-E155-4CDC-B7A2-0FB0E483C7FD}" type="presParOf" srcId="{F76A6410-1B8C-402F-9596-BFB73B58E174}" destId="{AB08A7F4-7989-4FB2-B915-EF29EBD10C02}" srcOrd="4" destOrd="0" presId="urn:microsoft.com/office/officeart/2018/5/layout/CenteredIconLabelDescriptionList"/>
    <dgm:cxn modelId="{D9C1067C-9393-4C9C-BC22-B6484535D2B8}" type="presParOf" srcId="{AB08A7F4-7989-4FB2-B915-EF29EBD10C02}" destId="{A7733C69-5512-4E7C-84B4-CEE4C1E14E1E}" srcOrd="0" destOrd="0" presId="urn:microsoft.com/office/officeart/2018/5/layout/CenteredIconLabelDescriptionList"/>
    <dgm:cxn modelId="{2EFB5193-8866-473E-B8F3-CC7B0B7C4FB9}" type="presParOf" srcId="{AB08A7F4-7989-4FB2-B915-EF29EBD10C02}" destId="{F40DDC8D-6CC6-4620-8886-C9FCCA00CEFB}" srcOrd="1" destOrd="0" presId="urn:microsoft.com/office/officeart/2018/5/layout/CenteredIconLabelDescriptionList"/>
    <dgm:cxn modelId="{562CC9CE-D5BE-484E-BCA1-3F8D1BD574FA}" type="presParOf" srcId="{AB08A7F4-7989-4FB2-B915-EF29EBD10C02}" destId="{1FB0AE0F-7B13-4F4E-90B4-444D58F1C8C2}" srcOrd="2" destOrd="0" presId="urn:microsoft.com/office/officeart/2018/5/layout/CenteredIconLabelDescriptionList"/>
    <dgm:cxn modelId="{76967F54-F495-4211-8BF5-E37DA3079DB3}" type="presParOf" srcId="{AB08A7F4-7989-4FB2-B915-EF29EBD10C02}" destId="{E841864C-FDFC-443C-B5F2-EFC2B8B1ACD7}" srcOrd="3" destOrd="0" presId="urn:microsoft.com/office/officeart/2018/5/layout/CenteredIconLabelDescriptionList"/>
    <dgm:cxn modelId="{719CA560-9A9A-4142-A20D-293122450D90}" type="presParOf" srcId="{AB08A7F4-7989-4FB2-B915-EF29EBD10C02}" destId="{3806C262-240F-4E30-B924-867F77B26DD2}"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859AE0-B49B-4525-B8F5-54EDB0C01568}"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1A365A1-AF1F-42CB-A76D-101ADB21415C}">
      <dgm:prSet phldrT="[Text]" custT="1"/>
      <dgm:spPr/>
      <dgm:t>
        <a:bodyPr/>
        <a:lstStyle/>
        <a:p>
          <a:pPr>
            <a:lnSpc>
              <a:spcPts val="1400"/>
            </a:lnSpc>
            <a:defRPr b="1"/>
          </a:pPr>
          <a:r>
            <a:rPr lang="en-US" sz="1400">
              <a:latin typeface="Graphik Arabic Regular" pitchFamily="2" charset="-78"/>
              <a:cs typeface="Graphik Arabic Regular" pitchFamily="2" charset="-78"/>
            </a:rPr>
            <a:t>2.4</a:t>
          </a:r>
        </a:p>
      </dgm:t>
    </dgm:pt>
    <dgm:pt modelId="{E16AD55A-0FFB-45D8-B425-4C7C2306B31E}" type="parTrans" cxnId="{3696EC15-1732-47D7-B259-05FA9949162F}">
      <dgm:prSet/>
      <dgm:spPr/>
      <dgm:t>
        <a:bodyPr/>
        <a:lstStyle/>
        <a:p>
          <a:pPr>
            <a:lnSpc>
              <a:spcPts val="1400"/>
            </a:lnSpc>
          </a:pPr>
          <a:endParaRPr lang="en-US" sz="1400">
            <a:latin typeface="Graphik Arabic Regular" pitchFamily="2" charset="-78"/>
            <a:cs typeface="Graphik Arabic Regular" pitchFamily="2" charset="-78"/>
          </a:endParaRPr>
        </a:p>
      </dgm:t>
    </dgm:pt>
    <dgm:pt modelId="{AD02D39A-FFDB-460E-89E9-ADA8AC93C524}" type="sibTrans" cxnId="{3696EC15-1732-47D7-B259-05FA9949162F}">
      <dgm:prSet/>
      <dgm:spPr/>
      <dgm:t>
        <a:bodyPr/>
        <a:lstStyle/>
        <a:p>
          <a:pPr>
            <a:lnSpc>
              <a:spcPts val="1400"/>
            </a:lnSpc>
          </a:pPr>
          <a:endParaRPr lang="en-US" sz="1400">
            <a:latin typeface="Graphik Arabic Regular" pitchFamily="2" charset="-78"/>
            <a:cs typeface="Graphik Arabic Regular" pitchFamily="2" charset="-78"/>
          </a:endParaRPr>
        </a:p>
      </dgm:t>
    </dgm:pt>
    <dgm:pt modelId="{4F7AE521-B8E8-4047-B2CC-31D960B530FC}">
      <dgm:prSet phldrT="[Text]" custT="1"/>
      <dgm:spPr/>
      <dgm:t>
        <a:bodyPr/>
        <a:lstStyle/>
        <a:p>
          <a:pPr>
            <a:lnSpc>
              <a:spcPts val="1400"/>
            </a:lnSpc>
          </a:pPr>
          <a:r>
            <a:rPr lang="en-US" sz="1400">
              <a:latin typeface="Graphik Arabic Regular" pitchFamily="2" charset="-78"/>
              <a:cs typeface="Graphik Arabic Regular" pitchFamily="2" charset="-78"/>
            </a:rPr>
            <a:t>Operational Plans supporting the Strategic Plan</a:t>
          </a:r>
        </a:p>
      </dgm:t>
    </dgm:pt>
    <dgm:pt modelId="{1F39CACB-BB3E-4F78-B4AC-C2482A6067F6}" type="parTrans" cxnId="{EFC53787-590E-4B67-8A30-E967A2BCAEE4}">
      <dgm:prSet/>
      <dgm:spPr/>
      <dgm:t>
        <a:bodyPr/>
        <a:lstStyle/>
        <a:p>
          <a:pPr>
            <a:lnSpc>
              <a:spcPts val="1400"/>
            </a:lnSpc>
          </a:pPr>
          <a:endParaRPr lang="en-US" sz="1400">
            <a:latin typeface="Graphik Arabic Regular" pitchFamily="2" charset="-78"/>
            <a:cs typeface="Graphik Arabic Regular" pitchFamily="2" charset="-78"/>
          </a:endParaRPr>
        </a:p>
      </dgm:t>
    </dgm:pt>
    <dgm:pt modelId="{B6D96F54-08E8-408A-A642-EE47248B2DA9}" type="sibTrans" cxnId="{EFC53787-590E-4B67-8A30-E967A2BCAEE4}">
      <dgm:prSet/>
      <dgm:spPr/>
      <dgm:t>
        <a:bodyPr/>
        <a:lstStyle/>
        <a:p>
          <a:pPr>
            <a:lnSpc>
              <a:spcPts val="1400"/>
            </a:lnSpc>
          </a:pPr>
          <a:endParaRPr lang="en-US" sz="1400">
            <a:latin typeface="Graphik Arabic Regular" pitchFamily="2" charset="-78"/>
            <a:cs typeface="Graphik Arabic Regular" pitchFamily="2" charset="-78"/>
          </a:endParaRPr>
        </a:p>
      </dgm:t>
    </dgm:pt>
    <dgm:pt modelId="{9FA91A85-919E-4958-89A4-CF888D98D071}">
      <dgm:prSet phldrT="[Text]" custT="1"/>
      <dgm:spPr/>
      <dgm:t>
        <a:bodyPr/>
        <a:lstStyle/>
        <a:p>
          <a:pPr>
            <a:lnSpc>
              <a:spcPts val="1400"/>
            </a:lnSpc>
            <a:defRPr b="1"/>
          </a:pPr>
          <a:r>
            <a:rPr lang="en-US" sz="1400">
              <a:latin typeface="Graphik Arabic Regular" pitchFamily="2" charset="-78"/>
              <a:cs typeface="Graphik Arabic Regular" pitchFamily="2" charset="-78"/>
            </a:rPr>
            <a:t>2.5</a:t>
          </a:r>
        </a:p>
      </dgm:t>
    </dgm:pt>
    <dgm:pt modelId="{3BF26377-7F9B-406A-9158-22FA05BE1AA0}" type="parTrans" cxnId="{7D27D91C-4F04-497E-852E-1C8A09C29BA5}">
      <dgm:prSet/>
      <dgm:spPr/>
      <dgm:t>
        <a:bodyPr/>
        <a:lstStyle/>
        <a:p>
          <a:pPr>
            <a:lnSpc>
              <a:spcPts val="1400"/>
            </a:lnSpc>
          </a:pPr>
          <a:endParaRPr lang="en-US" sz="1400">
            <a:latin typeface="Graphik Arabic Regular" pitchFamily="2" charset="-78"/>
            <a:cs typeface="Graphik Arabic Regular" pitchFamily="2" charset="-78"/>
          </a:endParaRPr>
        </a:p>
      </dgm:t>
    </dgm:pt>
    <dgm:pt modelId="{8B5C26D9-2B26-4422-BE0A-0BBBF60E1B4F}" type="sibTrans" cxnId="{7D27D91C-4F04-497E-852E-1C8A09C29BA5}">
      <dgm:prSet/>
      <dgm:spPr/>
      <dgm:t>
        <a:bodyPr/>
        <a:lstStyle/>
        <a:p>
          <a:pPr>
            <a:lnSpc>
              <a:spcPts val="1400"/>
            </a:lnSpc>
          </a:pPr>
          <a:endParaRPr lang="en-US" sz="1400">
            <a:latin typeface="Graphik Arabic Regular" pitchFamily="2" charset="-78"/>
            <a:cs typeface="Graphik Arabic Regular" pitchFamily="2" charset="-78"/>
          </a:endParaRPr>
        </a:p>
      </dgm:t>
    </dgm:pt>
    <dgm:pt modelId="{6D23E42D-A34B-446F-983A-E8E82F89A7EB}">
      <dgm:prSet phldrT="[Text]" custT="1"/>
      <dgm:spPr/>
      <dgm:t>
        <a:bodyPr/>
        <a:lstStyle/>
        <a:p>
          <a:pPr>
            <a:lnSpc>
              <a:spcPts val="1400"/>
            </a:lnSpc>
          </a:pPr>
          <a:r>
            <a:rPr lang="en-US" sz="1400">
              <a:latin typeface="Graphik Arabic Regular" pitchFamily="2" charset="-78"/>
              <a:cs typeface="Graphik Arabic Regular" pitchFamily="2" charset="-78"/>
            </a:rPr>
            <a:t>Annual monitoring of KPIs against Targets </a:t>
          </a:r>
        </a:p>
      </dgm:t>
    </dgm:pt>
    <dgm:pt modelId="{CEA02A2D-5D93-4156-AB38-BE3D40B10493}" type="parTrans" cxnId="{9BF256CF-0CB3-4989-BE3B-218A5D4CD4AA}">
      <dgm:prSet/>
      <dgm:spPr/>
      <dgm:t>
        <a:bodyPr/>
        <a:lstStyle/>
        <a:p>
          <a:pPr>
            <a:lnSpc>
              <a:spcPts val="1400"/>
            </a:lnSpc>
          </a:pPr>
          <a:endParaRPr lang="en-US" sz="1400">
            <a:latin typeface="Graphik Arabic Regular" pitchFamily="2" charset="-78"/>
            <a:cs typeface="Graphik Arabic Regular" pitchFamily="2" charset="-78"/>
          </a:endParaRPr>
        </a:p>
      </dgm:t>
    </dgm:pt>
    <dgm:pt modelId="{9CB5DC7B-2212-4169-843A-CA76E8C52109}" type="sibTrans" cxnId="{9BF256CF-0CB3-4989-BE3B-218A5D4CD4AA}">
      <dgm:prSet/>
      <dgm:spPr/>
      <dgm:t>
        <a:bodyPr/>
        <a:lstStyle/>
        <a:p>
          <a:pPr>
            <a:lnSpc>
              <a:spcPts val="1400"/>
            </a:lnSpc>
          </a:pPr>
          <a:endParaRPr lang="en-US" sz="1400">
            <a:latin typeface="Graphik Arabic Regular" pitchFamily="2" charset="-78"/>
            <a:cs typeface="Graphik Arabic Regular" pitchFamily="2" charset="-78"/>
          </a:endParaRPr>
        </a:p>
      </dgm:t>
    </dgm:pt>
    <dgm:pt modelId="{71142B7D-FD9E-42CE-9725-69B483ABBAB9}">
      <dgm:prSet phldrT="[Text]" custT="1"/>
      <dgm:spPr/>
      <dgm:t>
        <a:bodyPr/>
        <a:lstStyle/>
        <a:p>
          <a:pPr>
            <a:lnSpc>
              <a:spcPts val="1400"/>
            </a:lnSpc>
            <a:defRPr b="1"/>
          </a:pPr>
          <a:r>
            <a:rPr lang="en-US" sz="1400">
              <a:latin typeface="Graphik Arabic Regular" pitchFamily="2" charset="-78"/>
              <a:cs typeface="Graphik Arabic Regular" pitchFamily="2" charset="-78"/>
            </a:rPr>
            <a:t>2.6</a:t>
          </a:r>
        </a:p>
      </dgm:t>
    </dgm:pt>
    <dgm:pt modelId="{EF74433E-BB19-4E2D-9713-F4726BCE1097}" type="parTrans" cxnId="{E9FC08B5-3B01-4A4D-BDAE-460B48AF961C}">
      <dgm:prSet/>
      <dgm:spPr/>
      <dgm:t>
        <a:bodyPr/>
        <a:lstStyle/>
        <a:p>
          <a:pPr>
            <a:lnSpc>
              <a:spcPts val="1400"/>
            </a:lnSpc>
          </a:pPr>
          <a:endParaRPr lang="en-US" sz="1400">
            <a:latin typeface="Graphik Arabic Regular" pitchFamily="2" charset="-78"/>
            <a:cs typeface="Graphik Arabic Regular" pitchFamily="2" charset="-78"/>
          </a:endParaRPr>
        </a:p>
      </dgm:t>
    </dgm:pt>
    <dgm:pt modelId="{D8D556A1-AF62-4997-8C4B-2240821EED60}" type="sibTrans" cxnId="{E9FC08B5-3B01-4A4D-BDAE-460B48AF961C}">
      <dgm:prSet/>
      <dgm:spPr/>
      <dgm:t>
        <a:bodyPr/>
        <a:lstStyle/>
        <a:p>
          <a:pPr>
            <a:lnSpc>
              <a:spcPts val="1400"/>
            </a:lnSpc>
          </a:pPr>
          <a:endParaRPr lang="en-US" sz="1400">
            <a:latin typeface="Graphik Arabic Regular" pitchFamily="2" charset="-78"/>
            <a:cs typeface="Graphik Arabic Regular" pitchFamily="2" charset="-78"/>
          </a:endParaRPr>
        </a:p>
      </dgm:t>
    </dgm:pt>
    <dgm:pt modelId="{7209A980-D422-4F21-9F95-8AC89D588CEB}">
      <dgm:prSet phldrT="[Text]" custT="1"/>
      <dgm:spPr/>
      <dgm:t>
        <a:bodyPr/>
        <a:lstStyle/>
        <a:p>
          <a:pPr>
            <a:lnSpc>
              <a:spcPts val="1400"/>
            </a:lnSpc>
          </a:pPr>
          <a:r>
            <a:rPr lang="en-US" sz="1400">
              <a:latin typeface="Graphik Arabic Regular" pitchFamily="2" charset="-78"/>
              <a:cs typeface="Graphik Arabic Regular" pitchFamily="2" charset="-78"/>
            </a:rPr>
            <a:t>Strategic &amp; Operational Risk Management</a:t>
          </a:r>
        </a:p>
      </dgm:t>
    </dgm:pt>
    <dgm:pt modelId="{75C0BC88-98E4-4EF4-81CB-0D9AAFC365AE}" type="parTrans" cxnId="{9E95FF2C-7D8C-451A-88E6-DF8447A2E191}">
      <dgm:prSet/>
      <dgm:spPr/>
      <dgm:t>
        <a:bodyPr/>
        <a:lstStyle/>
        <a:p>
          <a:pPr>
            <a:lnSpc>
              <a:spcPts val="1400"/>
            </a:lnSpc>
          </a:pPr>
          <a:endParaRPr lang="en-US" sz="1400">
            <a:latin typeface="Graphik Arabic Regular" pitchFamily="2" charset="-78"/>
            <a:cs typeface="Graphik Arabic Regular" pitchFamily="2" charset="-78"/>
          </a:endParaRPr>
        </a:p>
      </dgm:t>
    </dgm:pt>
    <dgm:pt modelId="{FF3979CB-8D97-4E52-8709-92AC546F2281}" type="sibTrans" cxnId="{9E95FF2C-7D8C-451A-88E6-DF8447A2E191}">
      <dgm:prSet/>
      <dgm:spPr/>
      <dgm:t>
        <a:bodyPr/>
        <a:lstStyle/>
        <a:p>
          <a:pPr>
            <a:lnSpc>
              <a:spcPts val="1400"/>
            </a:lnSpc>
          </a:pPr>
          <a:endParaRPr lang="en-US" sz="1400">
            <a:latin typeface="Graphik Arabic Regular" pitchFamily="2" charset="-78"/>
            <a:cs typeface="Graphik Arabic Regular" pitchFamily="2" charset="-78"/>
          </a:endParaRPr>
        </a:p>
      </dgm:t>
    </dgm:pt>
    <dgm:pt modelId="{885F30E7-1F60-4ED9-A533-4DD74139713C}" type="pres">
      <dgm:prSet presAssocID="{BD859AE0-B49B-4525-B8F5-54EDB0C01568}" presName="root" presStyleCnt="0">
        <dgm:presLayoutVars>
          <dgm:dir/>
          <dgm:resizeHandles val="exact"/>
        </dgm:presLayoutVars>
      </dgm:prSet>
      <dgm:spPr/>
    </dgm:pt>
    <dgm:pt modelId="{66DCD856-29D9-4AFB-830D-E8CC07D86C9D}" type="pres">
      <dgm:prSet presAssocID="{71A365A1-AF1F-42CB-A76D-101ADB21415C}" presName="compNode" presStyleCnt="0"/>
      <dgm:spPr/>
    </dgm:pt>
    <dgm:pt modelId="{24BFE27D-F018-4285-B76D-EEABE255858D}" type="pres">
      <dgm:prSet presAssocID="{71A365A1-AF1F-42CB-A76D-101ADB2141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000" r="-1000"/>
          </a:stretch>
        </a:blipFill>
      </dgm:spPr>
    </dgm:pt>
    <dgm:pt modelId="{77570C11-6A29-4C48-B720-D7C2B6C6EBDD}" type="pres">
      <dgm:prSet presAssocID="{71A365A1-AF1F-42CB-A76D-101ADB21415C}" presName="iconSpace" presStyleCnt="0"/>
      <dgm:spPr/>
    </dgm:pt>
    <dgm:pt modelId="{F577CFA3-2475-4345-9C31-6892DE313178}" type="pres">
      <dgm:prSet presAssocID="{71A365A1-AF1F-42CB-A76D-101ADB21415C}" presName="parTx" presStyleLbl="revTx" presStyleIdx="0" presStyleCnt="6">
        <dgm:presLayoutVars>
          <dgm:chMax val="0"/>
          <dgm:chPref val="0"/>
        </dgm:presLayoutVars>
      </dgm:prSet>
      <dgm:spPr/>
    </dgm:pt>
    <dgm:pt modelId="{5BB93C6A-9BB9-450D-857B-CD486708F20B}" type="pres">
      <dgm:prSet presAssocID="{71A365A1-AF1F-42CB-A76D-101ADB21415C}" presName="txSpace" presStyleCnt="0"/>
      <dgm:spPr/>
    </dgm:pt>
    <dgm:pt modelId="{4F8547EF-1C70-46FC-8AF1-B1FBAFFDBF16}" type="pres">
      <dgm:prSet presAssocID="{71A365A1-AF1F-42CB-A76D-101ADB21415C}" presName="desTx" presStyleLbl="revTx" presStyleIdx="1" presStyleCnt="6">
        <dgm:presLayoutVars/>
      </dgm:prSet>
      <dgm:spPr/>
    </dgm:pt>
    <dgm:pt modelId="{BD5B7882-F9D9-4F52-BBC5-6BE8DA6C6F84}" type="pres">
      <dgm:prSet presAssocID="{AD02D39A-FFDB-460E-89E9-ADA8AC93C524}" presName="sibTrans" presStyleCnt="0"/>
      <dgm:spPr/>
    </dgm:pt>
    <dgm:pt modelId="{9FA18B05-2DBA-493C-8A1C-1EC99A967310}" type="pres">
      <dgm:prSet presAssocID="{9FA91A85-919E-4958-89A4-CF888D98D071}" presName="compNode" presStyleCnt="0"/>
      <dgm:spPr/>
    </dgm:pt>
    <dgm:pt modelId="{FA406C1F-9A2F-402F-9BA8-5045E6C25365}" type="pres">
      <dgm:prSet presAssocID="{9FA91A85-919E-4958-89A4-CF888D98D0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30000" r="-30000"/>
          </a:stretch>
        </a:blipFill>
        <a:ln>
          <a:noFill/>
        </a:ln>
      </dgm:spPr>
    </dgm:pt>
    <dgm:pt modelId="{AFE7D176-5E8F-4F71-8ADE-E2E21C4D25D0}" type="pres">
      <dgm:prSet presAssocID="{9FA91A85-919E-4958-89A4-CF888D98D071}" presName="iconSpace" presStyleCnt="0"/>
      <dgm:spPr/>
    </dgm:pt>
    <dgm:pt modelId="{65A09523-21A2-4737-A109-BD95FB9A1AA2}" type="pres">
      <dgm:prSet presAssocID="{9FA91A85-919E-4958-89A4-CF888D98D071}" presName="parTx" presStyleLbl="revTx" presStyleIdx="2" presStyleCnt="6">
        <dgm:presLayoutVars>
          <dgm:chMax val="0"/>
          <dgm:chPref val="0"/>
        </dgm:presLayoutVars>
      </dgm:prSet>
      <dgm:spPr/>
    </dgm:pt>
    <dgm:pt modelId="{B1AFB2B7-585C-418B-8890-8150520D6996}" type="pres">
      <dgm:prSet presAssocID="{9FA91A85-919E-4958-89A4-CF888D98D071}" presName="txSpace" presStyleCnt="0"/>
      <dgm:spPr/>
    </dgm:pt>
    <dgm:pt modelId="{A3BCF981-9F21-4D50-8038-F5C2012871CC}" type="pres">
      <dgm:prSet presAssocID="{9FA91A85-919E-4958-89A4-CF888D98D071}" presName="desTx" presStyleLbl="revTx" presStyleIdx="3" presStyleCnt="6">
        <dgm:presLayoutVars/>
      </dgm:prSet>
      <dgm:spPr/>
    </dgm:pt>
    <dgm:pt modelId="{5D71B446-F20D-4AAE-B4F9-D4916B0DAAAC}" type="pres">
      <dgm:prSet presAssocID="{8B5C26D9-2B26-4422-BE0A-0BBBF60E1B4F}" presName="sibTrans" presStyleCnt="0"/>
      <dgm:spPr/>
    </dgm:pt>
    <dgm:pt modelId="{BF3DE203-085F-4F80-B7E8-89116A971AAE}" type="pres">
      <dgm:prSet presAssocID="{71142B7D-FD9E-42CE-9725-69B483ABBAB9}" presName="compNode" presStyleCnt="0"/>
      <dgm:spPr/>
    </dgm:pt>
    <dgm:pt modelId="{7F83593E-BCF6-48F9-A83D-D2A92A7D1E6D}" type="pres">
      <dgm:prSet presAssocID="{71142B7D-FD9E-42CE-9725-69B483ABBAB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7000" r="-7000"/>
          </a:stretch>
        </a:blipFill>
        <a:ln>
          <a:noFill/>
        </a:ln>
      </dgm:spPr>
    </dgm:pt>
    <dgm:pt modelId="{2388A039-6604-4303-B57F-244A39CBAFB7}" type="pres">
      <dgm:prSet presAssocID="{71142B7D-FD9E-42CE-9725-69B483ABBAB9}" presName="iconSpace" presStyleCnt="0"/>
      <dgm:spPr/>
    </dgm:pt>
    <dgm:pt modelId="{33813BA8-B1AC-4374-A9D4-1D890646360B}" type="pres">
      <dgm:prSet presAssocID="{71142B7D-FD9E-42CE-9725-69B483ABBAB9}" presName="parTx" presStyleLbl="revTx" presStyleIdx="4" presStyleCnt="6">
        <dgm:presLayoutVars>
          <dgm:chMax val="0"/>
          <dgm:chPref val="0"/>
        </dgm:presLayoutVars>
      </dgm:prSet>
      <dgm:spPr/>
    </dgm:pt>
    <dgm:pt modelId="{8E8D4B6A-6101-4CC0-AB99-ED3B7E0C8055}" type="pres">
      <dgm:prSet presAssocID="{71142B7D-FD9E-42CE-9725-69B483ABBAB9}" presName="txSpace" presStyleCnt="0"/>
      <dgm:spPr/>
    </dgm:pt>
    <dgm:pt modelId="{DCDC2CFA-7BAC-4968-B3D8-BB86AD459E42}" type="pres">
      <dgm:prSet presAssocID="{71142B7D-FD9E-42CE-9725-69B483ABBAB9}" presName="desTx" presStyleLbl="revTx" presStyleIdx="5" presStyleCnt="6">
        <dgm:presLayoutVars/>
      </dgm:prSet>
      <dgm:spPr/>
    </dgm:pt>
  </dgm:ptLst>
  <dgm:cxnLst>
    <dgm:cxn modelId="{3696EC15-1732-47D7-B259-05FA9949162F}" srcId="{BD859AE0-B49B-4525-B8F5-54EDB0C01568}" destId="{71A365A1-AF1F-42CB-A76D-101ADB21415C}" srcOrd="0" destOrd="0" parTransId="{E16AD55A-0FFB-45D8-B425-4C7C2306B31E}" sibTransId="{AD02D39A-FFDB-460E-89E9-ADA8AC93C524}"/>
    <dgm:cxn modelId="{7D27D91C-4F04-497E-852E-1C8A09C29BA5}" srcId="{BD859AE0-B49B-4525-B8F5-54EDB0C01568}" destId="{9FA91A85-919E-4958-89A4-CF888D98D071}" srcOrd="1" destOrd="0" parTransId="{3BF26377-7F9B-406A-9158-22FA05BE1AA0}" sibTransId="{8B5C26D9-2B26-4422-BE0A-0BBBF60E1B4F}"/>
    <dgm:cxn modelId="{9E95FF2C-7D8C-451A-88E6-DF8447A2E191}" srcId="{71142B7D-FD9E-42CE-9725-69B483ABBAB9}" destId="{7209A980-D422-4F21-9F95-8AC89D588CEB}" srcOrd="0" destOrd="0" parTransId="{75C0BC88-98E4-4EF4-81CB-0D9AAFC365AE}" sibTransId="{FF3979CB-8D97-4E52-8709-92AC546F2281}"/>
    <dgm:cxn modelId="{8F8B6044-C836-4DB5-860F-726348E280DA}" type="presOf" srcId="{4F7AE521-B8E8-4047-B2CC-31D960B530FC}" destId="{4F8547EF-1C70-46FC-8AF1-B1FBAFFDBF16}" srcOrd="0" destOrd="0" presId="urn:microsoft.com/office/officeart/2018/5/layout/CenteredIconLabelDescriptionList"/>
    <dgm:cxn modelId="{C7EE404A-6E8E-4644-818B-0D935CB77BD8}" type="presOf" srcId="{9FA91A85-919E-4958-89A4-CF888D98D071}" destId="{65A09523-21A2-4737-A109-BD95FB9A1AA2}" srcOrd="0" destOrd="0" presId="urn:microsoft.com/office/officeart/2018/5/layout/CenteredIconLabelDescriptionList"/>
    <dgm:cxn modelId="{63A75852-30FC-4A8B-8EC9-E992F74B44B8}" type="presOf" srcId="{71142B7D-FD9E-42CE-9725-69B483ABBAB9}" destId="{33813BA8-B1AC-4374-A9D4-1D890646360B}" srcOrd="0" destOrd="0" presId="urn:microsoft.com/office/officeart/2018/5/layout/CenteredIconLabelDescriptionList"/>
    <dgm:cxn modelId="{EFC53787-590E-4B67-8A30-E967A2BCAEE4}" srcId="{71A365A1-AF1F-42CB-A76D-101ADB21415C}" destId="{4F7AE521-B8E8-4047-B2CC-31D960B530FC}" srcOrd="0" destOrd="0" parTransId="{1F39CACB-BB3E-4F78-B4AC-C2482A6067F6}" sibTransId="{B6D96F54-08E8-408A-A642-EE47248B2DA9}"/>
    <dgm:cxn modelId="{6DF9DF8A-5C8A-4434-8708-B746FA53DB30}" type="presOf" srcId="{7209A980-D422-4F21-9F95-8AC89D588CEB}" destId="{DCDC2CFA-7BAC-4968-B3D8-BB86AD459E42}" srcOrd="0" destOrd="0" presId="urn:microsoft.com/office/officeart/2018/5/layout/CenteredIconLabelDescriptionList"/>
    <dgm:cxn modelId="{25187799-210A-4F2A-B7D8-9B989CCFC0AA}" type="presOf" srcId="{6D23E42D-A34B-446F-983A-E8E82F89A7EB}" destId="{A3BCF981-9F21-4D50-8038-F5C2012871CC}" srcOrd="0" destOrd="0" presId="urn:microsoft.com/office/officeart/2018/5/layout/CenteredIconLabelDescriptionList"/>
    <dgm:cxn modelId="{BC89AC99-F8D0-4F66-8A9C-7CFF0021C1BC}" type="presOf" srcId="{71A365A1-AF1F-42CB-A76D-101ADB21415C}" destId="{F577CFA3-2475-4345-9C31-6892DE313178}" srcOrd="0" destOrd="0" presId="urn:microsoft.com/office/officeart/2018/5/layout/CenteredIconLabelDescriptionList"/>
    <dgm:cxn modelId="{E88DF39D-CEDC-4D4C-A652-D4D2CC738D7B}" type="presOf" srcId="{BD859AE0-B49B-4525-B8F5-54EDB0C01568}" destId="{885F30E7-1F60-4ED9-A533-4DD74139713C}" srcOrd="0" destOrd="0" presId="urn:microsoft.com/office/officeart/2018/5/layout/CenteredIconLabelDescriptionList"/>
    <dgm:cxn modelId="{E9FC08B5-3B01-4A4D-BDAE-460B48AF961C}" srcId="{BD859AE0-B49B-4525-B8F5-54EDB0C01568}" destId="{71142B7D-FD9E-42CE-9725-69B483ABBAB9}" srcOrd="2" destOrd="0" parTransId="{EF74433E-BB19-4E2D-9713-F4726BCE1097}" sibTransId="{D8D556A1-AF62-4997-8C4B-2240821EED60}"/>
    <dgm:cxn modelId="{9BF256CF-0CB3-4989-BE3B-218A5D4CD4AA}" srcId="{9FA91A85-919E-4958-89A4-CF888D98D071}" destId="{6D23E42D-A34B-446F-983A-E8E82F89A7EB}" srcOrd="0" destOrd="0" parTransId="{CEA02A2D-5D93-4156-AB38-BE3D40B10493}" sibTransId="{9CB5DC7B-2212-4169-843A-CA76E8C52109}"/>
    <dgm:cxn modelId="{F6001C0A-23C2-4FF7-B280-3D6E0F944FBF}" type="presParOf" srcId="{885F30E7-1F60-4ED9-A533-4DD74139713C}" destId="{66DCD856-29D9-4AFB-830D-E8CC07D86C9D}" srcOrd="0" destOrd="0" presId="urn:microsoft.com/office/officeart/2018/5/layout/CenteredIconLabelDescriptionList"/>
    <dgm:cxn modelId="{3564D301-284D-437E-9F64-BFA25421F118}" type="presParOf" srcId="{66DCD856-29D9-4AFB-830D-E8CC07D86C9D}" destId="{24BFE27D-F018-4285-B76D-EEABE255858D}" srcOrd="0" destOrd="0" presId="urn:microsoft.com/office/officeart/2018/5/layout/CenteredIconLabelDescriptionList"/>
    <dgm:cxn modelId="{9CD3EB6B-0C96-480A-89C7-3E4D680AF559}" type="presParOf" srcId="{66DCD856-29D9-4AFB-830D-E8CC07D86C9D}" destId="{77570C11-6A29-4C48-B720-D7C2B6C6EBDD}" srcOrd="1" destOrd="0" presId="urn:microsoft.com/office/officeart/2018/5/layout/CenteredIconLabelDescriptionList"/>
    <dgm:cxn modelId="{C5D7D7DC-988B-4D1F-8F3C-A58E38F9CAED}" type="presParOf" srcId="{66DCD856-29D9-4AFB-830D-E8CC07D86C9D}" destId="{F577CFA3-2475-4345-9C31-6892DE313178}" srcOrd="2" destOrd="0" presId="urn:microsoft.com/office/officeart/2018/5/layout/CenteredIconLabelDescriptionList"/>
    <dgm:cxn modelId="{3E9C0F38-59D0-43D8-95BA-7C428D995236}" type="presParOf" srcId="{66DCD856-29D9-4AFB-830D-E8CC07D86C9D}" destId="{5BB93C6A-9BB9-450D-857B-CD486708F20B}" srcOrd="3" destOrd="0" presId="urn:microsoft.com/office/officeart/2018/5/layout/CenteredIconLabelDescriptionList"/>
    <dgm:cxn modelId="{1C0B866F-C8DE-49F3-B654-6150F4C99F63}" type="presParOf" srcId="{66DCD856-29D9-4AFB-830D-E8CC07D86C9D}" destId="{4F8547EF-1C70-46FC-8AF1-B1FBAFFDBF16}" srcOrd="4" destOrd="0" presId="urn:microsoft.com/office/officeart/2018/5/layout/CenteredIconLabelDescriptionList"/>
    <dgm:cxn modelId="{108B7BFD-FD5C-4F20-8F2C-04CD5A175710}" type="presParOf" srcId="{885F30E7-1F60-4ED9-A533-4DD74139713C}" destId="{BD5B7882-F9D9-4F52-BBC5-6BE8DA6C6F84}" srcOrd="1" destOrd="0" presId="urn:microsoft.com/office/officeart/2018/5/layout/CenteredIconLabelDescriptionList"/>
    <dgm:cxn modelId="{116BEB15-CF35-4B88-83DA-17684FF67CC0}" type="presParOf" srcId="{885F30E7-1F60-4ED9-A533-4DD74139713C}" destId="{9FA18B05-2DBA-493C-8A1C-1EC99A967310}" srcOrd="2" destOrd="0" presId="urn:microsoft.com/office/officeart/2018/5/layout/CenteredIconLabelDescriptionList"/>
    <dgm:cxn modelId="{E5F5F851-E95C-4BC3-9940-C5BD48BA62AE}" type="presParOf" srcId="{9FA18B05-2DBA-493C-8A1C-1EC99A967310}" destId="{FA406C1F-9A2F-402F-9BA8-5045E6C25365}" srcOrd="0" destOrd="0" presId="urn:microsoft.com/office/officeart/2018/5/layout/CenteredIconLabelDescriptionList"/>
    <dgm:cxn modelId="{F8E9A7E0-AD3D-438D-AF24-8FFB5E6BA36D}" type="presParOf" srcId="{9FA18B05-2DBA-493C-8A1C-1EC99A967310}" destId="{AFE7D176-5E8F-4F71-8ADE-E2E21C4D25D0}" srcOrd="1" destOrd="0" presId="urn:microsoft.com/office/officeart/2018/5/layout/CenteredIconLabelDescriptionList"/>
    <dgm:cxn modelId="{9F8433BA-485F-4A90-8EF7-FA2065F3C975}" type="presParOf" srcId="{9FA18B05-2DBA-493C-8A1C-1EC99A967310}" destId="{65A09523-21A2-4737-A109-BD95FB9A1AA2}" srcOrd="2" destOrd="0" presId="urn:microsoft.com/office/officeart/2018/5/layout/CenteredIconLabelDescriptionList"/>
    <dgm:cxn modelId="{95354FD1-1C14-46A6-9C4C-03DF85C3D7FA}" type="presParOf" srcId="{9FA18B05-2DBA-493C-8A1C-1EC99A967310}" destId="{B1AFB2B7-585C-418B-8890-8150520D6996}" srcOrd="3" destOrd="0" presId="urn:microsoft.com/office/officeart/2018/5/layout/CenteredIconLabelDescriptionList"/>
    <dgm:cxn modelId="{A54D8C9B-64A1-4E88-A1DD-9F10E5B61036}" type="presParOf" srcId="{9FA18B05-2DBA-493C-8A1C-1EC99A967310}" destId="{A3BCF981-9F21-4D50-8038-F5C2012871CC}" srcOrd="4" destOrd="0" presId="urn:microsoft.com/office/officeart/2018/5/layout/CenteredIconLabelDescriptionList"/>
    <dgm:cxn modelId="{5BA28DDF-BF98-459A-A9AF-B2BCCF86ED44}" type="presParOf" srcId="{885F30E7-1F60-4ED9-A533-4DD74139713C}" destId="{5D71B446-F20D-4AAE-B4F9-D4916B0DAAAC}" srcOrd="3" destOrd="0" presId="urn:microsoft.com/office/officeart/2018/5/layout/CenteredIconLabelDescriptionList"/>
    <dgm:cxn modelId="{66DA9373-F4BE-4D1C-9B3F-8FFB2575BDAC}" type="presParOf" srcId="{885F30E7-1F60-4ED9-A533-4DD74139713C}" destId="{BF3DE203-085F-4F80-B7E8-89116A971AAE}" srcOrd="4" destOrd="0" presId="urn:microsoft.com/office/officeart/2018/5/layout/CenteredIconLabelDescriptionList"/>
    <dgm:cxn modelId="{E9799C8E-C77B-475A-BD30-EF42C92F56C6}" type="presParOf" srcId="{BF3DE203-085F-4F80-B7E8-89116A971AAE}" destId="{7F83593E-BCF6-48F9-A83D-D2A92A7D1E6D}" srcOrd="0" destOrd="0" presId="urn:microsoft.com/office/officeart/2018/5/layout/CenteredIconLabelDescriptionList"/>
    <dgm:cxn modelId="{3F94BA01-A740-4104-88E5-0B14E115CB6F}" type="presParOf" srcId="{BF3DE203-085F-4F80-B7E8-89116A971AAE}" destId="{2388A039-6604-4303-B57F-244A39CBAFB7}" srcOrd="1" destOrd="0" presId="urn:microsoft.com/office/officeart/2018/5/layout/CenteredIconLabelDescriptionList"/>
    <dgm:cxn modelId="{1392D0B1-ECD2-4A02-89B9-545ACF0BDE42}" type="presParOf" srcId="{BF3DE203-085F-4F80-B7E8-89116A971AAE}" destId="{33813BA8-B1AC-4374-A9D4-1D890646360B}" srcOrd="2" destOrd="0" presId="urn:microsoft.com/office/officeart/2018/5/layout/CenteredIconLabelDescriptionList"/>
    <dgm:cxn modelId="{42B44C66-BC92-4FC0-A837-98BAACDAED75}" type="presParOf" srcId="{BF3DE203-085F-4F80-B7E8-89116A971AAE}" destId="{8E8D4B6A-6101-4CC0-AB99-ED3B7E0C8055}" srcOrd="3" destOrd="0" presId="urn:microsoft.com/office/officeart/2018/5/layout/CenteredIconLabelDescriptionList"/>
    <dgm:cxn modelId="{BAC9FD09-976C-48AA-8114-38F447402F58}" type="presParOf" srcId="{BF3DE203-085F-4F80-B7E8-89116A971AAE}" destId="{DCDC2CFA-7BAC-4968-B3D8-BB86AD459E42}" srcOrd="4" destOrd="0" presId="urn:microsoft.com/office/officeart/2018/5/layout/CenteredIconLabelDescription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A6A879-C694-4950-B192-1A1C230E9CFB}"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7F80925-5F00-4A85-A009-191BB34684E9}">
      <dgm:prSet phldrT="[Text]" custT="1"/>
      <dgm:spPr/>
      <dgm:t>
        <a:bodyPr/>
        <a:lstStyle/>
        <a:p>
          <a:pPr>
            <a:lnSpc>
              <a:spcPct val="100000"/>
            </a:lnSpc>
            <a:defRPr b="1"/>
          </a:pPr>
          <a:r>
            <a:rPr lang="en-US" sz="1400">
              <a:latin typeface="Graphik Arabic Regular" pitchFamily="2" charset="-78"/>
              <a:cs typeface="Graphik Arabic Regular" pitchFamily="2" charset="-78"/>
            </a:rPr>
            <a:t>3.1</a:t>
          </a:r>
        </a:p>
      </dgm:t>
    </dgm:pt>
    <dgm:pt modelId="{07012673-F5F7-4EEA-A1E0-5D56B59A494E}" type="parTrans" cxnId="{3D5997DE-1BEE-457A-9991-26FD52C53FD4}">
      <dgm:prSet/>
      <dgm:spPr/>
      <dgm:t>
        <a:bodyPr/>
        <a:lstStyle/>
        <a:p>
          <a:pPr>
            <a:lnSpc>
              <a:spcPts val="1300"/>
            </a:lnSpc>
          </a:pPr>
          <a:endParaRPr lang="en-US" sz="1400">
            <a:latin typeface="Graphik Arabic Regular" pitchFamily="2" charset="-78"/>
            <a:cs typeface="Graphik Arabic Regular" pitchFamily="2" charset="-78"/>
          </a:endParaRPr>
        </a:p>
      </dgm:t>
    </dgm:pt>
    <dgm:pt modelId="{A0DF7BB2-9ACD-412C-BA9F-7D11FC2F1C72}" type="sibTrans" cxnId="{3D5997DE-1BEE-457A-9991-26FD52C53FD4}">
      <dgm:prSet/>
      <dgm:spPr/>
      <dgm:t>
        <a:bodyPr/>
        <a:lstStyle/>
        <a:p>
          <a:pPr>
            <a:lnSpc>
              <a:spcPts val="1300"/>
            </a:lnSpc>
          </a:pPr>
          <a:endParaRPr lang="en-US" sz="1400">
            <a:latin typeface="Graphik Arabic Regular" pitchFamily="2" charset="-78"/>
            <a:cs typeface="Graphik Arabic Regular" pitchFamily="2" charset="-78"/>
          </a:endParaRPr>
        </a:p>
      </dgm:t>
    </dgm:pt>
    <dgm:pt modelId="{3901E2D6-9807-4B55-BFB4-854F66A81D54}">
      <dgm:prSet phldrT="[Text]" custT="1"/>
      <dgm:spPr/>
      <dgm:t>
        <a:bodyPr/>
        <a:lstStyle/>
        <a:p>
          <a:pPr>
            <a:lnSpc>
              <a:spcPts val="1300"/>
            </a:lnSpc>
          </a:pPr>
          <a:r>
            <a:rPr lang="en-US" sz="1400" dirty="0">
              <a:latin typeface="Graphik Arabic Regular" pitchFamily="2" charset="-78"/>
              <a:cs typeface="Graphik Arabic Regular" pitchFamily="2" charset="-78"/>
            </a:rPr>
            <a:t>Governing Body TORs</a:t>
          </a:r>
        </a:p>
      </dgm:t>
    </dgm:pt>
    <dgm:pt modelId="{83A49BC6-7962-4A17-BC3E-279585D5029E}" type="parTrans" cxnId="{EB446245-8FB2-46A6-90F9-16407FFD7A0B}">
      <dgm:prSet/>
      <dgm:spPr/>
      <dgm:t>
        <a:bodyPr/>
        <a:lstStyle/>
        <a:p>
          <a:pPr>
            <a:lnSpc>
              <a:spcPts val="1300"/>
            </a:lnSpc>
          </a:pPr>
          <a:endParaRPr lang="en-US" sz="1400">
            <a:latin typeface="Graphik Arabic Regular" pitchFamily="2" charset="-78"/>
            <a:cs typeface="Graphik Arabic Regular" pitchFamily="2" charset="-78"/>
          </a:endParaRPr>
        </a:p>
      </dgm:t>
    </dgm:pt>
    <dgm:pt modelId="{99BC15DE-5E34-4F6D-A27E-66737B4CB90A}" type="sibTrans" cxnId="{EB446245-8FB2-46A6-90F9-16407FFD7A0B}">
      <dgm:prSet/>
      <dgm:spPr/>
      <dgm:t>
        <a:bodyPr/>
        <a:lstStyle/>
        <a:p>
          <a:pPr>
            <a:lnSpc>
              <a:spcPts val="1300"/>
            </a:lnSpc>
          </a:pPr>
          <a:endParaRPr lang="en-US" sz="1400">
            <a:latin typeface="Graphik Arabic Regular" pitchFamily="2" charset="-78"/>
            <a:cs typeface="Graphik Arabic Regular" pitchFamily="2" charset="-78"/>
          </a:endParaRPr>
        </a:p>
      </dgm:t>
    </dgm:pt>
    <dgm:pt modelId="{4C13957E-4531-4818-AB4D-040F966D8819}">
      <dgm:prSet phldrT="[Text]" custT="1"/>
      <dgm:spPr/>
      <dgm:t>
        <a:bodyPr/>
        <a:lstStyle/>
        <a:p>
          <a:pPr>
            <a:lnSpc>
              <a:spcPts val="1300"/>
            </a:lnSpc>
            <a:defRPr b="1"/>
          </a:pPr>
          <a:r>
            <a:rPr lang="en-US" sz="1400">
              <a:latin typeface="Graphik Arabic Regular" pitchFamily="2" charset="-78"/>
              <a:cs typeface="Graphik Arabic Regular" pitchFamily="2" charset="-78"/>
            </a:rPr>
            <a:t>3.2</a:t>
          </a:r>
        </a:p>
      </dgm:t>
    </dgm:pt>
    <dgm:pt modelId="{F7D952AB-1359-4169-A849-CF78A9B68510}" type="parTrans" cxnId="{88BE570C-4023-4AD1-8D84-BD4B543700AD}">
      <dgm:prSet/>
      <dgm:spPr/>
      <dgm:t>
        <a:bodyPr/>
        <a:lstStyle/>
        <a:p>
          <a:pPr>
            <a:lnSpc>
              <a:spcPts val="1300"/>
            </a:lnSpc>
          </a:pPr>
          <a:endParaRPr lang="en-US" sz="1400">
            <a:latin typeface="Graphik Arabic Regular" pitchFamily="2" charset="-78"/>
            <a:cs typeface="Graphik Arabic Regular" pitchFamily="2" charset="-78"/>
          </a:endParaRPr>
        </a:p>
      </dgm:t>
    </dgm:pt>
    <dgm:pt modelId="{EE50A5F4-FC44-4CDB-A231-C44F2012E7D5}" type="sibTrans" cxnId="{88BE570C-4023-4AD1-8D84-BD4B543700AD}">
      <dgm:prSet/>
      <dgm:spPr/>
      <dgm:t>
        <a:bodyPr/>
        <a:lstStyle/>
        <a:p>
          <a:pPr>
            <a:lnSpc>
              <a:spcPts val="1300"/>
            </a:lnSpc>
          </a:pPr>
          <a:endParaRPr lang="en-US" sz="1400">
            <a:latin typeface="Graphik Arabic Regular" pitchFamily="2" charset="-78"/>
            <a:cs typeface="Graphik Arabic Regular" pitchFamily="2" charset="-78"/>
          </a:endParaRPr>
        </a:p>
      </dgm:t>
    </dgm:pt>
    <dgm:pt modelId="{71D7D309-D67F-4EED-8DED-476D0C18C6A0}">
      <dgm:prSet phldrT="[Text]" custT="1"/>
      <dgm:spPr/>
      <dgm:t>
        <a:bodyPr/>
        <a:lstStyle/>
        <a:p>
          <a:pPr>
            <a:lnSpc>
              <a:spcPts val="1300"/>
            </a:lnSpc>
          </a:pPr>
          <a:r>
            <a:rPr lang="en-US" sz="1400" dirty="0">
              <a:latin typeface="Graphik Arabic Regular" pitchFamily="2" charset="-78"/>
              <a:cs typeface="Graphik Arabic Regular" pitchFamily="2" charset="-78"/>
            </a:rPr>
            <a:t>Governing Body Role in Maintaining Academic Standards</a:t>
          </a:r>
        </a:p>
      </dgm:t>
    </dgm:pt>
    <dgm:pt modelId="{1736A2F2-A6AC-43FA-97EB-1B816A2CCE85}" type="parTrans" cxnId="{9000A582-59E9-41E8-80A4-F21C37656639}">
      <dgm:prSet/>
      <dgm:spPr/>
      <dgm:t>
        <a:bodyPr/>
        <a:lstStyle/>
        <a:p>
          <a:pPr>
            <a:lnSpc>
              <a:spcPts val="1300"/>
            </a:lnSpc>
          </a:pPr>
          <a:endParaRPr lang="en-US" sz="1400">
            <a:latin typeface="Graphik Arabic Regular" pitchFamily="2" charset="-78"/>
            <a:cs typeface="Graphik Arabic Regular" pitchFamily="2" charset="-78"/>
          </a:endParaRPr>
        </a:p>
      </dgm:t>
    </dgm:pt>
    <dgm:pt modelId="{BF564F15-CAED-401F-B78A-C2C570076AE3}" type="sibTrans" cxnId="{9000A582-59E9-41E8-80A4-F21C37656639}">
      <dgm:prSet/>
      <dgm:spPr/>
      <dgm:t>
        <a:bodyPr/>
        <a:lstStyle/>
        <a:p>
          <a:pPr>
            <a:lnSpc>
              <a:spcPts val="1300"/>
            </a:lnSpc>
          </a:pPr>
          <a:endParaRPr lang="en-US" sz="1400">
            <a:latin typeface="Graphik Arabic Regular" pitchFamily="2" charset="-78"/>
            <a:cs typeface="Graphik Arabic Regular" pitchFamily="2" charset="-78"/>
          </a:endParaRPr>
        </a:p>
      </dgm:t>
    </dgm:pt>
    <dgm:pt modelId="{89CE3C41-BCB5-4E94-9523-F34FB08746D5}">
      <dgm:prSet phldrT="[Text]" custT="1"/>
      <dgm:spPr/>
      <dgm:t>
        <a:bodyPr/>
        <a:lstStyle/>
        <a:p>
          <a:pPr>
            <a:lnSpc>
              <a:spcPts val="1300"/>
            </a:lnSpc>
            <a:defRPr b="1"/>
          </a:pPr>
          <a:r>
            <a:rPr lang="en-US" sz="1400">
              <a:latin typeface="Graphik Arabic Regular" pitchFamily="2" charset="-78"/>
              <a:cs typeface="Graphik Arabic Regular" pitchFamily="2" charset="-78"/>
            </a:rPr>
            <a:t>3.3</a:t>
          </a:r>
        </a:p>
      </dgm:t>
    </dgm:pt>
    <dgm:pt modelId="{6010D9D2-B12F-47E3-8315-F125EEC8C6B2}" type="parTrans" cxnId="{C40128A9-7885-4671-A376-218320B546B4}">
      <dgm:prSet/>
      <dgm:spPr/>
      <dgm:t>
        <a:bodyPr/>
        <a:lstStyle/>
        <a:p>
          <a:pPr>
            <a:lnSpc>
              <a:spcPts val="1300"/>
            </a:lnSpc>
          </a:pPr>
          <a:endParaRPr lang="en-US" sz="1400">
            <a:latin typeface="Graphik Arabic Regular" pitchFamily="2" charset="-78"/>
            <a:cs typeface="Graphik Arabic Regular" pitchFamily="2" charset="-78"/>
          </a:endParaRPr>
        </a:p>
      </dgm:t>
    </dgm:pt>
    <dgm:pt modelId="{95B06C19-F7FE-4C35-B045-40686D0810FE}" type="sibTrans" cxnId="{C40128A9-7885-4671-A376-218320B546B4}">
      <dgm:prSet/>
      <dgm:spPr/>
      <dgm:t>
        <a:bodyPr/>
        <a:lstStyle/>
        <a:p>
          <a:pPr>
            <a:lnSpc>
              <a:spcPts val="1300"/>
            </a:lnSpc>
          </a:pPr>
          <a:endParaRPr lang="en-US" sz="1400">
            <a:latin typeface="Graphik Arabic Regular" pitchFamily="2" charset="-78"/>
            <a:cs typeface="Graphik Arabic Regular" pitchFamily="2" charset="-78"/>
          </a:endParaRPr>
        </a:p>
      </dgm:t>
    </dgm:pt>
    <dgm:pt modelId="{EB2BD50D-CBE1-4F9F-83C7-DCF8C2F5672E}">
      <dgm:prSet phldrT="[Text]" custT="1"/>
      <dgm:spPr/>
      <dgm:t>
        <a:bodyPr/>
        <a:lstStyle/>
        <a:p>
          <a:pPr>
            <a:lnSpc>
              <a:spcPts val="1300"/>
            </a:lnSpc>
          </a:pPr>
          <a:r>
            <a:rPr lang="en-US" sz="1400" dirty="0">
              <a:latin typeface="Graphik Arabic Regular" pitchFamily="2" charset="-78"/>
              <a:cs typeface="Graphik Arabic Regular" pitchFamily="2" charset="-78"/>
            </a:rPr>
            <a:t>Separation of Duties between Government Body &amp; Management</a:t>
          </a:r>
        </a:p>
      </dgm:t>
    </dgm:pt>
    <dgm:pt modelId="{40570CBB-0580-43CC-AB06-E3DB474C75DF}" type="parTrans" cxnId="{77FC2E1B-FA7F-4EA4-8A8C-56879F3509E9}">
      <dgm:prSet/>
      <dgm:spPr/>
      <dgm:t>
        <a:bodyPr/>
        <a:lstStyle/>
        <a:p>
          <a:pPr>
            <a:lnSpc>
              <a:spcPts val="1300"/>
            </a:lnSpc>
          </a:pPr>
          <a:endParaRPr lang="en-US" sz="1400">
            <a:latin typeface="Graphik Arabic Regular" pitchFamily="2" charset="-78"/>
            <a:cs typeface="Graphik Arabic Regular" pitchFamily="2" charset="-78"/>
          </a:endParaRPr>
        </a:p>
      </dgm:t>
    </dgm:pt>
    <dgm:pt modelId="{953C8A91-C77E-43F5-A90D-C162578526B5}" type="sibTrans" cxnId="{77FC2E1B-FA7F-4EA4-8A8C-56879F3509E9}">
      <dgm:prSet/>
      <dgm:spPr/>
      <dgm:t>
        <a:bodyPr/>
        <a:lstStyle/>
        <a:p>
          <a:pPr>
            <a:lnSpc>
              <a:spcPts val="1300"/>
            </a:lnSpc>
          </a:pPr>
          <a:endParaRPr lang="en-US" sz="1400">
            <a:latin typeface="Graphik Arabic Regular" pitchFamily="2" charset="-78"/>
            <a:cs typeface="Graphik Arabic Regular" pitchFamily="2" charset="-78"/>
          </a:endParaRPr>
        </a:p>
      </dgm:t>
    </dgm:pt>
    <dgm:pt modelId="{5071A27C-E03B-4F44-8C9A-0C913F5F7E86}">
      <dgm:prSet phldrT="[Text]" custT="1"/>
      <dgm:spPr/>
      <dgm:t>
        <a:bodyPr/>
        <a:lstStyle/>
        <a:p>
          <a:pPr>
            <a:lnSpc>
              <a:spcPts val="1300"/>
            </a:lnSpc>
            <a:defRPr b="1"/>
          </a:pPr>
          <a:r>
            <a:rPr lang="en-US" sz="1400">
              <a:latin typeface="Graphik Arabic Regular" pitchFamily="2" charset="-78"/>
              <a:cs typeface="Graphik Arabic Regular" pitchFamily="2" charset="-78"/>
            </a:rPr>
            <a:t>3.4</a:t>
          </a:r>
        </a:p>
      </dgm:t>
    </dgm:pt>
    <dgm:pt modelId="{FAF2F35B-387E-49C7-A5FE-DF6BEAFB6512}" type="parTrans" cxnId="{9EFB2DD4-CC73-4EEF-A123-D4B88F8E8430}">
      <dgm:prSet/>
      <dgm:spPr/>
      <dgm:t>
        <a:bodyPr/>
        <a:lstStyle/>
        <a:p>
          <a:pPr>
            <a:lnSpc>
              <a:spcPts val="1300"/>
            </a:lnSpc>
          </a:pPr>
          <a:endParaRPr lang="en-US" sz="1400">
            <a:latin typeface="Graphik Arabic Regular" pitchFamily="2" charset="-78"/>
            <a:cs typeface="Graphik Arabic Regular" pitchFamily="2" charset="-78"/>
          </a:endParaRPr>
        </a:p>
      </dgm:t>
    </dgm:pt>
    <dgm:pt modelId="{A52FCBC8-0522-4588-839B-0696BC322545}" type="sibTrans" cxnId="{9EFB2DD4-CC73-4EEF-A123-D4B88F8E8430}">
      <dgm:prSet/>
      <dgm:spPr/>
      <dgm:t>
        <a:bodyPr/>
        <a:lstStyle/>
        <a:p>
          <a:pPr>
            <a:lnSpc>
              <a:spcPts val="1300"/>
            </a:lnSpc>
          </a:pPr>
          <a:endParaRPr lang="en-US" sz="1400">
            <a:latin typeface="Graphik Arabic Regular" pitchFamily="2" charset="-78"/>
            <a:cs typeface="Graphik Arabic Regular" pitchFamily="2" charset="-78"/>
          </a:endParaRPr>
        </a:p>
      </dgm:t>
    </dgm:pt>
    <dgm:pt modelId="{3F376783-411C-4234-91D4-088F44F5ED9F}">
      <dgm:prSet custT="1"/>
      <dgm:spPr/>
      <dgm:t>
        <a:bodyPr/>
        <a:lstStyle/>
        <a:p>
          <a:pPr>
            <a:lnSpc>
              <a:spcPts val="1300"/>
            </a:lnSpc>
          </a:pPr>
          <a:r>
            <a:rPr lang="en-US" sz="1400">
              <a:latin typeface="Graphik Arabic Regular" pitchFamily="2" charset="-78"/>
              <a:cs typeface="Graphik Arabic Regular" pitchFamily="2" charset="-78"/>
            </a:rPr>
            <a:t>Appointment &amp; Induction of Governing Body </a:t>
          </a:r>
        </a:p>
      </dgm:t>
    </dgm:pt>
    <dgm:pt modelId="{A396F278-4D69-4DC3-95FD-78EFEA4F11E8}" type="parTrans" cxnId="{EB38225E-C7F7-41A3-B821-B34793EE75DF}">
      <dgm:prSet/>
      <dgm:spPr/>
      <dgm:t>
        <a:bodyPr/>
        <a:lstStyle/>
        <a:p>
          <a:pPr>
            <a:lnSpc>
              <a:spcPts val="1300"/>
            </a:lnSpc>
          </a:pPr>
          <a:endParaRPr lang="en-US" sz="1400">
            <a:latin typeface="Graphik Arabic Regular" pitchFamily="2" charset="-78"/>
            <a:cs typeface="Graphik Arabic Regular" pitchFamily="2" charset="-78"/>
          </a:endParaRPr>
        </a:p>
      </dgm:t>
    </dgm:pt>
    <dgm:pt modelId="{128C58B2-6F5E-49EC-BFC7-4933A6C5F549}" type="sibTrans" cxnId="{EB38225E-C7F7-41A3-B821-B34793EE75DF}">
      <dgm:prSet/>
      <dgm:spPr/>
      <dgm:t>
        <a:bodyPr/>
        <a:lstStyle/>
        <a:p>
          <a:pPr>
            <a:lnSpc>
              <a:spcPts val="1300"/>
            </a:lnSpc>
          </a:pPr>
          <a:endParaRPr lang="en-US" sz="1400">
            <a:latin typeface="Graphik Arabic Regular" pitchFamily="2" charset="-78"/>
            <a:cs typeface="Graphik Arabic Regular" pitchFamily="2" charset="-78"/>
          </a:endParaRPr>
        </a:p>
      </dgm:t>
    </dgm:pt>
    <dgm:pt modelId="{884213FC-B64F-42AA-BA53-4C92CAD36FDB}" type="pres">
      <dgm:prSet presAssocID="{D9A6A879-C694-4950-B192-1A1C230E9CFB}" presName="root" presStyleCnt="0">
        <dgm:presLayoutVars>
          <dgm:dir/>
          <dgm:resizeHandles val="exact"/>
        </dgm:presLayoutVars>
      </dgm:prSet>
      <dgm:spPr/>
    </dgm:pt>
    <dgm:pt modelId="{EE693A87-BF6F-4B74-8DA6-EA2FAE009506}" type="pres">
      <dgm:prSet presAssocID="{07F80925-5F00-4A85-A009-191BB34684E9}" presName="compNode" presStyleCnt="0"/>
      <dgm:spPr/>
    </dgm:pt>
    <dgm:pt modelId="{7BF5FCFE-399E-4CFE-819A-7E90848F1A52}" type="pres">
      <dgm:prSet presAssocID="{07F80925-5F00-4A85-A009-191BB34684E9}" presName="iconRect" presStyleLbl="node1" presStyleIdx="0" presStyleCnt="4"/>
      <dgm:spPr>
        <a:blipFill>
          <a:blip xmlns:r="http://schemas.openxmlformats.org/officeDocument/2006/relationships" r:embed="rId1">
            <a:biLevel thresh="25000"/>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a:noFill/>
        </a:ln>
      </dgm:spPr>
    </dgm:pt>
    <dgm:pt modelId="{105FEFC4-3C93-428F-8C2A-59E73497B9F1}" type="pres">
      <dgm:prSet presAssocID="{07F80925-5F00-4A85-A009-191BB34684E9}" presName="iconSpace" presStyleCnt="0"/>
      <dgm:spPr/>
    </dgm:pt>
    <dgm:pt modelId="{C0ECE63A-A338-4CFA-A703-E787A7CCB897}" type="pres">
      <dgm:prSet presAssocID="{07F80925-5F00-4A85-A009-191BB34684E9}" presName="parTx" presStyleLbl="revTx" presStyleIdx="0" presStyleCnt="8">
        <dgm:presLayoutVars>
          <dgm:chMax val="0"/>
          <dgm:chPref val="0"/>
        </dgm:presLayoutVars>
      </dgm:prSet>
      <dgm:spPr/>
    </dgm:pt>
    <dgm:pt modelId="{EAE3C7CC-3FCC-416F-BDDB-5C8E0CE3AA78}" type="pres">
      <dgm:prSet presAssocID="{07F80925-5F00-4A85-A009-191BB34684E9}" presName="txSpace" presStyleCnt="0"/>
      <dgm:spPr/>
    </dgm:pt>
    <dgm:pt modelId="{9F73C80D-DABA-415D-96BB-FF45FE76555B}" type="pres">
      <dgm:prSet presAssocID="{07F80925-5F00-4A85-A009-191BB34684E9}" presName="desTx" presStyleLbl="revTx" presStyleIdx="1" presStyleCnt="8">
        <dgm:presLayoutVars/>
      </dgm:prSet>
      <dgm:spPr/>
    </dgm:pt>
    <dgm:pt modelId="{46CA521B-7E59-49DE-B95E-23D691E4761A}" type="pres">
      <dgm:prSet presAssocID="{A0DF7BB2-9ACD-412C-BA9F-7D11FC2F1C72}" presName="sibTrans" presStyleCnt="0"/>
      <dgm:spPr/>
    </dgm:pt>
    <dgm:pt modelId="{4F975865-31F0-45B2-9012-AE9996E8BFF8}" type="pres">
      <dgm:prSet presAssocID="{4C13957E-4531-4818-AB4D-040F966D8819}" presName="compNode" presStyleCnt="0"/>
      <dgm:spPr/>
    </dgm:pt>
    <dgm:pt modelId="{E5785448-85A7-4B87-AF6A-6E86362E6EF0}" type="pres">
      <dgm:prSet presAssocID="{4C13957E-4531-4818-AB4D-040F966D88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33000" r="-33000"/>
          </a:stretch>
        </a:blipFill>
        <a:ln>
          <a:noFill/>
        </a:ln>
      </dgm:spPr>
    </dgm:pt>
    <dgm:pt modelId="{4C5E3A7E-3862-4727-9CD4-8306D2B15476}" type="pres">
      <dgm:prSet presAssocID="{4C13957E-4531-4818-AB4D-040F966D8819}" presName="iconSpace" presStyleCnt="0"/>
      <dgm:spPr/>
    </dgm:pt>
    <dgm:pt modelId="{01B4F79B-41DD-4EBA-B90C-EA8C6838E00C}" type="pres">
      <dgm:prSet presAssocID="{4C13957E-4531-4818-AB4D-040F966D8819}" presName="parTx" presStyleLbl="revTx" presStyleIdx="2" presStyleCnt="8">
        <dgm:presLayoutVars>
          <dgm:chMax val="0"/>
          <dgm:chPref val="0"/>
        </dgm:presLayoutVars>
      </dgm:prSet>
      <dgm:spPr/>
    </dgm:pt>
    <dgm:pt modelId="{7F2CCEC1-B0E9-489D-9EF3-1B92D61EADAE}" type="pres">
      <dgm:prSet presAssocID="{4C13957E-4531-4818-AB4D-040F966D8819}" presName="txSpace" presStyleCnt="0"/>
      <dgm:spPr/>
    </dgm:pt>
    <dgm:pt modelId="{8870169F-5A91-46C0-BF7E-D964A332D3C5}" type="pres">
      <dgm:prSet presAssocID="{4C13957E-4531-4818-AB4D-040F966D8819}" presName="desTx" presStyleLbl="revTx" presStyleIdx="3" presStyleCnt="8" custScaleX="126561">
        <dgm:presLayoutVars/>
      </dgm:prSet>
      <dgm:spPr/>
    </dgm:pt>
    <dgm:pt modelId="{B145948A-34ED-4BBD-8423-AEC834E028B7}" type="pres">
      <dgm:prSet presAssocID="{EE50A5F4-FC44-4CDB-A231-C44F2012E7D5}" presName="sibTrans" presStyleCnt="0"/>
      <dgm:spPr/>
    </dgm:pt>
    <dgm:pt modelId="{D35B64C0-BBA6-4433-B56F-1B1BE5DD7E04}" type="pres">
      <dgm:prSet presAssocID="{89CE3C41-BCB5-4E94-9523-F34FB08746D5}" presName="compNode" presStyleCnt="0"/>
      <dgm:spPr/>
    </dgm:pt>
    <dgm:pt modelId="{4543A72B-C868-4881-B938-F36A5E721248}" type="pres">
      <dgm:prSet presAssocID="{89CE3C41-BCB5-4E94-9523-F34FB08746D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a:noFill/>
        </a:ln>
      </dgm:spPr>
    </dgm:pt>
    <dgm:pt modelId="{434394DB-DEF6-410D-BB29-517CCFB27DB1}" type="pres">
      <dgm:prSet presAssocID="{89CE3C41-BCB5-4E94-9523-F34FB08746D5}" presName="iconSpace" presStyleCnt="0"/>
      <dgm:spPr/>
    </dgm:pt>
    <dgm:pt modelId="{EAD37587-07B7-4954-9399-5EF00759A632}" type="pres">
      <dgm:prSet presAssocID="{89CE3C41-BCB5-4E94-9523-F34FB08746D5}" presName="parTx" presStyleLbl="revTx" presStyleIdx="4" presStyleCnt="8">
        <dgm:presLayoutVars>
          <dgm:chMax val="0"/>
          <dgm:chPref val="0"/>
        </dgm:presLayoutVars>
      </dgm:prSet>
      <dgm:spPr/>
    </dgm:pt>
    <dgm:pt modelId="{49F4EC24-DD53-4E74-9F91-2A671E23E021}" type="pres">
      <dgm:prSet presAssocID="{89CE3C41-BCB5-4E94-9523-F34FB08746D5}" presName="txSpace" presStyleCnt="0"/>
      <dgm:spPr/>
    </dgm:pt>
    <dgm:pt modelId="{08434BC0-9270-4EE2-8ED3-0D357E6D0056}" type="pres">
      <dgm:prSet presAssocID="{89CE3C41-BCB5-4E94-9523-F34FB08746D5}" presName="desTx" presStyleLbl="revTx" presStyleIdx="5" presStyleCnt="8" custScaleX="123967">
        <dgm:presLayoutVars/>
      </dgm:prSet>
      <dgm:spPr/>
    </dgm:pt>
    <dgm:pt modelId="{836899F7-9905-4F13-A5A9-B252A1D1FC35}" type="pres">
      <dgm:prSet presAssocID="{95B06C19-F7FE-4C35-B045-40686D0810FE}" presName="sibTrans" presStyleCnt="0"/>
      <dgm:spPr/>
    </dgm:pt>
    <dgm:pt modelId="{1121D571-D4FF-44F6-BDDD-6CE4DCEB8939}" type="pres">
      <dgm:prSet presAssocID="{5071A27C-E03B-4F44-8C9A-0C913F5F7E86}" presName="compNode" presStyleCnt="0"/>
      <dgm:spPr/>
    </dgm:pt>
    <dgm:pt modelId="{3B821600-2589-4E05-ADE1-9BE1138C703D}" type="pres">
      <dgm:prSet presAssocID="{5071A27C-E03B-4F44-8C9A-0C913F5F7E86}" presName="iconRect" presStyleLbl="node1" presStyleIdx="3" presStyleCnt="4"/>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17000" r="-17000"/>
          </a:stretch>
        </a:blipFill>
        <a:ln>
          <a:noFill/>
        </a:ln>
      </dgm:spPr>
    </dgm:pt>
    <dgm:pt modelId="{1FEF4DA3-C24C-49DA-AC7F-5B97988F9883}" type="pres">
      <dgm:prSet presAssocID="{5071A27C-E03B-4F44-8C9A-0C913F5F7E86}" presName="iconSpace" presStyleCnt="0"/>
      <dgm:spPr/>
    </dgm:pt>
    <dgm:pt modelId="{D2345742-7B59-45EC-8A23-18EFF322E324}" type="pres">
      <dgm:prSet presAssocID="{5071A27C-E03B-4F44-8C9A-0C913F5F7E86}" presName="parTx" presStyleLbl="revTx" presStyleIdx="6" presStyleCnt="8">
        <dgm:presLayoutVars>
          <dgm:chMax val="0"/>
          <dgm:chPref val="0"/>
        </dgm:presLayoutVars>
      </dgm:prSet>
      <dgm:spPr/>
    </dgm:pt>
    <dgm:pt modelId="{DC78D662-966C-488E-9864-7AD6320DDD99}" type="pres">
      <dgm:prSet presAssocID="{5071A27C-E03B-4F44-8C9A-0C913F5F7E86}" presName="txSpace" presStyleCnt="0"/>
      <dgm:spPr/>
    </dgm:pt>
    <dgm:pt modelId="{B9690108-F12C-4170-90FB-3327DE1390F1}" type="pres">
      <dgm:prSet presAssocID="{5071A27C-E03B-4F44-8C9A-0C913F5F7E86}" presName="desTx" presStyleLbl="revTx" presStyleIdx="7" presStyleCnt="8">
        <dgm:presLayoutVars/>
      </dgm:prSet>
      <dgm:spPr/>
    </dgm:pt>
  </dgm:ptLst>
  <dgm:cxnLst>
    <dgm:cxn modelId="{E4664608-93DA-448C-87D2-65DE7EB8B13C}" type="presOf" srcId="{3901E2D6-9807-4B55-BFB4-854F66A81D54}" destId="{9F73C80D-DABA-415D-96BB-FF45FE76555B}" srcOrd="0" destOrd="0" presId="urn:microsoft.com/office/officeart/2018/5/layout/CenteredIconLabelDescriptionList"/>
    <dgm:cxn modelId="{88BE570C-4023-4AD1-8D84-BD4B543700AD}" srcId="{D9A6A879-C694-4950-B192-1A1C230E9CFB}" destId="{4C13957E-4531-4818-AB4D-040F966D8819}" srcOrd="1" destOrd="0" parTransId="{F7D952AB-1359-4169-A849-CF78A9B68510}" sibTransId="{EE50A5F4-FC44-4CDB-A231-C44F2012E7D5}"/>
    <dgm:cxn modelId="{1AE6FE11-8B17-45DE-B4CD-8EFC01AF625A}" type="presOf" srcId="{71D7D309-D67F-4EED-8DED-476D0C18C6A0}" destId="{8870169F-5A91-46C0-BF7E-D964A332D3C5}" srcOrd="0" destOrd="0" presId="urn:microsoft.com/office/officeart/2018/5/layout/CenteredIconLabelDescriptionList"/>
    <dgm:cxn modelId="{77FC2E1B-FA7F-4EA4-8A8C-56879F3509E9}" srcId="{89CE3C41-BCB5-4E94-9523-F34FB08746D5}" destId="{EB2BD50D-CBE1-4F9F-83C7-DCF8C2F5672E}" srcOrd="0" destOrd="0" parTransId="{40570CBB-0580-43CC-AB06-E3DB474C75DF}" sibTransId="{953C8A91-C77E-43F5-A90D-C162578526B5}"/>
    <dgm:cxn modelId="{EB38225E-C7F7-41A3-B821-B34793EE75DF}" srcId="{5071A27C-E03B-4F44-8C9A-0C913F5F7E86}" destId="{3F376783-411C-4234-91D4-088F44F5ED9F}" srcOrd="0" destOrd="0" parTransId="{A396F278-4D69-4DC3-95FD-78EFEA4F11E8}" sibTransId="{128C58B2-6F5E-49EC-BFC7-4933A6C5F549}"/>
    <dgm:cxn modelId="{EB446245-8FB2-46A6-90F9-16407FFD7A0B}" srcId="{07F80925-5F00-4A85-A009-191BB34684E9}" destId="{3901E2D6-9807-4B55-BFB4-854F66A81D54}" srcOrd="0" destOrd="0" parTransId="{83A49BC6-7962-4A17-BC3E-279585D5029E}" sibTransId="{99BC15DE-5E34-4F6D-A27E-66737B4CB90A}"/>
    <dgm:cxn modelId="{6F4F587F-59E2-4C44-B4BD-3E3C840B9E64}" type="presOf" srcId="{3F376783-411C-4234-91D4-088F44F5ED9F}" destId="{B9690108-F12C-4170-90FB-3327DE1390F1}" srcOrd="0" destOrd="0" presId="urn:microsoft.com/office/officeart/2018/5/layout/CenteredIconLabelDescriptionList"/>
    <dgm:cxn modelId="{9000A582-59E9-41E8-80A4-F21C37656639}" srcId="{4C13957E-4531-4818-AB4D-040F966D8819}" destId="{71D7D309-D67F-4EED-8DED-476D0C18C6A0}" srcOrd="0" destOrd="0" parTransId="{1736A2F2-A6AC-43FA-97EB-1B816A2CCE85}" sibTransId="{BF564F15-CAED-401F-B78A-C2C570076AE3}"/>
    <dgm:cxn modelId="{C9D39786-512C-4C56-9D95-40044F696A42}" type="presOf" srcId="{4C13957E-4531-4818-AB4D-040F966D8819}" destId="{01B4F79B-41DD-4EBA-B90C-EA8C6838E00C}" srcOrd="0" destOrd="0" presId="urn:microsoft.com/office/officeart/2018/5/layout/CenteredIconLabelDescriptionList"/>
    <dgm:cxn modelId="{2A5C2694-6735-42B5-8423-576854D65B42}" type="presOf" srcId="{07F80925-5F00-4A85-A009-191BB34684E9}" destId="{C0ECE63A-A338-4CFA-A703-E787A7CCB897}" srcOrd="0" destOrd="0" presId="urn:microsoft.com/office/officeart/2018/5/layout/CenteredIconLabelDescriptionList"/>
    <dgm:cxn modelId="{C40128A9-7885-4671-A376-218320B546B4}" srcId="{D9A6A879-C694-4950-B192-1A1C230E9CFB}" destId="{89CE3C41-BCB5-4E94-9523-F34FB08746D5}" srcOrd="2" destOrd="0" parTransId="{6010D9D2-B12F-47E3-8315-F125EEC8C6B2}" sibTransId="{95B06C19-F7FE-4C35-B045-40686D0810FE}"/>
    <dgm:cxn modelId="{75CD01C6-6989-4474-8587-BA45CD6DE119}" type="presOf" srcId="{D9A6A879-C694-4950-B192-1A1C230E9CFB}" destId="{884213FC-B64F-42AA-BA53-4C92CAD36FDB}" srcOrd="0" destOrd="0" presId="urn:microsoft.com/office/officeart/2018/5/layout/CenteredIconLabelDescriptionList"/>
    <dgm:cxn modelId="{FB4888CF-E1D3-4EAA-AA19-58DC669F311F}" type="presOf" srcId="{5071A27C-E03B-4F44-8C9A-0C913F5F7E86}" destId="{D2345742-7B59-45EC-8A23-18EFF322E324}" srcOrd="0" destOrd="0" presId="urn:microsoft.com/office/officeart/2018/5/layout/CenteredIconLabelDescriptionList"/>
    <dgm:cxn modelId="{9EFB2DD4-CC73-4EEF-A123-D4B88F8E8430}" srcId="{D9A6A879-C694-4950-B192-1A1C230E9CFB}" destId="{5071A27C-E03B-4F44-8C9A-0C913F5F7E86}" srcOrd="3" destOrd="0" parTransId="{FAF2F35B-387E-49C7-A5FE-DF6BEAFB6512}" sibTransId="{A52FCBC8-0522-4588-839B-0696BC322545}"/>
    <dgm:cxn modelId="{3D5997DE-1BEE-457A-9991-26FD52C53FD4}" srcId="{D9A6A879-C694-4950-B192-1A1C230E9CFB}" destId="{07F80925-5F00-4A85-A009-191BB34684E9}" srcOrd="0" destOrd="0" parTransId="{07012673-F5F7-4EEA-A1E0-5D56B59A494E}" sibTransId="{A0DF7BB2-9ACD-412C-BA9F-7D11FC2F1C72}"/>
    <dgm:cxn modelId="{3AFAB9E8-FA4A-4A70-B130-11A379377EE7}" type="presOf" srcId="{EB2BD50D-CBE1-4F9F-83C7-DCF8C2F5672E}" destId="{08434BC0-9270-4EE2-8ED3-0D357E6D0056}" srcOrd="0" destOrd="0" presId="urn:microsoft.com/office/officeart/2018/5/layout/CenteredIconLabelDescriptionList"/>
    <dgm:cxn modelId="{2D1B4CEA-D967-499B-9FD0-28FA0FB868FA}" type="presOf" srcId="{89CE3C41-BCB5-4E94-9523-F34FB08746D5}" destId="{EAD37587-07B7-4954-9399-5EF00759A632}" srcOrd="0" destOrd="0" presId="urn:microsoft.com/office/officeart/2018/5/layout/CenteredIconLabelDescriptionList"/>
    <dgm:cxn modelId="{0900EEC5-00E8-44A8-9E4A-5C0D3F940646}" type="presParOf" srcId="{884213FC-B64F-42AA-BA53-4C92CAD36FDB}" destId="{EE693A87-BF6F-4B74-8DA6-EA2FAE009506}" srcOrd="0" destOrd="0" presId="urn:microsoft.com/office/officeart/2018/5/layout/CenteredIconLabelDescriptionList"/>
    <dgm:cxn modelId="{7C4AE0CE-DCA9-4008-B81A-0F670F81E167}" type="presParOf" srcId="{EE693A87-BF6F-4B74-8DA6-EA2FAE009506}" destId="{7BF5FCFE-399E-4CFE-819A-7E90848F1A52}" srcOrd="0" destOrd="0" presId="urn:microsoft.com/office/officeart/2018/5/layout/CenteredIconLabelDescriptionList"/>
    <dgm:cxn modelId="{12EBC89E-7385-48B3-B125-E00DA190E912}" type="presParOf" srcId="{EE693A87-BF6F-4B74-8DA6-EA2FAE009506}" destId="{105FEFC4-3C93-428F-8C2A-59E73497B9F1}" srcOrd="1" destOrd="0" presId="urn:microsoft.com/office/officeart/2018/5/layout/CenteredIconLabelDescriptionList"/>
    <dgm:cxn modelId="{F0D30CA2-2543-4D21-BB82-73A95E6495DD}" type="presParOf" srcId="{EE693A87-BF6F-4B74-8DA6-EA2FAE009506}" destId="{C0ECE63A-A338-4CFA-A703-E787A7CCB897}" srcOrd="2" destOrd="0" presId="urn:microsoft.com/office/officeart/2018/5/layout/CenteredIconLabelDescriptionList"/>
    <dgm:cxn modelId="{061A02BB-59EA-4937-9028-BCE81CAEC671}" type="presParOf" srcId="{EE693A87-BF6F-4B74-8DA6-EA2FAE009506}" destId="{EAE3C7CC-3FCC-416F-BDDB-5C8E0CE3AA78}" srcOrd="3" destOrd="0" presId="urn:microsoft.com/office/officeart/2018/5/layout/CenteredIconLabelDescriptionList"/>
    <dgm:cxn modelId="{803ED046-225F-4346-9470-F40F40F0245C}" type="presParOf" srcId="{EE693A87-BF6F-4B74-8DA6-EA2FAE009506}" destId="{9F73C80D-DABA-415D-96BB-FF45FE76555B}" srcOrd="4" destOrd="0" presId="urn:microsoft.com/office/officeart/2018/5/layout/CenteredIconLabelDescriptionList"/>
    <dgm:cxn modelId="{1BA42995-7AE2-46FE-8FB4-3CF489320EB7}" type="presParOf" srcId="{884213FC-B64F-42AA-BA53-4C92CAD36FDB}" destId="{46CA521B-7E59-49DE-B95E-23D691E4761A}" srcOrd="1" destOrd="0" presId="urn:microsoft.com/office/officeart/2018/5/layout/CenteredIconLabelDescriptionList"/>
    <dgm:cxn modelId="{64A02201-4BBE-4F24-A48B-47618115DC96}" type="presParOf" srcId="{884213FC-B64F-42AA-BA53-4C92CAD36FDB}" destId="{4F975865-31F0-45B2-9012-AE9996E8BFF8}" srcOrd="2" destOrd="0" presId="urn:microsoft.com/office/officeart/2018/5/layout/CenteredIconLabelDescriptionList"/>
    <dgm:cxn modelId="{C4B1FD86-52BB-45FE-A89B-F40B95643FFA}" type="presParOf" srcId="{4F975865-31F0-45B2-9012-AE9996E8BFF8}" destId="{E5785448-85A7-4B87-AF6A-6E86362E6EF0}" srcOrd="0" destOrd="0" presId="urn:microsoft.com/office/officeart/2018/5/layout/CenteredIconLabelDescriptionList"/>
    <dgm:cxn modelId="{E635FCEB-40DD-43F8-A2F5-6248D3E61199}" type="presParOf" srcId="{4F975865-31F0-45B2-9012-AE9996E8BFF8}" destId="{4C5E3A7E-3862-4727-9CD4-8306D2B15476}" srcOrd="1" destOrd="0" presId="urn:microsoft.com/office/officeart/2018/5/layout/CenteredIconLabelDescriptionList"/>
    <dgm:cxn modelId="{8E083611-58B5-42CE-85AC-C2D57B3AB2E3}" type="presParOf" srcId="{4F975865-31F0-45B2-9012-AE9996E8BFF8}" destId="{01B4F79B-41DD-4EBA-B90C-EA8C6838E00C}" srcOrd="2" destOrd="0" presId="urn:microsoft.com/office/officeart/2018/5/layout/CenteredIconLabelDescriptionList"/>
    <dgm:cxn modelId="{83264990-7D0F-4E8C-9F39-5F3054E1FB3F}" type="presParOf" srcId="{4F975865-31F0-45B2-9012-AE9996E8BFF8}" destId="{7F2CCEC1-B0E9-489D-9EF3-1B92D61EADAE}" srcOrd="3" destOrd="0" presId="urn:microsoft.com/office/officeart/2018/5/layout/CenteredIconLabelDescriptionList"/>
    <dgm:cxn modelId="{3AC9F678-1342-4449-80AE-EC0DDC1BE320}" type="presParOf" srcId="{4F975865-31F0-45B2-9012-AE9996E8BFF8}" destId="{8870169F-5A91-46C0-BF7E-D964A332D3C5}" srcOrd="4" destOrd="0" presId="urn:microsoft.com/office/officeart/2018/5/layout/CenteredIconLabelDescriptionList"/>
    <dgm:cxn modelId="{A42007CA-D690-4460-9951-0F55F28559CF}" type="presParOf" srcId="{884213FC-B64F-42AA-BA53-4C92CAD36FDB}" destId="{B145948A-34ED-4BBD-8423-AEC834E028B7}" srcOrd="3" destOrd="0" presId="urn:microsoft.com/office/officeart/2018/5/layout/CenteredIconLabelDescriptionList"/>
    <dgm:cxn modelId="{59868610-9CFF-4BE8-B9CA-CA1C09C2789C}" type="presParOf" srcId="{884213FC-B64F-42AA-BA53-4C92CAD36FDB}" destId="{D35B64C0-BBA6-4433-B56F-1B1BE5DD7E04}" srcOrd="4" destOrd="0" presId="urn:microsoft.com/office/officeart/2018/5/layout/CenteredIconLabelDescriptionList"/>
    <dgm:cxn modelId="{33100CE2-EB51-4BA8-A3C9-BCC8C36C18A2}" type="presParOf" srcId="{D35B64C0-BBA6-4433-B56F-1B1BE5DD7E04}" destId="{4543A72B-C868-4881-B938-F36A5E721248}" srcOrd="0" destOrd="0" presId="urn:microsoft.com/office/officeart/2018/5/layout/CenteredIconLabelDescriptionList"/>
    <dgm:cxn modelId="{AFE4E5D4-A66B-4DB8-A184-58C572405C01}" type="presParOf" srcId="{D35B64C0-BBA6-4433-B56F-1B1BE5DD7E04}" destId="{434394DB-DEF6-410D-BB29-517CCFB27DB1}" srcOrd="1" destOrd="0" presId="urn:microsoft.com/office/officeart/2018/5/layout/CenteredIconLabelDescriptionList"/>
    <dgm:cxn modelId="{3EA29BBE-3587-4B1F-920D-F011A9F51F01}" type="presParOf" srcId="{D35B64C0-BBA6-4433-B56F-1B1BE5DD7E04}" destId="{EAD37587-07B7-4954-9399-5EF00759A632}" srcOrd="2" destOrd="0" presId="urn:microsoft.com/office/officeart/2018/5/layout/CenteredIconLabelDescriptionList"/>
    <dgm:cxn modelId="{08012535-08BD-4239-9CBC-5819C7A55009}" type="presParOf" srcId="{D35B64C0-BBA6-4433-B56F-1B1BE5DD7E04}" destId="{49F4EC24-DD53-4E74-9F91-2A671E23E021}" srcOrd="3" destOrd="0" presId="urn:microsoft.com/office/officeart/2018/5/layout/CenteredIconLabelDescriptionList"/>
    <dgm:cxn modelId="{1427D089-909D-4CC7-8EF5-8B498867344B}" type="presParOf" srcId="{D35B64C0-BBA6-4433-B56F-1B1BE5DD7E04}" destId="{08434BC0-9270-4EE2-8ED3-0D357E6D0056}" srcOrd="4" destOrd="0" presId="urn:microsoft.com/office/officeart/2018/5/layout/CenteredIconLabelDescriptionList"/>
    <dgm:cxn modelId="{579E52D5-7BDE-4AD1-A169-3C31296B5EE0}" type="presParOf" srcId="{884213FC-B64F-42AA-BA53-4C92CAD36FDB}" destId="{836899F7-9905-4F13-A5A9-B252A1D1FC35}" srcOrd="5" destOrd="0" presId="urn:microsoft.com/office/officeart/2018/5/layout/CenteredIconLabelDescriptionList"/>
    <dgm:cxn modelId="{5DFA4886-4BAD-4FEA-A994-3A904BDFCDA8}" type="presParOf" srcId="{884213FC-B64F-42AA-BA53-4C92CAD36FDB}" destId="{1121D571-D4FF-44F6-BDDD-6CE4DCEB8939}" srcOrd="6" destOrd="0" presId="urn:microsoft.com/office/officeart/2018/5/layout/CenteredIconLabelDescriptionList"/>
    <dgm:cxn modelId="{2E8EBE79-361A-4C95-9ABA-A24E428A211B}" type="presParOf" srcId="{1121D571-D4FF-44F6-BDDD-6CE4DCEB8939}" destId="{3B821600-2589-4E05-ADE1-9BE1138C703D}" srcOrd="0" destOrd="0" presId="urn:microsoft.com/office/officeart/2018/5/layout/CenteredIconLabelDescriptionList"/>
    <dgm:cxn modelId="{DDBB2C1C-874B-4F9F-A1C9-D33DACB9253A}" type="presParOf" srcId="{1121D571-D4FF-44F6-BDDD-6CE4DCEB8939}" destId="{1FEF4DA3-C24C-49DA-AC7F-5B97988F9883}" srcOrd="1" destOrd="0" presId="urn:microsoft.com/office/officeart/2018/5/layout/CenteredIconLabelDescriptionList"/>
    <dgm:cxn modelId="{79E19B15-1FE2-45C6-BE30-6A3F8E817975}" type="presParOf" srcId="{1121D571-D4FF-44F6-BDDD-6CE4DCEB8939}" destId="{D2345742-7B59-45EC-8A23-18EFF322E324}" srcOrd="2" destOrd="0" presId="urn:microsoft.com/office/officeart/2018/5/layout/CenteredIconLabelDescriptionList"/>
    <dgm:cxn modelId="{7A3D218A-4F90-4AE1-8E1C-C3F4D3B50A7E}" type="presParOf" srcId="{1121D571-D4FF-44F6-BDDD-6CE4DCEB8939}" destId="{DC78D662-966C-488E-9864-7AD6320DDD99}" srcOrd="3" destOrd="0" presId="urn:microsoft.com/office/officeart/2018/5/layout/CenteredIconLabelDescriptionList"/>
    <dgm:cxn modelId="{DA584AB7-10C0-4F9C-8A51-57D4EE3F7C87}" type="presParOf" srcId="{1121D571-D4FF-44F6-BDDD-6CE4DCEB8939}" destId="{B9690108-F12C-4170-90FB-3327DE1390F1}"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859AE0-B49B-4525-B8F5-54EDB0C01568}"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71A365A1-AF1F-42CB-A76D-101ADB21415C}">
      <dgm:prSet phldrT="[Text]" custT="1"/>
      <dgm:spPr/>
      <dgm:t>
        <a:bodyPr/>
        <a:lstStyle/>
        <a:p>
          <a:pPr>
            <a:lnSpc>
              <a:spcPts val="1300"/>
            </a:lnSpc>
            <a:defRPr b="1"/>
          </a:pPr>
          <a:r>
            <a:rPr lang="en-US" sz="1400" dirty="0">
              <a:latin typeface="Graphik Arabic Regular" pitchFamily="2" charset="-78"/>
              <a:cs typeface="Graphik Arabic Regular" pitchFamily="2" charset="-78"/>
            </a:rPr>
            <a:t>3.9</a:t>
          </a:r>
        </a:p>
      </dgm:t>
    </dgm:pt>
    <dgm:pt modelId="{E16AD55A-0FFB-45D8-B425-4C7C2306B31E}" type="parTrans" cxnId="{3696EC15-1732-47D7-B259-05FA9949162F}">
      <dgm:prSet/>
      <dgm:spPr/>
      <dgm:t>
        <a:bodyPr/>
        <a:lstStyle/>
        <a:p>
          <a:pPr>
            <a:lnSpc>
              <a:spcPts val="1300"/>
            </a:lnSpc>
          </a:pPr>
          <a:endParaRPr lang="en-US" sz="1400">
            <a:latin typeface="Graphik Arabic Regular" pitchFamily="2" charset="-78"/>
            <a:cs typeface="Graphik Arabic Regular" pitchFamily="2" charset="-78"/>
          </a:endParaRPr>
        </a:p>
      </dgm:t>
    </dgm:pt>
    <dgm:pt modelId="{AD02D39A-FFDB-460E-89E9-ADA8AC93C524}" type="sibTrans" cxnId="{3696EC15-1732-47D7-B259-05FA9949162F}">
      <dgm:prSet/>
      <dgm:spPr/>
      <dgm:t>
        <a:bodyPr/>
        <a:lstStyle/>
        <a:p>
          <a:pPr>
            <a:lnSpc>
              <a:spcPts val="1300"/>
            </a:lnSpc>
          </a:pPr>
          <a:endParaRPr lang="en-US" sz="1400">
            <a:latin typeface="Graphik Arabic Regular" pitchFamily="2" charset="-78"/>
            <a:cs typeface="Graphik Arabic Regular" pitchFamily="2" charset="-78"/>
          </a:endParaRPr>
        </a:p>
      </dgm:t>
    </dgm:pt>
    <dgm:pt modelId="{4F7AE521-B8E8-4047-B2CC-31D960B530FC}">
      <dgm:prSet phldrT="[Text]" custT="1"/>
      <dgm:spPr/>
      <dgm:t>
        <a:bodyPr/>
        <a:lstStyle/>
        <a:p>
          <a:pPr>
            <a:lnSpc>
              <a:spcPts val="1300"/>
            </a:lnSpc>
          </a:pPr>
          <a:r>
            <a:rPr lang="en-US" sz="1400" dirty="0">
              <a:latin typeface="Graphik Arabic Regular" pitchFamily="2" charset="-78"/>
              <a:ea typeface="+mn-ea"/>
              <a:cs typeface="Graphik Arabic Regular" pitchFamily="2" charset="-78"/>
            </a:rPr>
            <a:t>Approved Delegations of Authority to Senior Management</a:t>
          </a:r>
          <a:endParaRPr lang="en-US" sz="1400" dirty="0">
            <a:latin typeface="Graphik Arabic Regular" pitchFamily="2" charset="-78"/>
            <a:cs typeface="Graphik Arabic Regular" pitchFamily="2" charset="-78"/>
          </a:endParaRPr>
        </a:p>
      </dgm:t>
    </dgm:pt>
    <dgm:pt modelId="{1F39CACB-BB3E-4F78-B4AC-C2482A6067F6}" type="parTrans" cxnId="{EFC53787-590E-4B67-8A30-E967A2BCAEE4}">
      <dgm:prSet/>
      <dgm:spPr/>
      <dgm:t>
        <a:bodyPr/>
        <a:lstStyle/>
        <a:p>
          <a:pPr>
            <a:lnSpc>
              <a:spcPts val="1300"/>
            </a:lnSpc>
          </a:pPr>
          <a:endParaRPr lang="en-US" sz="1400">
            <a:latin typeface="Graphik Arabic Regular" pitchFamily="2" charset="-78"/>
            <a:cs typeface="Graphik Arabic Regular" pitchFamily="2" charset="-78"/>
          </a:endParaRPr>
        </a:p>
      </dgm:t>
    </dgm:pt>
    <dgm:pt modelId="{B6D96F54-08E8-408A-A642-EE47248B2DA9}" type="sibTrans" cxnId="{EFC53787-590E-4B67-8A30-E967A2BCAEE4}">
      <dgm:prSet/>
      <dgm:spPr/>
      <dgm:t>
        <a:bodyPr/>
        <a:lstStyle/>
        <a:p>
          <a:pPr>
            <a:lnSpc>
              <a:spcPts val="1300"/>
            </a:lnSpc>
          </a:pPr>
          <a:endParaRPr lang="en-US" sz="1400">
            <a:latin typeface="Graphik Arabic Regular" pitchFamily="2" charset="-78"/>
            <a:cs typeface="Graphik Arabic Regular" pitchFamily="2" charset="-78"/>
          </a:endParaRPr>
        </a:p>
      </dgm:t>
    </dgm:pt>
    <dgm:pt modelId="{9FA91A85-919E-4958-89A4-CF888D98D071}">
      <dgm:prSet phldrT="[Text]" custT="1"/>
      <dgm:spPr/>
      <dgm:t>
        <a:bodyPr/>
        <a:lstStyle/>
        <a:p>
          <a:pPr>
            <a:lnSpc>
              <a:spcPts val="1300"/>
            </a:lnSpc>
            <a:defRPr b="1"/>
          </a:pPr>
          <a:r>
            <a:rPr lang="en-US" sz="1400">
              <a:latin typeface="Graphik Arabic Regular" pitchFamily="2" charset="-78"/>
              <a:cs typeface="Graphik Arabic Regular" pitchFamily="2" charset="-78"/>
            </a:rPr>
            <a:t>3.10</a:t>
          </a:r>
        </a:p>
      </dgm:t>
    </dgm:pt>
    <dgm:pt modelId="{3BF26377-7F9B-406A-9158-22FA05BE1AA0}" type="parTrans" cxnId="{7D27D91C-4F04-497E-852E-1C8A09C29BA5}">
      <dgm:prSet/>
      <dgm:spPr/>
      <dgm:t>
        <a:bodyPr/>
        <a:lstStyle/>
        <a:p>
          <a:pPr>
            <a:lnSpc>
              <a:spcPts val="1300"/>
            </a:lnSpc>
          </a:pPr>
          <a:endParaRPr lang="en-US" sz="1400">
            <a:latin typeface="Graphik Arabic Regular" pitchFamily="2" charset="-78"/>
            <a:cs typeface="Graphik Arabic Regular" pitchFamily="2" charset="-78"/>
          </a:endParaRPr>
        </a:p>
      </dgm:t>
    </dgm:pt>
    <dgm:pt modelId="{8B5C26D9-2B26-4422-BE0A-0BBBF60E1B4F}" type="sibTrans" cxnId="{7D27D91C-4F04-497E-852E-1C8A09C29BA5}">
      <dgm:prSet/>
      <dgm:spPr/>
      <dgm:t>
        <a:bodyPr/>
        <a:lstStyle/>
        <a:p>
          <a:pPr>
            <a:lnSpc>
              <a:spcPts val="1300"/>
            </a:lnSpc>
          </a:pPr>
          <a:endParaRPr lang="en-US" sz="1400">
            <a:latin typeface="Graphik Arabic Regular" pitchFamily="2" charset="-78"/>
            <a:cs typeface="Graphik Arabic Regular" pitchFamily="2" charset="-78"/>
          </a:endParaRPr>
        </a:p>
      </dgm:t>
    </dgm:pt>
    <dgm:pt modelId="{6D23E42D-A34B-446F-983A-E8E82F89A7EB}">
      <dgm:prSet phldrT="[Text]" custT="1"/>
      <dgm:spPr/>
      <dgm:t>
        <a:bodyPr/>
        <a:lstStyle/>
        <a:p>
          <a:pPr>
            <a:lnSpc>
              <a:spcPts val="1300"/>
            </a:lnSpc>
            <a:spcAft>
              <a:spcPts val="0"/>
            </a:spcAft>
          </a:pPr>
          <a:r>
            <a:rPr lang="en-US" sz="1400" kern="1200" dirty="0">
              <a:latin typeface="Graphik Arabic Regular" pitchFamily="2" charset="-78"/>
              <a:ea typeface="+mn-ea"/>
              <a:cs typeface="Graphik Arabic Regular" pitchFamily="2" charset="-78"/>
            </a:rPr>
            <a:t>Sound Financial &amp; Accounting Management </a:t>
          </a:r>
        </a:p>
        <a:p>
          <a:pPr>
            <a:lnSpc>
              <a:spcPts val="1300"/>
            </a:lnSpc>
            <a:spcAft>
              <a:spcPct val="35000"/>
            </a:spcAft>
          </a:pPr>
          <a:r>
            <a:rPr lang="en-US" sz="1400" kern="1200" dirty="0">
              <a:latin typeface="Graphik Arabic Regular" pitchFamily="2" charset="-78"/>
              <a:ea typeface="+mn-ea"/>
              <a:cs typeface="Graphik Arabic Regular" pitchFamily="2" charset="-78"/>
            </a:rPr>
            <a:t>(Including Audits)</a:t>
          </a:r>
        </a:p>
      </dgm:t>
    </dgm:pt>
    <dgm:pt modelId="{CEA02A2D-5D93-4156-AB38-BE3D40B10493}" type="parTrans" cxnId="{9BF256CF-0CB3-4989-BE3B-218A5D4CD4AA}">
      <dgm:prSet/>
      <dgm:spPr/>
      <dgm:t>
        <a:bodyPr/>
        <a:lstStyle/>
        <a:p>
          <a:pPr>
            <a:lnSpc>
              <a:spcPts val="1300"/>
            </a:lnSpc>
          </a:pPr>
          <a:endParaRPr lang="en-US" sz="1400">
            <a:latin typeface="Graphik Arabic Regular" pitchFamily="2" charset="-78"/>
            <a:cs typeface="Graphik Arabic Regular" pitchFamily="2" charset="-78"/>
          </a:endParaRPr>
        </a:p>
      </dgm:t>
    </dgm:pt>
    <dgm:pt modelId="{9CB5DC7B-2212-4169-843A-CA76E8C52109}" type="sibTrans" cxnId="{9BF256CF-0CB3-4989-BE3B-218A5D4CD4AA}">
      <dgm:prSet/>
      <dgm:spPr/>
      <dgm:t>
        <a:bodyPr/>
        <a:lstStyle/>
        <a:p>
          <a:pPr>
            <a:lnSpc>
              <a:spcPts val="1300"/>
            </a:lnSpc>
          </a:pPr>
          <a:endParaRPr lang="en-US" sz="1400">
            <a:latin typeface="Graphik Arabic Regular" pitchFamily="2" charset="-78"/>
            <a:cs typeface="Graphik Arabic Regular" pitchFamily="2" charset="-78"/>
          </a:endParaRPr>
        </a:p>
      </dgm:t>
    </dgm:pt>
    <dgm:pt modelId="{71142B7D-FD9E-42CE-9725-69B483ABBAB9}">
      <dgm:prSet phldrT="[Text]" custT="1"/>
      <dgm:spPr/>
      <dgm:t>
        <a:bodyPr/>
        <a:lstStyle/>
        <a:p>
          <a:pPr>
            <a:lnSpc>
              <a:spcPts val="1300"/>
            </a:lnSpc>
            <a:defRPr b="1"/>
          </a:pPr>
          <a:r>
            <a:rPr lang="en-US" sz="1400">
              <a:latin typeface="Graphik Arabic Regular" pitchFamily="2" charset="-78"/>
              <a:cs typeface="Graphik Arabic Regular" pitchFamily="2" charset="-78"/>
            </a:rPr>
            <a:t>3.11</a:t>
          </a:r>
        </a:p>
      </dgm:t>
    </dgm:pt>
    <dgm:pt modelId="{EF74433E-BB19-4E2D-9713-F4726BCE1097}" type="parTrans" cxnId="{E9FC08B5-3B01-4A4D-BDAE-460B48AF961C}">
      <dgm:prSet/>
      <dgm:spPr/>
      <dgm:t>
        <a:bodyPr/>
        <a:lstStyle/>
        <a:p>
          <a:pPr>
            <a:lnSpc>
              <a:spcPts val="1300"/>
            </a:lnSpc>
          </a:pPr>
          <a:endParaRPr lang="en-US" sz="1400">
            <a:latin typeface="Graphik Arabic Regular" pitchFamily="2" charset="-78"/>
            <a:cs typeface="Graphik Arabic Regular" pitchFamily="2" charset="-78"/>
          </a:endParaRPr>
        </a:p>
      </dgm:t>
    </dgm:pt>
    <dgm:pt modelId="{D8D556A1-AF62-4997-8C4B-2240821EED60}" type="sibTrans" cxnId="{E9FC08B5-3B01-4A4D-BDAE-460B48AF961C}">
      <dgm:prSet/>
      <dgm:spPr/>
      <dgm:t>
        <a:bodyPr/>
        <a:lstStyle/>
        <a:p>
          <a:pPr>
            <a:lnSpc>
              <a:spcPts val="1300"/>
            </a:lnSpc>
          </a:pPr>
          <a:endParaRPr lang="en-US" sz="1400">
            <a:latin typeface="Graphik Arabic Regular" pitchFamily="2" charset="-78"/>
            <a:cs typeface="Graphik Arabic Regular" pitchFamily="2" charset="-78"/>
          </a:endParaRPr>
        </a:p>
      </dgm:t>
    </dgm:pt>
    <dgm:pt modelId="{7209A980-D422-4F21-9F95-8AC89D588CEB}">
      <dgm:prSet phldrT="[Text]" custT="1"/>
      <dgm:spPr/>
      <dgm:t>
        <a:bodyPr/>
        <a:lstStyle/>
        <a:p>
          <a:pPr>
            <a:lnSpc>
              <a:spcPts val="1300"/>
            </a:lnSpc>
          </a:pPr>
          <a:r>
            <a:rPr lang="en-US" sz="1400" dirty="0">
              <a:latin typeface="Graphik Arabic Regular" pitchFamily="2" charset="-78"/>
              <a:cs typeface="Graphik Arabic Regular" pitchFamily="2" charset="-78"/>
            </a:rPr>
            <a:t>Accuracy of Published Information</a:t>
          </a:r>
        </a:p>
      </dgm:t>
    </dgm:pt>
    <dgm:pt modelId="{75C0BC88-98E4-4EF4-81CB-0D9AAFC365AE}" type="parTrans" cxnId="{9E95FF2C-7D8C-451A-88E6-DF8447A2E191}">
      <dgm:prSet/>
      <dgm:spPr/>
      <dgm:t>
        <a:bodyPr/>
        <a:lstStyle/>
        <a:p>
          <a:pPr>
            <a:lnSpc>
              <a:spcPts val="1300"/>
            </a:lnSpc>
          </a:pPr>
          <a:endParaRPr lang="en-US" sz="1400">
            <a:latin typeface="Graphik Arabic Regular" pitchFamily="2" charset="-78"/>
            <a:cs typeface="Graphik Arabic Regular" pitchFamily="2" charset="-78"/>
          </a:endParaRPr>
        </a:p>
      </dgm:t>
    </dgm:pt>
    <dgm:pt modelId="{FF3979CB-8D97-4E52-8709-92AC546F2281}" type="sibTrans" cxnId="{9E95FF2C-7D8C-451A-88E6-DF8447A2E191}">
      <dgm:prSet/>
      <dgm:spPr/>
      <dgm:t>
        <a:bodyPr/>
        <a:lstStyle/>
        <a:p>
          <a:pPr>
            <a:lnSpc>
              <a:spcPts val="1300"/>
            </a:lnSpc>
          </a:pPr>
          <a:endParaRPr lang="en-US" sz="1400">
            <a:latin typeface="Graphik Arabic Regular" pitchFamily="2" charset="-78"/>
            <a:cs typeface="Graphik Arabic Regular" pitchFamily="2" charset="-78"/>
          </a:endParaRPr>
        </a:p>
      </dgm:t>
    </dgm:pt>
    <dgm:pt modelId="{9DFF9DC1-70C0-4610-9A66-A4D349C5117B}" type="pres">
      <dgm:prSet presAssocID="{BD859AE0-B49B-4525-B8F5-54EDB0C01568}" presName="root" presStyleCnt="0">
        <dgm:presLayoutVars>
          <dgm:dir/>
          <dgm:resizeHandles val="exact"/>
        </dgm:presLayoutVars>
      </dgm:prSet>
      <dgm:spPr/>
    </dgm:pt>
    <dgm:pt modelId="{611DC7D9-EFF3-40B0-97F5-D6E56F8EF01E}" type="pres">
      <dgm:prSet presAssocID="{71A365A1-AF1F-42CB-A76D-101ADB21415C}" presName="compNode" presStyleCnt="0"/>
      <dgm:spPr/>
    </dgm:pt>
    <dgm:pt modelId="{40A6EF7B-A24B-4F6F-8D67-85B6BF4FF72E}" type="pres">
      <dgm:prSet presAssocID="{71A365A1-AF1F-42CB-A76D-101ADB2141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9000" r="-9000"/>
          </a:stretch>
        </a:blipFill>
        <a:ln>
          <a:noFill/>
        </a:ln>
      </dgm:spPr>
    </dgm:pt>
    <dgm:pt modelId="{0FB030E9-033D-49B1-A70A-5B7D240DC79D}" type="pres">
      <dgm:prSet presAssocID="{71A365A1-AF1F-42CB-A76D-101ADB21415C}" presName="iconSpace" presStyleCnt="0"/>
      <dgm:spPr/>
    </dgm:pt>
    <dgm:pt modelId="{E2ECF98D-A3F5-4B68-80EF-2F05624D3C42}" type="pres">
      <dgm:prSet presAssocID="{71A365A1-AF1F-42CB-A76D-101ADB21415C}" presName="parTx" presStyleLbl="revTx" presStyleIdx="0" presStyleCnt="6">
        <dgm:presLayoutVars>
          <dgm:chMax val="0"/>
          <dgm:chPref val="0"/>
        </dgm:presLayoutVars>
      </dgm:prSet>
      <dgm:spPr/>
    </dgm:pt>
    <dgm:pt modelId="{DD6BFBE7-3B98-4283-BEE1-9357F2920D64}" type="pres">
      <dgm:prSet presAssocID="{71A365A1-AF1F-42CB-A76D-101ADB21415C}" presName="txSpace" presStyleCnt="0"/>
      <dgm:spPr/>
    </dgm:pt>
    <dgm:pt modelId="{F1E7862C-5C03-426D-BE94-12AF8DC6237F}" type="pres">
      <dgm:prSet presAssocID="{71A365A1-AF1F-42CB-A76D-101ADB21415C}" presName="desTx" presStyleLbl="revTx" presStyleIdx="1" presStyleCnt="6" custScaleX="127222">
        <dgm:presLayoutVars/>
      </dgm:prSet>
      <dgm:spPr/>
    </dgm:pt>
    <dgm:pt modelId="{73394EB7-29F8-48BE-B011-A3A3F2C62A5F}" type="pres">
      <dgm:prSet presAssocID="{AD02D39A-FFDB-460E-89E9-ADA8AC93C524}" presName="sibTrans" presStyleCnt="0"/>
      <dgm:spPr/>
    </dgm:pt>
    <dgm:pt modelId="{514B04C9-B86B-441F-824B-2A61BE481297}" type="pres">
      <dgm:prSet presAssocID="{9FA91A85-919E-4958-89A4-CF888D98D071}" presName="compNode" presStyleCnt="0"/>
      <dgm:spPr/>
    </dgm:pt>
    <dgm:pt modelId="{4D9991BB-CA06-4015-BD8E-32E9A6AC03DB}" type="pres">
      <dgm:prSet presAssocID="{9FA91A85-919E-4958-89A4-CF888D98D07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dgm:spPr>
    </dgm:pt>
    <dgm:pt modelId="{944D0C43-8583-42D6-AAB8-8AE9C821C39E}" type="pres">
      <dgm:prSet presAssocID="{9FA91A85-919E-4958-89A4-CF888D98D071}" presName="iconSpace" presStyleCnt="0"/>
      <dgm:spPr/>
    </dgm:pt>
    <dgm:pt modelId="{333EA288-63D3-4EA9-9BA9-43A787853B09}" type="pres">
      <dgm:prSet presAssocID="{9FA91A85-919E-4958-89A4-CF888D98D071}" presName="parTx" presStyleLbl="revTx" presStyleIdx="2" presStyleCnt="6">
        <dgm:presLayoutVars>
          <dgm:chMax val="0"/>
          <dgm:chPref val="0"/>
        </dgm:presLayoutVars>
      </dgm:prSet>
      <dgm:spPr/>
    </dgm:pt>
    <dgm:pt modelId="{7C231840-D3BC-47B9-A0DA-A8949BD07D6B}" type="pres">
      <dgm:prSet presAssocID="{9FA91A85-919E-4958-89A4-CF888D98D071}" presName="txSpace" presStyleCnt="0"/>
      <dgm:spPr/>
    </dgm:pt>
    <dgm:pt modelId="{3AFF4B34-2FA5-432E-901C-7AE63E7BD953}" type="pres">
      <dgm:prSet presAssocID="{9FA91A85-919E-4958-89A4-CF888D98D071}" presName="desTx" presStyleLbl="revTx" presStyleIdx="3" presStyleCnt="6" custScaleX="129499">
        <dgm:presLayoutVars/>
      </dgm:prSet>
      <dgm:spPr/>
    </dgm:pt>
    <dgm:pt modelId="{B59D4B0B-600D-46BE-B557-D6D69161F619}" type="pres">
      <dgm:prSet presAssocID="{8B5C26D9-2B26-4422-BE0A-0BBBF60E1B4F}" presName="sibTrans" presStyleCnt="0"/>
      <dgm:spPr/>
    </dgm:pt>
    <dgm:pt modelId="{D1AE8BE9-0A80-432A-80C1-B57B3E19B249}" type="pres">
      <dgm:prSet presAssocID="{71142B7D-FD9E-42CE-9725-69B483ABBAB9}" presName="compNode" presStyleCnt="0"/>
      <dgm:spPr/>
    </dgm:pt>
    <dgm:pt modelId="{80C5963C-6BAD-4A3E-9507-B5EB081157D2}" type="pres">
      <dgm:prSet presAssocID="{71142B7D-FD9E-42CE-9725-69B483ABBAB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000" r="-1000"/>
          </a:stretch>
        </a:blipFill>
        <a:ln>
          <a:noFill/>
        </a:ln>
      </dgm:spPr>
    </dgm:pt>
    <dgm:pt modelId="{8BCD4EEB-1295-4025-B25B-5B80E3B47C53}" type="pres">
      <dgm:prSet presAssocID="{71142B7D-FD9E-42CE-9725-69B483ABBAB9}" presName="iconSpace" presStyleCnt="0"/>
      <dgm:spPr/>
    </dgm:pt>
    <dgm:pt modelId="{7A524E32-7D2A-47B8-97EA-93FDD0EB6F7C}" type="pres">
      <dgm:prSet presAssocID="{71142B7D-FD9E-42CE-9725-69B483ABBAB9}" presName="parTx" presStyleLbl="revTx" presStyleIdx="4" presStyleCnt="6">
        <dgm:presLayoutVars>
          <dgm:chMax val="0"/>
          <dgm:chPref val="0"/>
        </dgm:presLayoutVars>
      </dgm:prSet>
      <dgm:spPr/>
    </dgm:pt>
    <dgm:pt modelId="{6FFA50C9-6F8F-4CC0-AB8E-F75FA9250130}" type="pres">
      <dgm:prSet presAssocID="{71142B7D-FD9E-42CE-9725-69B483ABBAB9}" presName="txSpace" presStyleCnt="0"/>
      <dgm:spPr/>
    </dgm:pt>
    <dgm:pt modelId="{0F182A6F-8BD3-4177-8B99-871025DB6AAF}" type="pres">
      <dgm:prSet presAssocID="{71142B7D-FD9E-42CE-9725-69B483ABBAB9}" presName="desTx" presStyleLbl="revTx" presStyleIdx="5" presStyleCnt="6">
        <dgm:presLayoutVars/>
      </dgm:prSet>
      <dgm:spPr/>
    </dgm:pt>
  </dgm:ptLst>
  <dgm:cxnLst>
    <dgm:cxn modelId="{1549DE07-990F-4046-BEA6-792C0F0B13B6}" type="presOf" srcId="{6D23E42D-A34B-446F-983A-E8E82F89A7EB}" destId="{3AFF4B34-2FA5-432E-901C-7AE63E7BD953}" srcOrd="0" destOrd="0" presId="urn:microsoft.com/office/officeart/2018/5/layout/CenteredIconLabelDescriptionList"/>
    <dgm:cxn modelId="{3696EC15-1732-47D7-B259-05FA9949162F}" srcId="{BD859AE0-B49B-4525-B8F5-54EDB0C01568}" destId="{71A365A1-AF1F-42CB-A76D-101ADB21415C}" srcOrd="0" destOrd="0" parTransId="{E16AD55A-0FFB-45D8-B425-4C7C2306B31E}" sibTransId="{AD02D39A-FFDB-460E-89E9-ADA8AC93C524}"/>
    <dgm:cxn modelId="{7D27D91C-4F04-497E-852E-1C8A09C29BA5}" srcId="{BD859AE0-B49B-4525-B8F5-54EDB0C01568}" destId="{9FA91A85-919E-4958-89A4-CF888D98D071}" srcOrd="1" destOrd="0" parTransId="{3BF26377-7F9B-406A-9158-22FA05BE1AA0}" sibTransId="{8B5C26D9-2B26-4422-BE0A-0BBBF60E1B4F}"/>
    <dgm:cxn modelId="{2D577227-587E-4C70-8165-59BABA8086A5}" type="presOf" srcId="{7209A980-D422-4F21-9F95-8AC89D588CEB}" destId="{0F182A6F-8BD3-4177-8B99-871025DB6AAF}" srcOrd="0" destOrd="0" presId="urn:microsoft.com/office/officeart/2018/5/layout/CenteredIconLabelDescriptionList"/>
    <dgm:cxn modelId="{EDC82428-56E4-41E1-84D3-481C57C1B96E}" type="presOf" srcId="{71A365A1-AF1F-42CB-A76D-101ADB21415C}" destId="{E2ECF98D-A3F5-4B68-80EF-2F05624D3C42}" srcOrd="0" destOrd="0" presId="urn:microsoft.com/office/officeart/2018/5/layout/CenteredIconLabelDescriptionList"/>
    <dgm:cxn modelId="{9E95FF2C-7D8C-451A-88E6-DF8447A2E191}" srcId="{71142B7D-FD9E-42CE-9725-69B483ABBAB9}" destId="{7209A980-D422-4F21-9F95-8AC89D588CEB}" srcOrd="0" destOrd="0" parTransId="{75C0BC88-98E4-4EF4-81CB-0D9AAFC365AE}" sibTransId="{FF3979CB-8D97-4E52-8709-92AC546F2281}"/>
    <dgm:cxn modelId="{E5019F5D-475D-404A-ACD3-01C95B80B2C7}" type="presOf" srcId="{9FA91A85-919E-4958-89A4-CF888D98D071}" destId="{333EA288-63D3-4EA9-9BA9-43A787853B09}" srcOrd="0" destOrd="0" presId="urn:microsoft.com/office/officeart/2018/5/layout/CenteredIconLabelDescriptionList"/>
    <dgm:cxn modelId="{0FB4657E-2B93-4AD9-A3B1-AC0C5ABEFC91}" type="presOf" srcId="{71142B7D-FD9E-42CE-9725-69B483ABBAB9}" destId="{7A524E32-7D2A-47B8-97EA-93FDD0EB6F7C}" srcOrd="0" destOrd="0" presId="urn:microsoft.com/office/officeart/2018/5/layout/CenteredIconLabelDescriptionList"/>
    <dgm:cxn modelId="{EFC53787-590E-4B67-8A30-E967A2BCAEE4}" srcId="{71A365A1-AF1F-42CB-A76D-101ADB21415C}" destId="{4F7AE521-B8E8-4047-B2CC-31D960B530FC}" srcOrd="0" destOrd="0" parTransId="{1F39CACB-BB3E-4F78-B4AC-C2482A6067F6}" sibTransId="{B6D96F54-08E8-408A-A642-EE47248B2DA9}"/>
    <dgm:cxn modelId="{E9FC08B5-3B01-4A4D-BDAE-460B48AF961C}" srcId="{BD859AE0-B49B-4525-B8F5-54EDB0C01568}" destId="{71142B7D-FD9E-42CE-9725-69B483ABBAB9}" srcOrd="2" destOrd="0" parTransId="{EF74433E-BB19-4E2D-9713-F4726BCE1097}" sibTransId="{D8D556A1-AF62-4997-8C4B-2240821EED60}"/>
    <dgm:cxn modelId="{2C5C94C4-0D06-4C00-9A5A-733BF99532EE}" type="presOf" srcId="{4F7AE521-B8E8-4047-B2CC-31D960B530FC}" destId="{F1E7862C-5C03-426D-BE94-12AF8DC6237F}" srcOrd="0" destOrd="0" presId="urn:microsoft.com/office/officeart/2018/5/layout/CenteredIconLabelDescriptionList"/>
    <dgm:cxn modelId="{702C77CE-37DB-4D00-B1CC-7B51F9259FBB}" type="presOf" srcId="{BD859AE0-B49B-4525-B8F5-54EDB0C01568}" destId="{9DFF9DC1-70C0-4610-9A66-A4D349C5117B}" srcOrd="0" destOrd="0" presId="urn:microsoft.com/office/officeart/2018/5/layout/CenteredIconLabelDescriptionList"/>
    <dgm:cxn modelId="{9BF256CF-0CB3-4989-BE3B-218A5D4CD4AA}" srcId="{9FA91A85-919E-4958-89A4-CF888D98D071}" destId="{6D23E42D-A34B-446F-983A-E8E82F89A7EB}" srcOrd="0" destOrd="0" parTransId="{CEA02A2D-5D93-4156-AB38-BE3D40B10493}" sibTransId="{9CB5DC7B-2212-4169-843A-CA76E8C52109}"/>
    <dgm:cxn modelId="{B592572C-C8E4-4F53-B5D3-6B2B458A1278}" type="presParOf" srcId="{9DFF9DC1-70C0-4610-9A66-A4D349C5117B}" destId="{611DC7D9-EFF3-40B0-97F5-D6E56F8EF01E}" srcOrd="0" destOrd="0" presId="urn:microsoft.com/office/officeart/2018/5/layout/CenteredIconLabelDescriptionList"/>
    <dgm:cxn modelId="{99F6618B-7FE1-4DF6-BAE3-DC1894CA0E14}" type="presParOf" srcId="{611DC7D9-EFF3-40B0-97F5-D6E56F8EF01E}" destId="{40A6EF7B-A24B-4F6F-8D67-85B6BF4FF72E}" srcOrd="0" destOrd="0" presId="urn:microsoft.com/office/officeart/2018/5/layout/CenteredIconLabelDescriptionList"/>
    <dgm:cxn modelId="{789B3F46-54CC-4C8A-83E7-A3DDA92F2C5C}" type="presParOf" srcId="{611DC7D9-EFF3-40B0-97F5-D6E56F8EF01E}" destId="{0FB030E9-033D-49B1-A70A-5B7D240DC79D}" srcOrd="1" destOrd="0" presId="urn:microsoft.com/office/officeart/2018/5/layout/CenteredIconLabelDescriptionList"/>
    <dgm:cxn modelId="{0F969FA7-5BCE-4F48-B7EC-0AA2207CB5F2}" type="presParOf" srcId="{611DC7D9-EFF3-40B0-97F5-D6E56F8EF01E}" destId="{E2ECF98D-A3F5-4B68-80EF-2F05624D3C42}" srcOrd="2" destOrd="0" presId="urn:microsoft.com/office/officeart/2018/5/layout/CenteredIconLabelDescriptionList"/>
    <dgm:cxn modelId="{C1F3D306-0398-438F-89CF-92A0BBB8786C}" type="presParOf" srcId="{611DC7D9-EFF3-40B0-97F5-D6E56F8EF01E}" destId="{DD6BFBE7-3B98-4283-BEE1-9357F2920D64}" srcOrd="3" destOrd="0" presId="urn:microsoft.com/office/officeart/2018/5/layout/CenteredIconLabelDescriptionList"/>
    <dgm:cxn modelId="{D374CE84-F1C6-41B5-ACD4-21967EDAA4C7}" type="presParOf" srcId="{611DC7D9-EFF3-40B0-97F5-D6E56F8EF01E}" destId="{F1E7862C-5C03-426D-BE94-12AF8DC6237F}" srcOrd="4" destOrd="0" presId="urn:microsoft.com/office/officeart/2018/5/layout/CenteredIconLabelDescriptionList"/>
    <dgm:cxn modelId="{AD1FF1C4-A947-490F-BB50-7EDA8F451CFA}" type="presParOf" srcId="{9DFF9DC1-70C0-4610-9A66-A4D349C5117B}" destId="{73394EB7-29F8-48BE-B011-A3A3F2C62A5F}" srcOrd="1" destOrd="0" presId="urn:microsoft.com/office/officeart/2018/5/layout/CenteredIconLabelDescriptionList"/>
    <dgm:cxn modelId="{F2E51EF2-19EB-41B1-8E17-2B8D916DE871}" type="presParOf" srcId="{9DFF9DC1-70C0-4610-9A66-A4D349C5117B}" destId="{514B04C9-B86B-441F-824B-2A61BE481297}" srcOrd="2" destOrd="0" presId="urn:microsoft.com/office/officeart/2018/5/layout/CenteredIconLabelDescriptionList"/>
    <dgm:cxn modelId="{61944EBB-A445-426C-B89E-9CB0C8AEB274}" type="presParOf" srcId="{514B04C9-B86B-441F-824B-2A61BE481297}" destId="{4D9991BB-CA06-4015-BD8E-32E9A6AC03DB}" srcOrd="0" destOrd="0" presId="urn:microsoft.com/office/officeart/2018/5/layout/CenteredIconLabelDescriptionList"/>
    <dgm:cxn modelId="{AB7C7557-BD1C-4F30-B34C-ABF2D1D92FA3}" type="presParOf" srcId="{514B04C9-B86B-441F-824B-2A61BE481297}" destId="{944D0C43-8583-42D6-AAB8-8AE9C821C39E}" srcOrd="1" destOrd="0" presId="urn:microsoft.com/office/officeart/2018/5/layout/CenteredIconLabelDescriptionList"/>
    <dgm:cxn modelId="{014C4BF9-4A50-4A9C-BE35-B5F4FCA65B01}" type="presParOf" srcId="{514B04C9-B86B-441F-824B-2A61BE481297}" destId="{333EA288-63D3-4EA9-9BA9-43A787853B09}" srcOrd="2" destOrd="0" presId="urn:microsoft.com/office/officeart/2018/5/layout/CenteredIconLabelDescriptionList"/>
    <dgm:cxn modelId="{EC78E86C-68A1-4592-A2CB-6E92989907C7}" type="presParOf" srcId="{514B04C9-B86B-441F-824B-2A61BE481297}" destId="{7C231840-D3BC-47B9-A0DA-A8949BD07D6B}" srcOrd="3" destOrd="0" presId="urn:microsoft.com/office/officeart/2018/5/layout/CenteredIconLabelDescriptionList"/>
    <dgm:cxn modelId="{CF761AA8-99E5-44A4-8FDF-E349825F1B8B}" type="presParOf" srcId="{514B04C9-B86B-441F-824B-2A61BE481297}" destId="{3AFF4B34-2FA5-432E-901C-7AE63E7BD953}" srcOrd="4" destOrd="0" presId="urn:microsoft.com/office/officeart/2018/5/layout/CenteredIconLabelDescriptionList"/>
    <dgm:cxn modelId="{C5CD1318-D495-4668-BBDE-6181B62860C1}" type="presParOf" srcId="{9DFF9DC1-70C0-4610-9A66-A4D349C5117B}" destId="{B59D4B0B-600D-46BE-B557-D6D69161F619}" srcOrd="3" destOrd="0" presId="urn:microsoft.com/office/officeart/2018/5/layout/CenteredIconLabelDescriptionList"/>
    <dgm:cxn modelId="{0767F40D-79C7-4D42-B24E-9288BCD0EBEC}" type="presParOf" srcId="{9DFF9DC1-70C0-4610-9A66-A4D349C5117B}" destId="{D1AE8BE9-0A80-432A-80C1-B57B3E19B249}" srcOrd="4" destOrd="0" presId="urn:microsoft.com/office/officeart/2018/5/layout/CenteredIconLabelDescriptionList"/>
    <dgm:cxn modelId="{E5016C1F-F566-4F6C-8020-DC3DAAA8E8AB}" type="presParOf" srcId="{D1AE8BE9-0A80-432A-80C1-B57B3E19B249}" destId="{80C5963C-6BAD-4A3E-9507-B5EB081157D2}" srcOrd="0" destOrd="0" presId="urn:microsoft.com/office/officeart/2018/5/layout/CenteredIconLabelDescriptionList"/>
    <dgm:cxn modelId="{2EBB08DA-C086-4832-84A0-7F77E75D85F6}" type="presParOf" srcId="{D1AE8BE9-0A80-432A-80C1-B57B3E19B249}" destId="{8BCD4EEB-1295-4025-B25B-5B80E3B47C53}" srcOrd="1" destOrd="0" presId="urn:microsoft.com/office/officeart/2018/5/layout/CenteredIconLabelDescriptionList"/>
    <dgm:cxn modelId="{9E679F4B-7895-4C66-8589-B5DA7FEBB4B2}" type="presParOf" srcId="{D1AE8BE9-0A80-432A-80C1-B57B3E19B249}" destId="{7A524E32-7D2A-47B8-97EA-93FDD0EB6F7C}" srcOrd="2" destOrd="0" presId="urn:microsoft.com/office/officeart/2018/5/layout/CenteredIconLabelDescriptionList"/>
    <dgm:cxn modelId="{F6A5349F-4CBD-446E-A05F-8B81AE39EA75}" type="presParOf" srcId="{D1AE8BE9-0A80-432A-80C1-B57B3E19B249}" destId="{6FFA50C9-6F8F-4CC0-AB8E-F75FA9250130}" srcOrd="3" destOrd="0" presId="urn:microsoft.com/office/officeart/2018/5/layout/CenteredIconLabelDescriptionList"/>
    <dgm:cxn modelId="{EDBB9A1A-5AA1-47D0-8AF5-50C7A9843E66}" type="presParOf" srcId="{D1AE8BE9-0A80-432A-80C1-B57B3E19B249}" destId="{0F182A6F-8BD3-4177-8B99-871025DB6AAF}" srcOrd="4" destOrd="0" presId="urn:microsoft.com/office/officeart/2018/5/layout/CenteredIconLabelDescription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A6A879-C694-4950-B192-1A1C230E9CFB}"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7F80925-5F00-4A85-A009-191BB34684E9}">
      <dgm:prSet phldrT="[Text]" custT="1"/>
      <dgm:spPr/>
      <dgm:t>
        <a:bodyPr/>
        <a:lstStyle/>
        <a:p>
          <a:pPr>
            <a:lnSpc>
              <a:spcPts val="1300"/>
            </a:lnSpc>
            <a:defRPr b="1"/>
          </a:pPr>
          <a:r>
            <a:rPr lang="en-US" sz="1400" dirty="0">
              <a:latin typeface="Graphik Arabic Regular" pitchFamily="2" charset="-78"/>
              <a:cs typeface="Graphik Arabic Regular" pitchFamily="2" charset="-78"/>
            </a:rPr>
            <a:t>3.5</a:t>
          </a:r>
        </a:p>
      </dgm:t>
    </dgm:pt>
    <dgm:pt modelId="{07012673-F5F7-4EEA-A1E0-5D56B59A494E}" type="parTrans" cxnId="{3D5997DE-1BEE-457A-9991-26FD52C53FD4}">
      <dgm:prSet/>
      <dgm:spPr/>
      <dgm:t>
        <a:bodyPr/>
        <a:lstStyle/>
        <a:p>
          <a:pPr>
            <a:lnSpc>
              <a:spcPts val="1300"/>
            </a:lnSpc>
          </a:pPr>
          <a:endParaRPr lang="en-US" sz="1400">
            <a:latin typeface="Graphik Arabic Regular" pitchFamily="2" charset="-78"/>
            <a:cs typeface="Graphik Arabic Regular" pitchFamily="2" charset="-78"/>
          </a:endParaRPr>
        </a:p>
      </dgm:t>
    </dgm:pt>
    <dgm:pt modelId="{A0DF7BB2-9ACD-412C-BA9F-7D11FC2F1C72}" type="sibTrans" cxnId="{3D5997DE-1BEE-457A-9991-26FD52C53FD4}">
      <dgm:prSet/>
      <dgm:spPr/>
      <dgm:t>
        <a:bodyPr/>
        <a:lstStyle/>
        <a:p>
          <a:pPr>
            <a:lnSpc>
              <a:spcPts val="1300"/>
            </a:lnSpc>
          </a:pPr>
          <a:endParaRPr lang="en-US" sz="1400">
            <a:latin typeface="Graphik Arabic Regular" pitchFamily="2" charset="-78"/>
            <a:cs typeface="Graphik Arabic Regular" pitchFamily="2" charset="-78"/>
          </a:endParaRPr>
        </a:p>
      </dgm:t>
    </dgm:pt>
    <dgm:pt modelId="{3901E2D6-9807-4B55-BFB4-854F66A81D54}">
      <dgm:prSet phldrT="[Text]" custT="1"/>
      <dgm:spPr/>
      <dgm:t>
        <a:bodyPr/>
        <a:lstStyle/>
        <a:p>
          <a:pPr>
            <a:lnSpc>
              <a:spcPts val="1300"/>
            </a:lnSpc>
          </a:pPr>
          <a:r>
            <a:rPr lang="en-US" sz="1400" dirty="0">
              <a:latin typeface="Graphik Arabic Regular" pitchFamily="2" charset="-78"/>
              <a:cs typeface="Graphik Arabic Regular" pitchFamily="2" charset="-78"/>
            </a:rPr>
            <a:t>Performance Evaluation of Governing Body</a:t>
          </a:r>
        </a:p>
      </dgm:t>
    </dgm:pt>
    <dgm:pt modelId="{83A49BC6-7962-4A17-BC3E-279585D5029E}" type="parTrans" cxnId="{EB446245-8FB2-46A6-90F9-16407FFD7A0B}">
      <dgm:prSet/>
      <dgm:spPr/>
      <dgm:t>
        <a:bodyPr/>
        <a:lstStyle/>
        <a:p>
          <a:pPr>
            <a:lnSpc>
              <a:spcPts val="1300"/>
            </a:lnSpc>
          </a:pPr>
          <a:endParaRPr lang="en-US" sz="1400">
            <a:latin typeface="Graphik Arabic Regular" pitchFamily="2" charset="-78"/>
            <a:cs typeface="Graphik Arabic Regular" pitchFamily="2" charset="-78"/>
          </a:endParaRPr>
        </a:p>
      </dgm:t>
    </dgm:pt>
    <dgm:pt modelId="{99BC15DE-5E34-4F6D-A27E-66737B4CB90A}" type="sibTrans" cxnId="{EB446245-8FB2-46A6-90F9-16407FFD7A0B}">
      <dgm:prSet/>
      <dgm:spPr/>
      <dgm:t>
        <a:bodyPr/>
        <a:lstStyle/>
        <a:p>
          <a:pPr>
            <a:lnSpc>
              <a:spcPts val="1300"/>
            </a:lnSpc>
          </a:pPr>
          <a:endParaRPr lang="en-US" sz="1400">
            <a:latin typeface="Graphik Arabic Regular" pitchFamily="2" charset="-78"/>
            <a:cs typeface="Graphik Arabic Regular" pitchFamily="2" charset="-78"/>
          </a:endParaRPr>
        </a:p>
      </dgm:t>
    </dgm:pt>
    <dgm:pt modelId="{4C13957E-4531-4818-AB4D-040F966D8819}">
      <dgm:prSet phldrT="[Text]" custT="1"/>
      <dgm:spPr/>
      <dgm:t>
        <a:bodyPr/>
        <a:lstStyle/>
        <a:p>
          <a:pPr>
            <a:lnSpc>
              <a:spcPts val="1300"/>
            </a:lnSpc>
            <a:defRPr b="1"/>
          </a:pPr>
          <a:r>
            <a:rPr lang="en-US" sz="1400" dirty="0">
              <a:latin typeface="Graphik Arabic Regular" pitchFamily="2" charset="-78"/>
              <a:cs typeface="Graphik Arabic Regular" pitchFamily="2" charset="-78"/>
            </a:rPr>
            <a:t>3.6</a:t>
          </a:r>
        </a:p>
      </dgm:t>
    </dgm:pt>
    <dgm:pt modelId="{F7D952AB-1359-4169-A849-CF78A9B68510}" type="parTrans" cxnId="{88BE570C-4023-4AD1-8D84-BD4B543700AD}">
      <dgm:prSet/>
      <dgm:spPr/>
      <dgm:t>
        <a:bodyPr/>
        <a:lstStyle/>
        <a:p>
          <a:pPr>
            <a:lnSpc>
              <a:spcPts val="1300"/>
            </a:lnSpc>
          </a:pPr>
          <a:endParaRPr lang="en-US" sz="1400">
            <a:latin typeface="Graphik Arabic Regular" pitchFamily="2" charset="-78"/>
            <a:cs typeface="Graphik Arabic Regular" pitchFamily="2" charset="-78"/>
          </a:endParaRPr>
        </a:p>
      </dgm:t>
    </dgm:pt>
    <dgm:pt modelId="{EE50A5F4-FC44-4CDB-A231-C44F2012E7D5}" type="sibTrans" cxnId="{88BE570C-4023-4AD1-8D84-BD4B543700AD}">
      <dgm:prSet/>
      <dgm:spPr/>
      <dgm:t>
        <a:bodyPr/>
        <a:lstStyle/>
        <a:p>
          <a:pPr>
            <a:lnSpc>
              <a:spcPts val="1300"/>
            </a:lnSpc>
          </a:pPr>
          <a:endParaRPr lang="en-US" sz="1400">
            <a:latin typeface="Graphik Arabic Regular" pitchFamily="2" charset="-78"/>
            <a:cs typeface="Graphik Arabic Regular" pitchFamily="2" charset="-78"/>
          </a:endParaRPr>
        </a:p>
      </dgm:t>
    </dgm:pt>
    <dgm:pt modelId="{71D7D309-D67F-4EED-8DED-476D0C18C6A0}">
      <dgm:prSet phldrT="[Text]" custT="1"/>
      <dgm:spPr/>
      <dgm:t>
        <a:bodyPr/>
        <a:lstStyle/>
        <a:p>
          <a:pPr>
            <a:lnSpc>
              <a:spcPts val="1300"/>
            </a:lnSpc>
          </a:pPr>
          <a:r>
            <a:rPr lang="en-US" sz="1400" dirty="0">
              <a:latin typeface="Graphik Arabic Regular" pitchFamily="2" charset="-78"/>
              <a:cs typeface="Graphik Arabic Regular" pitchFamily="2" charset="-78"/>
            </a:rPr>
            <a:t>Appointment &amp; Performance Evaluation of Senior Management</a:t>
          </a:r>
        </a:p>
      </dgm:t>
    </dgm:pt>
    <dgm:pt modelId="{1736A2F2-A6AC-43FA-97EB-1B816A2CCE85}" type="parTrans" cxnId="{9000A582-59E9-41E8-80A4-F21C37656639}">
      <dgm:prSet/>
      <dgm:spPr/>
      <dgm:t>
        <a:bodyPr/>
        <a:lstStyle/>
        <a:p>
          <a:pPr>
            <a:lnSpc>
              <a:spcPts val="1300"/>
            </a:lnSpc>
          </a:pPr>
          <a:endParaRPr lang="en-US" sz="1400">
            <a:latin typeface="Graphik Arabic Regular" pitchFamily="2" charset="-78"/>
            <a:cs typeface="Graphik Arabic Regular" pitchFamily="2" charset="-78"/>
          </a:endParaRPr>
        </a:p>
      </dgm:t>
    </dgm:pt>
    <dgm:pt modelId="{BF564F15-CAED-401F-B78A-C2C570076AE3}" type="sibTrans" cxnId="{9000A582-59E9-41E8-80A4-F21C37656639}">
      <dgm:prSet/>
      <dgm:spPr/>
      <dgm:t>
        <a:bodyPr/>
        <a:lstStyle/>
        <a:p>
          <a:pPr>
            <a:lnSpc>
              <a:spcPts val="1300"/>
            </a:lnSpc>
          </a:pPr>
          <a:endParaRPr lang="en-US" sz="1400">
            <a:latin typeface="Graphik Arabic Regular" pitchFamily="2" charset="-78"/>
            <a:cs typeface="Graphik Arabic Regular" pitchFamily="2" charset="-78"/>
          </a:endParaRPr>
        </a:p>
      </dgm:t>
    </dgm:pt>
    <dgm:pt modelId="{89CE3C41-BCB5-4E94-9523-F34FB08746D5}">
      <dgm:prSet phldrT="[Text]" custT="1"/>
      <dgm:spPr/>
      <dgm:t>
        <a:bodyPr/>
        <a:lstStyle/>
        <a:p>
          <a:pPr>
            <a:lnSpc>
              <a:spcPts val="1300"/>
            </a:lnSpc>
            <a:defRPr b="1"/>
          </a:pPr>
          <a:r>
            <a:rPr lang="en-US" sz="1400" dirty="0">
              <a:latin typeface="Graphik Arabic Regular" pitchFamily="2" charset="-78"/>
              <a:cs typeface="Graphik Arabic Regular" pitchFamily="2" charset="-78"/>
            </a:rPr>
            <a:t>3.7</a:t>
          </a:r>
        </a:p>
      </dgm:t>
    </dgm:pt>
    <dgm:pt modelId="{6010D9D2-B12F-47E3-8315-F125EEC8C6B2}" type="parTrans" cxnId="{C40128A9-7885-4671-A376-218320B546B4}">
      <dgm:prSet/>
      <dgm:spPr/>
      <dgm:t>
        <a:bodyPr/>
        <a:lstStyle/>
        <a:p>
          <a:pPr>
            <a:lnSpc>
              <a:spcPts val="1300"/>
            </a:lnSpc>
          </a:pPr>
          <a:endParaRPr lang="en-US" sz="1400">
            <a:latin typeface="Graphik Arabic Regular" pitchFamily="2" charset="-78"/>
            <a:cs typeface="Graphik Arabic Regular" pitchFamily="2" charset="-78"/>
          </a:endParaRPr>
        </a:p>
      </dgm:t>
    </dgm:pt>
    <dgm:pt modelId="{95B06C19-F7FE-4C35-B045-40686D0810FE}" type="sibTrans" cxnId="{C40128A9-7885-4671-A376-218320B546B4}">
      <dgm:prSet/>
      <dgm:spPr/>
      <dgm:t>
        <a:bodyPr/>
        <a:lstStyle/>
        <a:p>
          <a:pPr>
            <a:lnSpc>
              <a:spcPts val="1300"/>
            </a:lnSpc>
          </a:pPr>
          <a:endParaRPr lang="en-US" sz="1400">
            <a:latin typeface="Graphik Arabic Regular" pitchFamily="2" charset="-78"/>
            <a:cs typeface="Graphik Arabic Regular" pitchFamily="2" charset="-78"/>
          </a:endParaRPr>
        </a:p>
      </dgm:t>
    </dgm:pt>
    <dgm:pt modelId="{EB2BD50D-CBE1-4F9F-83C7-DCF8C2F5672E}">
      <dgm:prSet phldrT="[Text]" custT="1"/>
      <dgm:spPr/>
      <dgm:t>
        <a:bodyPr/>
        <a:lstStyle/>
        <a:p>
          <a:pPr>
            <a:lnSpc>
              <a:spcPts val="1300"/>
            </a:lnSpc>
          </a:pPr>
          <a:r>
            <a:rPr lang="en-US" sz="1400" dirty="0">
              <a:latin typeface="Graphik Arabic Regular" pitchFamily="2" charset="-78"/>
              <a:cs typeface="Graphik Arabic Regular" pitchFamily="2" charset="-78"/>
            </a:rPr>
            <a:t>Conducting &amp; Recording Meetings</a:t>
          </a:r>
        </a:p>
      </dgm:t>
    </dgm:pt>
    <dgm:pt modelId="{40570CBB-0580-43CC-AB06-E3DB474C75DF}" type="parTrans" cxnId="{77FC2E1B-FA7F-4EA4-8A8C-56879F3509E9}">
      <dgm:prSet/>
      <dgm:spPr/>
      <dgm:t>
        <a:bodyPr/>
        <a:lstStyle/>
        <a:p>
          <a:pPr>
            <a:lnSpc>
              <a:spcPts val="1300"/>
            </a:lnSpc>
          </a:pPr>
          <a:endParaRPr lang="en-US" sz="1400">
            <a:latin typeface="Graphik Arabic Regular" pitchFamily="2" charset="-78"/>
            <a:cs typeface="Graphik Arabic Regular" pitchFamily="2" charset="-78"/>
          </a:endParaRPr>
        </a:p>
      </dgm:t>
    </dgm:pt>
    <dgm:pt modelId="{953C8A91-C77E-43F5-A90D-C162578526B5}" type="sibTrans" cxnId="{77FC2E1B-FA7F-4EA4-8A8C-56879F3509E9}">
      <dgm:prSet/>
      <dgm:spPr/>
      <dgm:t>
        <a:bodyPr/>
        <a:lstStyle/>
        <a:p>
          <a:pPr>
            <a:lnSpc>
              <a:spcPts val="1300"/>
            </a:lnSpc>
          </a:pPr>
          <a:endParaRPr lang="en-US" sz="1400">
            <a:latin typeface="Graphik Arabic Regular" pitchFamily="2" charset="-78"/>
            <a:cs typeface="Graphik Arabic Regular" pitchFamily="2" charset="-78"/>
          </a:endParaRPr>
        </a:p>
      </dgm:t>
    </dgm:pt>
    <dgm:pt modelId="{5071A27C-E03B-4F44-8C9A-0C913F5F7E86}">
      <dgm:prSet phldrT="[Text]" custT="1"/>
      <dgm:spPr/>
      <dgm:t>
        <a:bodyPr/>
        <a:lstStyle/>
        <a:p>
          <a:pPr>
            <a:lnSpc>
              <a:spcPts val="1300"/>
            </a:lnSpc>
            <a:defRPr b="1"/>
          </a:pPr>
          <a:r>
            <a:rPr lang="en-US" sz="1400">
              <a:latin typeface="Graphik Arabic Regular" pitchFamily="2" charset="-78"/>
              <a:cs typeface="Graphik Arabic Regular" pitchFamily="2" charset="-78"/>
            </a:rPr>
            <a:t>3.8</a:t>
          </a:r>
          <a:endParaRPr lang="en-US" sz="1400" dirty="0">
            <a:latin typeface="Graphik Arabic Regular" pitchFamily="2" charset="-78"/>
            <a:cs typeface="Graphik Arabic Regular" pitchFamily="2" charset="-78"/>
          </a:endParaRPr>
        </a:p>
      </dgm:t>
    </dgm:pt>
    <dgm:pt modelId="{FAF2F35B-387E-49C7-A5FE-DF6BEAFB6512}" type="parTrans" cxnId="{9EFB2DD4-CC73-4EEF-A123-D4B88F8E8430}">
      <dgm:prSet/>
      <dgm:spPr/>
      <dgm:t>
        <a:bodyPr/>
        <a:lstStyle/>
        <a:p>
          <a:pPr>
            <a:lnSpc>
              <a:spcPts val="1300"/>
            </a:lnSpc>
          </a:pPr>
          <a:endParaRPr lang="en-US" sz="1400">
            <a:latin typeface="Graphik Arabic Regular" pitchFamily="2" charset="-78"/>
            <a:cs typeface="Graphik Arabic Regular" pitchFamily="2" charset="-78"/>
          </a:endParaRPr>
        </a:p>
      </dgm:t>
    </dgm:pt>
    <dgm:pt modelId="{A52FCBC8-0522-4588-839B-0696BC322545}" type="sibTrans" cxnId="{9EFB2DD4-CC73-4EEF-A123-D4B88F8E8430}">
      <dgm:prSet/>
      <dgm:spPr/>
      <dgm:t>
        <a:bodyPr/>
        <a:lstStyle/>
        <a:p>
          <a:pPr>
            <a:lnSpc>
              <a:spcPts val="1300"/>
            </a:lnSpc>
          </a:pPr>
          <a:endParaRPr lang="en-US" sz="1400">
            <a:latin typeface="Graphik Arabic Regular" pitchFamily="2" charset="-78"/>
            <a:cs typeface="Graphik Arabic Regular" pitchFamily="2" charset="-78"/>
          </a:endParaRPr>
        </a:p>
      </dgm:t>
    </dgm:pt>
    <dgm:pt modelId="{3F376783-411C-4234-91D4-088F44F5ED9F}">
      <dgm:prSet custT="1"/>
      <dgm:spPr/>
      <dgm:t>
        <a:bodyPr/>
        <a:lstStyle/>
        <a:p>
          <a:pPr>
            <a:lnSpc>
              <a:spcPts val="1300"/>
            </a:lnSpc>
          </a:pPr>
          <a:r>
            <a:rPr lang="en-US" sz="1400" dirty="0">
              <a:latin typeface="Graphik Arabic Regular" pitchFamily="2" charset="-78"/>
              <a:cs typeface="Graphik Arabic Regular" pitchFamily="2" charset="-78"/>
            </a:rPr>
            <a:t>Planning &amp; Allocation of Resources</a:t>
          </a:r>
        </a:p>
      </dgm:t>
    </dgm:pt>
    <dgm:pt modelId="{A396F278-4D69-4DC3-95FD-78EFEA4F11E8}" type="parTrans" cxnId="{EB38225E-C7F7-41A3-B821-B34793EE75DF}">
      <dgm:prSet/>
      <dgm:spPr/>
      <dgm:t>
        <a:bodyPr/>
        <a:lstStyle/>
        <a:p>
          <a:pPr>
            <a:lnSpc>
              <a:spcPts val="1300"/>
            </a:lnSpc>
          </a:pPr>
          <a:endParaRPr lang="en-US" sz="1400">
            <a:latin typeface="Graphik Arabic Regular" pitchFamily="2" charset="-78"/>
            <a:cs typeface="Graphik Arabic Regular" pitchFamily="2" charset="-78"/>
          </a:endParaRPr>
        </a:p>
      </dgm:t>
    </dgm:pt>
    <dgm:pt modelId="{128C58B2-6F5E-49EC-BFC7-4933A6C5F549}" type="sibTrans" cxnId="{EB38225E-C7F7-41A3-B821-B34793EE75DF}">
      <dgm:prSet/>
      <dgm:spPr/>
      <dgm:t>
        <a:bodyPr/>
        <a:lstStyle/>
        <a:p>
          <a:pPr>
            <a:lnSpc>
              <a:spcPts val="1300"/>
            </a:lnSpc>
          </a:pPr>
          <a:endParaRPr lang="en-US" sz="1400">
            <a:latin typeface="Graphik Arabic Regular" pitchFamily="2" charset="-78"/>
            <a:cs typeface="Graphik Arabic Regular" pitchFamily="2" charset="-78"/>
          </a:endParaRPr>
        </a:p>
      </dgm:t>
    </dgm:pt>
    <dgm:pt modelId="{884213FC-B64F-42AA-BA53-4C92CAD36FDB}" type="pres">
      <dgm:prSet presAssocID="{D9A6A879-C694-4950-B192-1A1C230E9CFB}" presName="root" presStyleCnt="0">
        <dgm:presLayoutVars>
          <dgm:dir/>
          <dgm:resizeHandles val="exact"/>
        </dgm:presLayoutVars>
      </dgm:prSet>
      <dgm:spPr/>
    </dgm:pt>
    <dgm:pt modelId="{EE693A87-BF6F-4B74-8DA6-EA2FAE009506}" type="pres">
      <dgm:prSet presAssocID="{07F80925-5F00-4A85-A009-191BB34684E9}" presName="compNode" presStyleCnt="0"/>
      <dgm:spPr/>
    </dgm:pt>
    <dgm:pt modelId="{7BF5FCFE-399E-4CFE-819A-7E90848F1A52}" type="pres">
      <dgm:prSet presAssocID="{07F80925-5F00-4A85-A009-191BB34684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8000" r="-18000"/>
          </a:stretch>
        </a:blipFill>
        <a:ln>
          <a:noFill/>
        </a:ln>
      </dgm:spPr>
    </dgm:pt>
    <dgm:pt modelId="{105FEFC4-3C93-428F-8C2A-59E73497B9F1}" type="pres">
      <dgm:prSet presAssocID="{07F80925-5F00-4A85-A009-191BB34684E9}" presName="iconSpace" presStyleCnt="0"/>
      <dgm:spPr/>
    </dgm:pt>
    <dgm:pt modelId="{C0ECE63A-A338-4CFA-A703-E787A7CCB897}" type="pres">
      <dgm:prSet presAssocID="{07F80925-5F00-4A85-A009-191BB34684E9}" presName="parTx" presStyleLbl="revTx" presStyleIdx="0" presStyleCnt="8">
        <dgm:presLayoutVars>
          <dgm:chMax val="0"/>
          <dgm:chPref val="0"/>
        </dgm:presLayoutVars>
      </dgm:prSet>
      <dgm:spPr/>
    </dgm:pt>
    <dgm:pt modelId="{EAE3C7CC-3FCC-416F-BDDB-5C8E0CE3AA78}" type="pres">
      <dgm:prSet presAssocID="{07F80925-5F00-4A85-A009-191BB34684E9}" presName="txSpace" presStyleCnt="0"/>
      <dgm:spPr/>
    </dgm:pt>
    <dgm:pt modelId="{9F73C80D-DABA-415D-96BB-FF45FE76555B}" type="pres">
      <dgm:prSet presAssocID="{07F80925-5F00-4A85-A009-191BB34684E9}" presName="desTx" presStyleLbl="revTx" presStyleIdx="1" presStyleCnt="8" custScaleX="107913">
        <dgm:presLayoutVars/>
      </dgm:prSet>
      <dgm:spPr/>
    </dgm:pt>
    <dgm:pt modelId="{46CA521B-7E59-49DE-B95E-23D691E4761A}" type="pres">
      <dgm:prSet presAssocID="{A0DF7BB2-9ACD-412C-BA9F-7D11FC2F1C72}" presName="sibTrans" presStyleCnt="0"/>
      <dgm:spPr/>
    </dgm:pt>
    <dgm:pt modelId="{4F975865-31F0-45B2-9012-AE9996E8BFF8}" type="pres">
      <dgm:prSet presAssocID="{4C13957E-4531-4818-AB4D-040F966D8819}" presName="compNode" presStyleCnt="0"/>
      <dgm:spPr/>
    </dgm:pt>
    <dgm:pt modelId="{E5785448-85A7-4B87-AF6A-6E86362E6EF0}" type="pres">
      <dgm:prSet presAssocID="{4C13957E-4531-4818-AB4D-040F966D88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0" r="-10000"/>
          </a:stretch>
        </a:blipFill>
        <a:ln>
          <a:noFill/>
        </a:ln>
      </dgm:spPr>
    </dgm:pt>
    <dgm:pt modelId="{4C5E3A7E-3862-4727-9CD4-8306D2B15476}" type="pres">
      <dgm:prSet presAssocID="{4C13957E-4531-4818-AB4D-040F966D8819}" presName="iconSpace" presStyleCnt="0"/>
      <dgm:spPr/>
    </dgm:pt>
    <dgm:pt modelId="{01B4F79B-41DD-4EBA-B90C-EA8C6838E00C}" type="pres">
      <dgm:prSet presAssocID="{4C13957E-4531-4818-AB4D-040F966D8819}" presName="parTx" presStyleLbl="revTx" presStyleIdx="2" presStyleCnt="8">
        <dgm:presLayoutVars>
          <dgm:chMax val="0"/>
          <dgm:chPref val="0"/>
        </dgm:presLayoutVars>
      </dgm:prSet>
      <dgm:spPr/>
    </dgm:pt>
    <dgm:pt modelId="{7F2CCEC1-B0E9-489D-9EF3-1B92D61EADAE}" type="pres">
      <dgm:prSet presAssocID="{4C13957E-4531-4818-AB4D-040F966D8819}" presName="txSpace" presStyleCnt="0"/>
      <dgm:spPr/>
    </dgm:pt>
    <dgm:pt modelId="{8870169F-5A91-46C0-BF7E-D964A332D3C5}" type="pres">
      <dgm:prSet presAssocID="{4C13957E-4531-4818-AB4D-040F966D8819}" presName="desTx" presStyleLbl="revTx" presStyleIdx="3" presStyleCnt="8" custScaleX="133858">
        <dgm:presLayoutVars/>
      </dgm:prSet>
      <dgm:spPr/>
    </dgm:pt>
    <dgm:pt modelId="{B145948A-34ED-4BBD-8423-AEC834E028B7}" type="pres">
      <dgm:prSet presAssocID="{EE50A5F4-FC44-4CDB-A231-C44F2012E7D5}" presName="sibTrans" presStyleCnt="0"/>
      <dgm:spPr/>
    </dgm:pt>
    <dgm:pt modelId="{D35B64C0-BBA6-4433-B56F-1B1BE5DD7E04}" type="pres">
      <dgm:prSet presAssocID="{89CE3C41-BCB5-4E94-9523-F34FB08746D5}" presName="compNode" presStyleCnt="0"/>
      <dgm:spPr/>
    </dgm:pt>
    <dgm:pt modelId="{4543A72B-C868-4881-B938-F36A5E721248}" type="pres">
      <dgm:prSet presAssocID="{89CE3C41-BCB5-4E94-9523-F34FB08746D5}"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Online meeting with solid fill"/>
        </a:ext>
      </dgm:extLst>
    </dgm:pt>
    <dgm:pt modelId="{434394DB-DEF6-410D-BB29-517CCFB27DB1}" type="pres">
      <dgm:prSet presAssocID="{89CE3C41-BCB5-4E94-9523-F34FB08746D5}" presName="iconSpace" presStyleCnt="0"/>
      <dgm:spPr/>
    </dgm:pt>
    <dgm:pt modelId="{EAD37587-07B7-4954-9399-5EF00759A632}" type="pres">
      <dgm:prSet presAssocID="{89CE3C41-BCB5-4E94-9523-F34FB08746D5}" presName="parTx" presStyleLbl="revTx" presStyleIdx="4" presStyleCnt="8">
        <dgm:presLayoutVars>
          <dgm:chMax val="0"/>
          <dgm:chPref val="0"/>
        </dgm:presLayoutVars>
      </dgm:prSet>
      <dgm:spPr/>
    </dgm:pt>
    <dgm:pt modelId="{49F4EC24-DD53-4E74-9F91-2A671E23E021}" type="pres">
      <dgm:prSet presAssocID="{89CE3C41-BCB5-4E94-9523-F34FB08746D5}" presName="txSpace" presStyleCnt="0"/>
      <dgm:spPr/>
    </dgm:pt>
    <dgm:pt modelId="{08434BC0-9270-4EE2-8ED3-0D357E6D0056}" type="pres">
      <dgm:prSet presAssocID="{89CE3C41-BCB5-4E94-9523-F34FB08746D5}" presName="desTx" presStyleLbl="revTx" presStyleIdx="5" presStyleCnt="8">
        <dgm:presLayoutVars/>
      </dgm:prSet>
      <dgm:spPr/>
    </dgm:pt>
    <dgm:pt modelId="{836899F7-9905-4F13-A5A9-B252A1D1FC35}" type="pres">
      <dgm:prSet presAssocID="{95B06C19-F7FE-4C35-B045-40686D0810FE}" presName="sibTrans" presStyleCnt="0"/>
      <dgm:spPr/>
    </dgm:pt>
    <dgm:pt modelId="{1121D571-D4FF-44F6-BDDD-6CE4DCEB8939}" type="pres">
      <dgm:prSet presAssocID="{5071A27C-E03B-4F44-8C9A-0C913F5F7E86}" presName="compNode" presStyleCnt="0"/>
      <dgm:spPr/>
    </dgm:pt>
    <dgm:pt modelId="{3B821600-2589-4E05-ADE1-9BE1138C703D}" type="pres">
      <dgm:prSet presAssocID="{5071A27C-E03B-4F44-8C9A-0C913F5F7E8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4000" r="-4000"/>
          </a:stretch>
        </a:blipFill>
        <a:ln>
          <a:noFill/>
        </a:ln>
      </dgm:spPr>
    </dgm:pt>
    <dgm:pt modelId="{1FEF4DA3-C24C-49DA-AC7F-5B97988F9883}" type="pres">
      <dgm:prSet presAssocID="{5071A27C-E03B-4F44-8C9A-0C913F5F7E86}" presName="iconSpace" presStyleCnt="0"/>
      <dgm:spPr/>
    </dgm:pt>
    <dgm:pt modelId="{D2345742-7B59-45EC-8A23-18EFF322E324}" type="pres">
      <dgm:prSet presAssocID="{5071A27C-E03B-4F44-8C9A-0C913F5F7E86}" presName="parTx" presStyleLbl="revTx" presStyleIdx="6" presStyleCnt="8">
        <dgm:presLayoutVars>
          <dgm:chMax val="0"/>
          <dgm:chPref val="0"/>
        </dgm:presLayoutVars>
      </dgm:prSet>
      <dgm:spPr/>
    </dgm:pt>
    <dgm:pt modelId="{DC78D662-966C-488E-9864-7AD6320DDD99}" type="pres">
      <dgm:prSet presAssocID="{5071A27C-E03B-4F44-8C9A-0C913F5F7E86}" presName="txSpace" presStyleCnt="0"/>
      <dgm:spPr/>
    </dgm:pt>
    <dgm:pt modelId="{B9690108-F12C-4170-90FB-3327DE1390F1}" type="pres">
      <dgm:prSet presAssocID="{5071A27C-E03B-4F44-8C9A-0C913F5F7E86}" presName="desTx" presStyleLbl="revTx" presStyleIdx="7" presStyleCnt="8">
        <dgm:presLayoutVars/>
      </dgm:prSet>
      <dgm:spPr/>
    </dgm:pt>
  </dgm:ptLst>
  <dgm:cxnLst>
    <dgm:cxn modelId="{88BE570C-4023-4AD1-8D84-BD4B543700AD}" srcId="{D9A6A879-C694-4950-B192-1A1C230E9CFB}" destId="{4C13957E-4531-4818-AB4D-040F966D8819}" srcOrd="1" destOrd="0" parTransId="{F7D952AB-1359-4169-A849-CF78A9B68510}" sibTransId="{EE50A5F4-FC44-4CDB-A231-C44F2012E7D5}"/>
    <dgm:cxn modelId="{1F696518-2F5D-4068-81CB-7B0695412913}" type="presOf" srcId="{71D7D309-D67F-4EED-8DED-476D0C18C6A0}" destId="{8870169F-5A91-46C0-BF7E-D964A332D3C5}" srcOrd="0" destOrd="0" presId="urn:microsoft.com/office/officeart/2018/5/layout/CenteredIconLabelDescriptionList"/>
    <dgm:cxn modelId="{77FC2E1B-FA7F-4EA4-8A8C-56879F3509E9}" srcId="{89CE3C41-BCB5-4E94-9523-F34FB08746D5}" destId="{EB2BD50D-CBE1-4F9F-83C7-DCF8C2F5672E}" srcOrd="0" destOrd="0" parTransId="{40570CBB-0580-43CC-AB06-E3DB474C75DF}" sibTransId="{953C8A91-C77E-43F5-A90D-C162578526B5}"/>
    <dgm:cxn modelId="{222AB03A-6879-4FA9-B57F-489CE88AFED5}" type="presOf" srcId="{89CE3C41-BCB5-4E94-9523-F34FB08746D5}" destId="{EAD37587-07B7-4954-9399-5EF00759A632}" srcOrd="0" destOrd="0" presId="urn:microsoft.com/office/officeart/2018/5/layout/CenteredIconLabelDescriptionList"/>
    <dgm:cxn modelId="{790A143B-213F-45C6-ABE7-11ED5370A941}" type="presOf" srcId="{3901E2D6-9807-4B55-BFB4-854F66A81D54}" destId="{9F73C80D-DABA-415D-96BB-FF45FE76555B}" srcOrd="0" destOrd="0" presId="urn:microsoft.com/office/officeart/2018/5/layout/CenteredIconLabelDescriptionList"/>
    <dgm:cxn modelId="{EB38225E-C7F7-41A3-B821-B34793EE75DF}" srcId="{5071A27C-E03B-4F44-8C9A-0C913F5F7E86}" destId="{3F376783-411C-4234-91D4-088F44F5ED9F}" srcOrd="0" destOrd="0" parTransId="{A396F278-4D69-4DC3-95FD-78EFEA4F11E8}" sibTransId="{128C58B2-6F5E-49EC-BFC7-4933A6C5F549}"/>
    <dgm:cxn modelId="{C9FFED41-DA2F-4A8C-8AE4-DF5FAA6D9301}" type="presOf" srcId="{3F376783-411C-4234-91D4-088F44F5ED9F}" destId="{B9690108-F12C-4170-90FB-3327DE1390F1}" srcOrd="0" destOrd="0" presId="urn:microsoft.com/office/officeart/2018/5/layout/CenteredIconLabelDescriptionList"/>
    <dgm:cxn modelId="{487D0D64-1C27-4090-92F9-ABA9EC79486A}" type="presOf" srcId="{5071A27C-E03B-4F44-8C9A-0C913F5F7E86}" destId="{D2345742-7B59-45EC-8A23-18EFF322E324}" srcOrd="0" destOrd="0" presId="urn:microsoft.com/office/officeart/2018/5/layout/CenteredIconLabelDescriptionList"/>
    <dgm:cxn modelId="{EB446245-8FB2-46A6-90F9-16407FFD7A0B}" srcId="{07F80925-5F00-4A85-A009-191BB34684E9}" destId="{3901E2D6-9807-4B55-BFB4-854F66A81D54}" srcOrd="0" destOrd="0" parTransId="{83A49BC6-7962-4A17-BC3E-279585D5029E}" sibTransId="{99BC15DE-5E34-4F6D-A27E-66737B4CB90A}"/>
    <dgm:cxn modelId="{518D2581-BA82-4F45-B2E3-BA68009D5EE2}" type="presOf" srcId="{D9A6A879-C694-4950-B192-1A1C230E9CFB}" destId="{884213FC-B64F-42AA-BA53-4C92CAD36FDB}" srcOrd="0" destOrd="0" presId="urn:microsoft.com/office/officeart/2018/5/layout/CenteredIconLabelDescriptionList"/>
    <dgm:cxn modelId="{9000A582-59E9-41E8-80A4-F21C37656639}" srcId="{4C13957E-4531-4818-AB4D-040F966D8819}" destId="{71D7D309-D67F-4EED-8DED-476D0C18C6A0}" srcOrd="0" destOrd="0" parTransId="{1736A2F2-A6AC-43FA-97EB-1B816A2CCE85}" sibTransId="{BF564F15-CAED-401F-B78A-C2C570076AE3}"/>
    <dgm:cxn modelId="{C40128A9-7885-4671-A376-218320B546B4}" srcId="{D9A6A879-C694-4950-B192-1A1C230E9CFB}" destId="{89CE3C41-BCB5-4E94-9523-F34FB08746D5}" srcOrd="2" destOrd="0" parTransId="{6010D9D2-B12F-47E3-8315-F125EEC8C6B2}" sibTransId="{95B06C19-F7FE-4C35-B045-40686D0810FE}"/>
    <dgm:cxn modelId="{9EFB2DD4-CC73-4EEF-A123-D4B88F8E8430}" srcId="{D9A6A879-C694-4950-B192-1A1C230E9CFB}" destId="{5071A27C-E03B-4F44-8C9A-0C913F5F7E86}" srcOrd="3" destOrd="0" parTransId="{FAF2F35B-387E-49C7-A5FE-DF6BEAFB6512}" sibTransId="{A52FCBC8-0522-4588-839B-0696BC322545}"/>
    <dgm:cxn modelId="{8DB318D5-2EF0-4D25-A946-D55830039783}" type="presOf" srcId="{07F80925-5F00-4A85-A009-191BB34684E9}" destId="{C0ECE63A-A338-4CFA-A703-E787A7CCB897}" srcOrd="0" destOrd="0" presId="urn:microsoft.com/office/officeart/2018/5/layout/CenteredIconLabelDescriptionList"/>
    <dgm:cxn modelId="{3D5997DE-1BEE-457A-9991-26FD52C53FD4}" srcId="{D9A6A879-C694-4950-B192-1A1C230E9CFB}" destId="{07F80925-5F00-4A85-A009-191BB34684E9}" srcOrd="0" destOrd="0" parTransId="{07012673-F5F7-4EEA-A1E0-5D56B59A494E}" sibTransId="{A0DF7BB2-9ACD-412C-BA9F-7D11FC2F1C72}"/>
    <dgm:cxn modelId="{18A83DE3-5D98-4D34-A148-F3ABCA500A9D}" type="presOf" srcId="{4C13957E-4531-4818-AB4D-040F966D8819}" destId="{01B4F79B-41DD-4EBA-B90C-EA8C6838E00C}" srcOrd="0" destOrd="0" presId="urn:microsoft.com/office/officeart/2018/5/layout/CenteredIconLabelDescriptionList"/>
    <dgm:cxn modelId="{9AB319F8-099F-46B6-858D-D9FC22C17A6C}" type="presOf" srcId="{EB2BD50D-CBE1-4F9F-83C7-DCF8C2F5672E}" destId="{08434BC0-9270-4EE2-8ED3-0D357E6D0056}" srcOrd="0" destOrd="0" presId="urn:microsoft.com/office/officeart/2018/5/layout/CenteredIconLabelDescriptionList"/>
    <dgm:cxn modelId="{A6B936FB-E897-4F54-BCF0-B720D3D9CEB9}" type="presParOf" srcId="{884213FC-B64F-42AA-BA53-4C92CAD36FDB}" destId="{EE693A87-BF6F-4B74-8DA6-EA2FAE009506}" srcOrd="0" destOrd="0" presId="urn:microsoft.com/office/officeart/2018/5/layout/CenteredIconLabelDescriptionList"/>
    <dgm:cxn modelId="{3A1B339E-0E05-4B47-A9AD-9DFC282085EC}" type="presParOf" srcId="{EE693A87-BF6F-4B74-8DA6-EA2FAE009506}" destId="{7BF5FCFE-399E-4CFE-819A-7E90848F1A52}" srcOrd="0" destOrd="0" presId="urn:microsoft.com/office/officeart/2018/5/layout/CenteredIconLabelDescriptionList"/>
    <dgm:cxn modelId="{765ED6EC-9BBA-4AA4-9296-6AD3DDBA0AD8}" type="presParOf" srcId="{EE693A87-BF6F-4B74-8DA6-EA2FAE009506}" destId="{105FEFC4-3C93-428F-8C2A-59E73497B9F1}" srcOrd="1" destOrd="0" presId="urn:microsoft.com/office/officeart/2018/5/layout/CenteredIconLabelDescriptionList"/>
    <dgm:cxn modelId="{D7D3D684-8820-42C9-98D0-3A727AEDF7DA}" type="presParOf" srcId="{EE693A87-BF6F-4B74-8DA6-EA2FAE009506}" destId="{C0ECE63A-A338-4CFA-A703-E787A7CCB897}" srcOrd="2" destOrd="0" presId="urn:microsoft.com/office/officeart/2018/5/layout/CenteredIconLabelDescriptionList"/>
    <dgm:cxn modelId="{BEA6F08E-6E96-4A3E-9DDF-E76DCAEA9653}" type="presParOf" srcId="{EE693A87-BF6F-4B74-8DA6-EA2FAE009506}" destId="{EAE3C7CC-3FCC-416F-BDDB-5C8E0CE3AA78}" srcOrd="3" destOrd="0" presId="urn:microsoft.com/office/officeart/2018/5/layout/CenteredIconLabelDescriptionList"/>
    <dgm:cxn modelId="{B98DFDE7-10EA-4F78-AAE9-53D14C1BB6D7}" type="presParOf" srcId="{EE693A87-BF6F-4B74-8DA6-EA2FAE009506}" destId="{9F73C80D-DABA-415D-96BB-FF45FE76555B}" srcOrd="4" destOrd="0" presId="urn:microsoft.com/office/officeart/2018/5/layout/CenteredIconLabelDescriptionList"/>
    <dgm:cxn modelId="{1B7455A4-8A4D-42FA-A4D3-5398B3698DF8}" type="presParOf" srcId="{884213FC-B64F-42AA-BA53-4C92CAD36FDB}" destId="{46CA521B-7E59-49DE-B95E-23D691E4761A}" srcOrd="1" destOrd="0" presId="urn:microsoft.com/office/officeart/2018/5/layout/CenteredIconLabelDescriptionList"/>
    <dgm:cxn modelId="{14F1DF15-F29D-4C0C-9BAA-E4C9DA73CEB3}" type="presParOf" srcId="{884213FC-B64F-42AA-BA53-4C92CAD36FDB}" destId="{4F975865-31F0-45B2-9012-AE9996E8BFF8}" srcOrd="2" destOrd="0" presId="urn:microsoft.com/office/officeart/2018/5/layout/CenteredIconLabelDescriptionList"/>
    <dgm:cxn modelId="{F8D19467-18AE-45EB-A560-59730797BE89}" type="presParOf" srcId="{4F975865-31F0-45B2-9012-AE9996E8BFF8}" destId="{E5785448-85A7-4B87-AF6A-6E86362E6EF0}" srcOrd="0" destOrd="0" presId="urn:microsoft.com/office/officeart/2018/5/layout/CenteredIconLabelDescriptionList"/>
    <dgm:cxn modelId="{13B6FE19-2204-4823-A6B6-7C5D82B42F1B}" type="presParOf" srcId="{4F975865-31F0-45B2-9012-AE9996E8BFF8}" destId="{4C5E3A7E-3862-4727-9CD4-8306D2B15476}" srcOrd="1" destOrd="0" presId="urn:microsoft.com/office/officeart/2018/5/layout/CenteredIconLabelDescriptionList"/>
    <dgm:cxn modelId="{FAED41FD-2DE7-4B67-8431-F079A6F45F2B}" type="presParOf" srcId="{4F975865-31F0-45B2-9012-AE9996E8BFF8}" destId="{01B4F79B-41DD-4EBA-B90C-EA8C6838E00C}" srcOrd="2" destOrd="0" presId="urn:microsoft.com/office/officeart/2018/5/layout/CenteredIconLabelDescriptionList"/>
    <dgm:cxn modelId="{C266EA44-F5DC-4B74-873D-49C79B261B95}" type="presParOf" srcId="{4F975865-31F0-45B2-9012-AE9996E8BFF8}" destId="{7F2CCEC1-B0E9-489D-9EF3-1B92D61EADAE}" srcOrd="3" destOrd="0" presId="urn:microsoft.com/office/officeart/2018/5/layout/CenteredIconLabelDescriptionList"/>
    <dgm:cxn modelId="{E7BE140A-6432-4E1A-BB32-DA9B60C1AAB2}" type="presParOf" srcId="{4F975865-31F0-45B2-9012-AE9996E8BFF8}" destId="{8870169F-5A91-46C0-BF7E-D964A332D3C5}" srcOrd="4" destOrd="0" presId="urn:microsoft.com/office/officeart/2018/5/layout/CenteredIconLabelDescriptionList"/>
    <dgm:cxn modelId="{88DE571A-36A0-4C3A-BDA8-5AA565B40107}" type="presParOf" srcId="{884213FC-B64F-42AA-BA53-4C92CAD36FDB}" destId="{B145948A-34ED-4BBD-8423-AEC834E028B7}" srcOrd="3" destOrd="0" presId="urn:microsoft.com/office/officeart/2018/5/layout/CenteredIconLabelDescriptionList"/>
    <dgm:cxn modelId="{8ACA25B2-7C2C-4086-B274-1192F3F2961D}" type="presParOf" srcId="{884213FC-B64F-42AA-BA53-4C92CAD36FDB}" destId="{D35B64C0-BBA6-4433-B56F-1B1BE5DD7E04}" srcOrd="4" destOrd="0" presId="urn:microsoft.com/office/officeart/2018/5/layout/CenteredIconLabelDescriptionList"/>
    <dgm:cxn modelId="{63A33AA7-1BF0-4A01-A481-9752A13CAF76}" type="presParOf" srcId="{D35B64C0-BBA6-4433-B56F-1B1BE5DD7E04}" destId="{4543A72B-C868-4881-B938-F36A5E721248}" srcOrd="0" destOrd="0" presId="urn:microsoft.com/office/officeart/2018/5/layout/CenteredIconLabelDescriptionList"/>
    <dgm:cxn modelId="{30A4C45F-5636-48EF-892A-AC1C14164E20}" type="presParOf" srcId="{D35B64C0-BBA6-4433-B56F-1B1BE5DD7E04}" destId="{434394DB-DEF6-410D-BB29-517CCFB27DB1}" srcOrd="1" destOrd="0" presId="urn:microsoft.com/office/officeart/2018/5/layout/CenteredIconLabelDescriptionList"/>
    <dgm:cxn modelId="{CDF04C22-1F74-434F-AEED-107C7A3727D9}" type="presParOf" srcId="{D35B64C0-BBA6-4433-B56F-1B1BE5DD7E04}" destId="{EAD37587-07B7-4954-9399-5EF00759A632}" srcOrd="2" destOrd="0" presId="urn:microsoft.com/office/officeart/2018/5/layout/CenteredIconLabelDescriptionList"/>
    <dgm:cxn modelId="{5536ED76-713A-4675-B38B-C32FCF789AC5}" type="presParOf" srcId="{D35B64C0-BBA6-4433-B56F-1B1BE5DD7E04}" destId="{49F4EC24-DD53-4E74-9F91-2A671E23E021}" srcOrd="3" destOrd="0" presId="urn:microsoft.com/office/officeart/2018/5/layout/CenteredIconLabelDescriptionList"/>
    <dgm:cxn modelId="{0830C350-7C16-4E84-AED0-156E639336AF}" type="presParOf" srcId="{D35B64C0-BBA6-4433-B56F-1B1BE5DD7E04}" destId="{08434BC0-9270-4EE2-8ED3-0D357E6D0056}" srcOrd="4" destOrd="0" presId="urn:microsoft.com/office/officeart/2018/5/layout/CenteredIconLabelDescriptionList"/>
    <dgm:cxn modelId="{F769EE7D-2EBE-4060-82DF-27798B9C50CD}" type="presParOf" srcId="{884213FC-B64F-42AA-BA53-4C92CAD36FDB}" destId="{836899F7-9905-4F13-A5A9-B252A1D1FC35}" srcOrd="5" destOrd="0" presId="urn:microsoft.com/office/officeart/2018/5/layout/CenteredIconLabelDescriptionList"/>
    <dgm:cxn modelId="{49837436-6532-4FF8-89DF-03559A0070B0}" type="presParOf" srcId="{884213FC-B64F-42AA-BA53-4C92CAD36FDB}" destId="{1121D571-D4FF-44F6-BDDD-6CE4DCEB8939}" srcOrd="6" destOrd="0" presId="urn:microsoft.com/office/officeart/2018/5/layout/CenteredIconLabelDescriptionList"/>
    <dgm:cxn modelId="{A787828D-A649-417F-B31A-8587127B01B5}" type="presParOf" srcId="{1121D571-D4FF-44F6-BDDD-6CE4DCEB8939}" destId="{3B821600-2589-4E05-ADE1-9BE1138C703D}" srcOrd="0" destOrd="0" presId="urn:microsoft.com/office/officeart/2018/5/layout/CenteredIconLabelDescriptionList"/>
    <dgm:cxn modelId="{EC0869E3-42D2-4150-9209-C127B3FDD7C9}" type="presParOf" srcId="{1121D571-D4FF-44F6-BDDD-6CE4DCEB8939}" destId="{1FEF4DA3-C24C-49DA-AC7F-5B97988F9883}" srcOrd="1" destOrd="0" presId="urn:microsoft.com/office/officeart/2018/5/layout/CenteredIconLabelDescriptionList"/>
    <dgm:cxn modelId="{6A2B526C-35D0-4011-9649-B6FEBE21B2CF}" type="presParOf" srcId="{1121D571-D4FF-44F6-BDDD-6CE4DCEB8939}" destId="{D2345742-7B59-45EC-8A23-18EFF322E324}" srcOrd="2" destOrd="0" presId="urn:microsoft.com/office/officeart/2018/5/layout/CenteredIconLabelDescriptionList"/>
    <dgm:cxn modelId="{70BE4F23-EB6C-4B0D-A87A-520B319D7D33}" type="presParOf" srcId="{1121D571-D4FF-44F6-BDDD-6CE4DCEB8939}" destId="{DC78D662-966C-488E-9864-7AD6320DDD99}" srcOrd="3" destOrd="0" presId="urn:microsoft.com/office/officeart/2018/5/layout/CenteredIconLabelDescriptionList"/>
    <dgm:cxn modelId="{F740AD41-2391-4317-9A38-2EDFDFCE8CBB}" type="presParOf" srcId="{1121D571-D4FF-44F6-BDDD-6CE4DCEB8939}" destId="{B9690108-F12C-4170-90FB-3327DE1390F1}" srcOrd="4" destOrd="0" presId="urn:microsoft.com/office/officeart/2018/5/layout/CenteredIconLabelDescription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AA91FA-6D36-4599-8A67-515DF49AFE3D}">
      <dsp:nvSpPr>
        <dsp:cNvPr id="0" name=""/>
        <dsp:cNvSpPr/>
      </dsp:nvSpPr>
      <dsp:spPr>
        <a:xfrm>
          <a:off x="1208790" y="131734"/>
          <a:ext cx="500712" cy="5007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333DFC-C211-47BA-A622-C02A03B99C65}">
      <dsp:nvSpPr>
        <dsp:cNvPr id="0" name=""/>
        <dsp:cNvSpPr/>
      </dsp:nvSpPr>
      <dsp:spPr>
        <a:xfrm>
          <a:off x="820164" y="779526"/>
          <a:ext cx="1112695" cy="1248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solidFill>
                <a:schemeClr val="tx1"/>
              </a:solidFill>
              <a:latin typeface="Graphik Arabic Regular" pitchFamily="2" charset="-78"/>
              <a:cs typeface="Graphik Arabic Regular" pitchFamily="2" charset="-78"/>
            </a:rPr>
            <a:t>Nominating a contact person</a:t>
          </a:r>
          <a:endParaRPr lang="en-US" sz="1600" kern="1200" dirty="0">
            <a:latin typeface="Graphik Arabic Regular" pitchFamily="2" charset="-78"/>
            <a:cs typeface="Graphik Arabic Regular" pitchFamily="2" charset="-78"/>
          </a:endParaRPr>
        </a:p>
      </dsp:txBody>
      <dsp:txXfrm>
        <a:off x="820164" y="779526"/>
        <a:ext cx="1112695" cy="1248038"/>
      </dsp:txXfrm>
    </dsp:sp>
    <dsp:sp modelId="{24E141C7-2658-424D-A593-95B218A7999B}">
      <dsp:nvSpPr>
        <dsp:cNvPr id="0" name=""/>
        <dsp:cNvSpPr/>
      </dsp:nvSpPr>
      <dsp:spPr>
        <a:xfrm>
          <a:off x="3147665" y="209525"/>
          <a:ext cx="500712" cy="5007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D94330-1D39-4D71-ADAF-A3BC5EB60CFC}">
      <dsp:nvSpPr>
        <dsp:cNvPr id="0" name=""/>
        <dsp:cNvSpPr/>
      </dsp:nvSpPr>
      <dsp:spPr>
        <a:xfrm>
          <a:off x="2455114" y="779526"/>
          <a:ext cx="1734858" cy="1248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solidFill>
                <a:schemeClr val="tx1"/>
              </a:solidFill>
              <a:latin typeface="Graphik Arabic Regular" pitchFamily="2" charset="-78"/>
              <a:cs typeface="Graphik Arabic Regular" pitchFamily="2" charset="-78"/>
            </a:rPr>
            <a:t>Conducting a thorough self-evaluation following BQA guidelines</a:t>
          </a:r>
        </a:p>
        <a:p>
          <a:pPr marL="0" lvl="0" indent="0" algn="ctr" defTabSz="711200">
            <a:lnSpc>
              <a:spcPct val="100000"/>
            </a:lnSpc>
            <a:spcBef>
              <a:spcPct val="0"/>
            </a:spcBef>
            <a:spcAft>
              <a:spcPct val="35000"/>
            </a:spcAft>
            <a:buNone/>
          </a:pPr>
          <a:endParaRPr lang="en-US" sz="1600" b="1" kern="1200" dirty="0">
            <a:solidFill>
              <a:schemeClr val="tx1"/>
            </a:solidFill>
            <a:latin typeface="Graphik Arabic Regular" pitchFamily="2" charset="-78"/>
            <a:cs typeface="Graphik Arabic Regular" pitchFamily="2" charset="-78"/>
          </a:endParaRPr>
        </a:p>
        <a:p>
          <a:pPr marL="0" lvl="0" indent="0" algn="ctr" defTabSz="711200">
            <a:lnSpc>
              <a:spcPct val="100000"/>
            </a:lnSpc>
            <a:spcBef>
              <a:spcPct val="0"/>
            </a:spcBef>
            <a:spcAft>
              <a:spcPct val="35000"/>
            </a:spcAft>
            <a:buNone/>
          </a:pPr>
          <a:endParaRPr lang="en-US" sz="1600" kern="1200" dirty="0">
            <a:latin typeface="Graphik Arabic Regular" pitchFamily="2" charset="-78"/>
            <a:cs typeface="Graphik Arabic Regular" pitchFamily="2" charset="-78"/>
          </a:endParaRPr>
        </a:p>
      </dsp:txBody>
      <dsp:txXfrm>
        <a:off x="2455114" y="779526"/>
        <a:ext cx="1734858" cy="1248038"/>
      </dsp:txXfrm>
    </dsp:sp>
    <dsp:sp modelId="{8825F13B-A418-474D-A8BB-0E52B416BE78}">
      <dsp:nvSpPr>
        <dsp:cNvPr id="0" name=""/>
        <dsp:cNvSpPr/>
      </dsp:nvSpPr>
      <dsp:spPr>
        <a:xfrm>
          <a:off x="5362134" y="160065"/>
          <a:ext cx="500712" cy="5007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FBC5EF-06D1-4E26-931D-4562F69B26C1}">
      <dsp:nvSpPr>
        <dsp:cNvPr id="0" name=""/>
        <dsp:cNvSpPr/>
      </dsp:nvSpPr>
      <dsp:spPr>
        <a:xfrm>
          <a:off x="4408573" y="845453"/>
          <a:ext cx="2233924" cy="1304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solidFill>
                <a:schemeClr val="tx1"/>
              </a:solidFill>
              <a:latin typeface="Graphik Arabic Regular" pitchFamily="2" charset="-78"/>
              <a:cs typeface="Graphik Arabic Regular" pitchFamily="2" charset="-78"/>
            </a:rPr>
            <a:t>Uploading the Self-Evaluation Report (SER) and Supporting Materials (SMs)</a:t>
          </a:r>
          <a:endParaRPr lang="en-US" sz="1600" kern="1200" dirty="0">
            <a:latin typeface="Graphik Arabic Regular" pitchFamily="2" charset="-78"/>
            <a:cs typeface="Graphik Arabic Regular" pitchFamily="2" charset="-78"/>
          </a:endParaRPr>
        </a:p>
      </dsp:txBody>
      <dsp:txXfrm>
        <a:off x="4408573" y="845453"/>
        <a:ext cx="2233924" cy="1304374"/>
      </dsp:txXfrm>
    </dsp:sp>
    <dsp:sp modelId="{37A94F08-1A81-4862-8283-68FE5B5995D9}">
      <dsp:nvSpPr>
        <dsp:cNvPr id="0" name=""/>
        <dsp:cNvSpPr/>
      </dsp:nvSpPr>
      <dsp:spPr>
        <a:xfrm>
          <a:off x="883505" y="2506028"/>
          <a:ext cx="500712" cy="50071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50ED12-CDAB-4AE6-8865-3C4F1EA0615C}">
      <dsp:nvSpPr>
        <dsp:cNvPr id="0" name=""/>
        <dsp:cNvSpPr/>
      </dsp:nvSpPr>
      <dsp:spPr>
        <a:xfrm>
          <a:off x="124651" y="2973664"/>
          <a:ext cx="1847341" cy="1248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b="1" kern="1200" dirty="0">
              <a:latin typeface="Graphik Arabic Regular" pitchFamily="2" charset="-78"/>
              <a:cs typeface="Graphik Arabic Regular" pitchFamily="2" charset="-78"/>
            </a:rPr>
            <a:t>Informing the Institution’s community about what is happening</a:t>
          </a:r>
          <a:endParaRPr lang="en-US" sz="1600" b="1" kern="1200" dirty="0">
            <a:latin typeface="Graphik Arabic Regular" pitchFamily="2" charset="-78"/>
            <a:cs typeface="Graphik Arabic Regular" pitchFamily="2" charset="-78"/>
          </a:endParaRPr>
        </a:p>
      </dsp:txBody>
      <dsp:txXfrm>
        <a:off x="124651" y="2973664"/>
        <a:ext cx="1847341" cy="1248038"/>
      </dsp:txXfrm>
    </dsp:sp>
    <dsp:sp modelId="{C3ABAA20-6511-4A8F-9855-DC5023E94848}">
      <dsp:nvSpPr>
        <dsp:cNvPr id="0" name=""/>
        <dsp:cNvSpPr/>
      </dsp:nvSpPr>
      <dsp:spPr>
        <a:xfrm>
          <a:off x="3080332" y="2591570"/>
          <a:ext cx="500712" cy="50071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92537C-2AFB-44AC-9076-9D9477577B12}">
      <dsp:nvSpPr>
        <dsp:cNvPr id="0" name=""/>
        <dsp:cNvSpPr/>
      </dsp:nvSpPr>
      <dsp:spPr>
        <a:xfrm>
          <a:off x="2384457" y="3246411"/>
          <a:ext cx="1892461" cy="1248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solidFill>
                <a:prstClr val="black"/>
              </a:solidFill>
              <a:latin typeface="Graphik Arabic Regular" pitchFamily="2" charset="-78"/>
              <a:ea typeface="+mn-ea"/>
              <a:cs typeface="Graphik Arabic Regular" pitchFamily="2" charset="-78"/>
            </a:rPr>
            <a:t>Planning and providing  the logistics needed for the site visit’s interviews and tour </a:t>
          </a:r>
        </a:p>
      </dsp:txBody>
      <dsp:txXfrm>
        <a:off x="2384457" y="3246411"/>
        <a:ext cx="1892461" cy="1248038"/>
      </dsp:txXfrm>
    </dsp:sp>
    <dsp:sp modelId="{DFEF38C1-B0B5-45B3-B6FC-95A90CE32456}">
      <dsp:nvSpPr>
        <dsp:cNvPr id="0" name=""/>
        <dsp:cNvSpPr/>
      </dsp:nvSpPr>
      <dsp:spPr>
        <a:xfrm>
          <a:off x="5314290" y="2591570"/>
          <a:ext cx="500712" cy="50071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374916-71CB-463D-9CAA-B1180AD42ECC}">
      <dsp:nvSpPr>
        <dsp:cNvPr id="0" name=""/>
        <dsp:cNvSpPr/>
      </dsp:nvSpPr>
      <dsp:spPr>
        <a:xfrm>
          <a:off x="4471640" y="3400893"/>
          <a:ext cx="2186012" cy="1248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solidFill>
                <a:prstClr val="black"/>
              </a:solidFill>
              <a:latin typeface="Graphik Arabic Regular" pitchFamily="2" charset="-78"/>
              <a:ea typeface="+mn-ea"/>
              <a:cs typeface="Graphik Arabic Regular" pitchFamily="2" charset="-78"/>
            </a:rPr>
            <a:t>Meeting the deadlines specified in the review handbook for each review step and ethical guidelines</a:t>
          </a:r>
        </a:p>
      </dsp:txBody>
      <dsp:txXfrm>
        <a:off x="4471640" y="3400893"/>
        <a:ext cx="2186012" cy="12480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97475-51D6-448C-A9AB-F41B89F5352B}">
      <dsp:nvSpPr>
        <dsp:cNvPr id="0" name=""/>
        <dsp:cNvSpPr/>
      </dsp:nvSpPr>
      <dsp:spPr>
        <a:xfrm>
          <a:off x="568387" y="398057"/>
          <a:ext cx="604061" cy="6040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B234F1-C46C-454F-B36D-78396B2FCD1F}">
      <dsp:nvSpPr>
        <dsp:cNvPr id="0" name=""/>
        <dsp:cNvSpPr/>
      </dsp:nvSpPr>
      <dsp:spPr>
        <a:xfrm>
          <a:off x="7472" y="1085637"/>
          <a:ext cx="1725891" cy="29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latin typeface="Graphik Arabic Regular" pitchFamily="2" charset="-78"/>
              <a:cs typeface="Graphik Arabic Regular" pitchFamily="2" charset="-78"/>
            </a:rPr>
            <a:t>4.1</a:t>
          </a:r>
        </a:p>
      </dsp:txBody>
      <dsp:txXfrm>
        <a:off x="7472" y="1085637"/>
        <a:ext cx="1725891" cy="291244"/>
      </dsp:txXfrm>
    </dsp:sp>
    <dsp:sp modelId="{D2373301-D741-4E02-A521-B2B1857E6662}">
      <dsp:nvSpPr>
        <dsp:cNvPr id="0" name=""/>
        <dsp:cNvSpPr/>
      </dsp:nvSpPr>
      <dsp:spPr>
        <a:xfrm>
          <a:off x="7472" y="1415727"/>
          <a:ext cx="1725891" cy="924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dirty="0">
              <a:latin typeface="Graphik Arabic Regular" pitchFamily="2" charset="-78"/>
              <a:cs typeface="Graphik Arabic Regular" pitchFamily="2" charset="-78"/>
            </a:rPr>
            <a:t>Accurate, Accessible and up-to-date Organisational Structure </a:t>
          </a:r>
        </a:p>
      </dsp:txBody>
      <dsp:txXfrm>
        <a:off x="7472" y="1415727"/>
        <a:ext cx="1725891" cy="924616"/>
      </dsp:txXfrm>
    </dsp:sp>
    <dsp:sp modelId="{AA91EE50-8DF2-4C53-A1CC-E13DFB379049}">
      <dsp:nvSpPr>
        <dsp:cNvPr id="0" name=""/>
        <dsp:cNvSpPr/>
      </dsp:nvSpPr>
      <dsp:spPr>
        <a:xfrm>
          <a:off x="2596309" y="398057"/>
          <a:ext cx="604061" cy="604061"/>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604E4E-52D7-4352-9F8A-D4A689EB8C4D}">
      <dsp:nvSpPr>
        <dsp:cNvPr id="0" name=""/>
        <dsp:cNvSpPr/>
      </dsp:nvSpPr>
      <dsp:spPr>
        <a:xfrm>
          <a:off x="2035394" y="1085637"/>
          <a:ext cx="1725891" cy="29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a:latin typeface="Graphik Arabic Regular" pitchFamily="2" charset="-78"/>
              <a:cs typeface="Graphik Arabic Regular" pitchFamily="2" charset="-78"/>
            </a:rPr>
            <a:t>4.2</a:t>
          </a:r>
        </a:p>
      </dsp:txBody>
      <dsp:txXfrm>
        <a:off x="2035394" y="1085637"/>
        <a:ext cx="1725891" cy="291244"/>
      </dsp:txXfrm>
    </dsp:sp>
    <dsp:sp modelId="{F4690FFB-5E53-4375-813D-3B320EF2B7A3}">
      <dsp:nvSpPr>
        <dsp:cNvPr id="0" name=""/>
        <dsp:cNvSpPr/>
      </dsp:nvSpPr>
      <dsp:spPr>
        <a:xfrm>
          <a:off x="2035394" y="1415727"/>
          <a:ext cx="1725891" cy="924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a:latin typeface="Graphik Arabic Regular" pitchFamily="2" charset="-78"/>
              <a:cs typeface="Graphik Arabic Regular" pitchFamily="2" charset="-78"/>
            </a:rPr>
            <a:t>Clear Stakeholders Participation in the Organisational Structure</a:t>
          </a:r>
        </a:p>
      </dsp:txBody>
      <dsp:txXfrm>
        <a:off x="2035394" y="1415727"/>
        <a:ext cx="1725891" cy="924616"/>
      </dsp:txXfrm>
    </dsp:sp>
    <dsp:sp modelId="{55FBC65E-9268-4A54-9B15-0A288C204940}">
      <dsp:nvSpPr>
        <dsp:cNvPr id="0" name=""/>
        <dsp:cNvSpPr/>
      </dsp:nvSpPr>
      <dsp:spPr>
        <a:xfrm>
          <a:off x="4624231" y="398057"/>
          <a:ext cx="604061" cy="60406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304EB2-6A69-487A-A0C6-954B946335C4}">
      <dsp:nvSpPr>
        <dsp:cNvPr id="0" name=""/>
        <dsp:cNvSpPr/>
      </dsp:nvSpPr>
      <dsp:spPr>
        <a:xfrm>
          <a:off x="4063316" y="1085637"/>
          <a:ext cx="1725891" cy="29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dirty="0">
              <a:latin typeface="Graphik Arabic Regular" pitchFamily="2" charset="-78"/>
              <a:cs typeface="Graphik Arabic Regular" pitchFamily="2" charset="-78"/>
            </a:rPr>
            <a:t>4.3</a:t>
          </a:r>
        </a:p>
      </dsp:txBody>
      <dsp:txXfrm>
        <a:off x="4063316" y="1085637"/>
        <a:ext cx="1725891" cy="291244"/>
      </dsp:txXfrm>
    </dsp:sp>
    <dsp:sp modelId="{42CBDAF7-C857-4DE5-BA93-61A14F85E980}">
      <dsp:nvSpPr>
        <dsp:cNvPr id="0" name=""/>
        <dsp:cNvSpPr/>
      </dsp:nvSpPr>
      <dsp:spPr>
        <a:xfrm>
          <a:off x="4063316" y="1415727"/>
          <a:ext cx="1725891" cy="924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dirty="0">
              <a:latin typeface="Graphik Arabic Regular" pitchFamily="2" charset="-78"/>
              <a:cs typeface="Graphik Arabic Regular" pitchFamily="2" charset="-78"/>
            </a:rPr>
            <a:t>Effective Leadership &amp; Coordination</a:t>
          </a:r>
        </a:p>
      </dsp:txBody>
      <dsp:txXfrm>
        <a:off x="4063316" y="1415727"/>
        <a:ext cx="1725891" cy="924616"/>
      </dsp:txXfrm>
    </dsp:sp>
    <dsp:sp modelId="{FA5E55EB-0A5B-42C7-B982-71B447CD4A3D}">
      <dsp:nvSpPr>
        <dsp:cNvPr id="0" name=""/>
        <dsp:cNvSpPr/>
      </dsp:nvSpPr>
      <dsp:spPr>
        <a:xfrm>
          <a:off x="6652153" y="398057"/>
          <a:ext cx="604061" cy="60406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B9D2C0-2286-4565-ADBA-A093E276BEF1}">
      <dsp:nvSpPr>
        <dsp:cNvPr id="0" name=""/>
        <dsp:cNvSpPr/>
      </dsp:nvSpPr>
      <dsp:spPr>
        <a:xfrm>
          <a:off x="6091238" y="1085637"/>
          <a:ext cx="1725891" cy="291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a:latin typeface="Graphik Arabic Regular" pitchFamily="2" charset="-78"/>
              <a:cs typeface="Graphik Arabic Regular" pitchFamily="2" charset="-78"/>
            </a:rPr>
            <a:t>4.4</a:t>
          </a:r>
        </a:p>
      </dsp:txBody>
      <dsp:txXfrm>
        <a:off x="6091238" y="1085637"/>
        <a:ext cx="1725891" cy="291244"/>
      </dsp:txXfrm>
    </dsp:sp>
    <dsp:sp modelId="{5A3186E6-2DC7-491F-A718-74BF73F91C18}">
      <dsp:nvSpPr>
        <dsp:cNvPr id="0" name=""/>
        <dsp:cNvSpPr/>
      </dsp:nvSpPr>
      <dsp:spPr>
        <a:xfrm>
          <a:off x="6091238" y="1415727"/>
          <a:ext cx="1725891" cy="92461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0D3B9-D8A2-4620-9FC1-F5DF61A40CBD}">
      <dsp:nvSpPr>
        <dsp:cNvPr id="0" name=""/>
        <dsp:cNvSpPr/>
      </dsp:nvSpPr>
      <dsp:spPr>
        <a:xfrm>
          <a:off x="612415" y="141034"/>
          <a:ext cx="654215" cy="654215"/>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EA556C-9368-4B9E-81B3-40FFA20E897B}">
      <dsp:nvSpPr>
        <dsp:cNvPr id="0" name=""/>
        <dsp:cNvSpPr/>
      </dsp:nvSpPr>
      <dsp:spPr>
        <a:xfrm>
          <a:off x="4928" y="874951"/>
          <a:ext cx="1869188" cy="28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500"/>
            </a:lnSpc>
            <a:spcBef>
              <a:spcPct val="0"/>
            </a:spcBef>
            <a:spcAft>
              <a:spcPct val="35000"/>
            </a:spcAft>
            <a:buNone/>
            <a:defRPr b="1"/>
          </a:pPr>
          <a:r>
            <a:rPr lang="en-US" sz="1400" kern="1200">
              <a:latin typeface="Graphik Arabic Regular" pitchFamily="2" charset="-78"/>
              <a:cs typeface="Graphik Arabic Regular" pitchFamily="2" charset="-78"/>
            </a:rPr>
            <a:t>4.4</a:t>
          </a:r>
        </a:p>
      </dsp:txBody>
      <dsp:txXfrm>
        <a:off x="4928" y="874951"/>
        <a:ext cx="1869188" cy="280378"/>
      </dsp:txXfrm>
    </dsp:sp>
    <dsp:sp modelId="{70960308-6CFB-4A38-9546-CC08339FB6CE}">
      <dsp:nvSpPr>
        <dsp:cNvPr id="0" name=""/>
        <dsp:cNvSpPr/>
      </dsp:nvSpPr>
      <dsp:spPr>
        <a:xfrm>
          <a:off x="4928" y="1192400"/>
          <a:ext cx="1869188" cy="80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500"/>
            </a:lnSpc>
            <a:spcBef>
              <a:spcPct val="0"/>
            </a:spcBef>
            <a:spcAft>
              <a:spcPts val="0"/>
            </a:spcAft>
            <a:buNone/>
          </a:pPr>
          <a:r>
            <a:rPr lang="en-US" sz="1400" kern="1200" dirty="0">
              <a:latin typeface="Graphik Arabic Regular" pitchFamily="2" charset="-78"/>
              <a:ea typeface="+mn-ea"/>
              <a:cs typeface="Graphik Arabic Regular" pitchFamily="2" charset="-78"/>
            </a:rPr>
            <a:t>Clear Channels of Communications</a:t>
          </a:r>
        </a:p>
        <a:p>
          <a:pPr marL="0" lvl="0" indent="0" algn="ctr" defTabSz="622300">
            <a:lnSpc>
              <a:spcPts val="1500"/>
            </a:lnSpc>
            <a:spcBef>
              <a:spcPct val="0"/>
            </a:spcBef>
            <a:spcAft>
              <a:spcPct val="35000"/>
            </a:spcAft>
            <a:buNone/>
          </a:pPr>
          <a:r>
            <a:rPr lang="en-US" sz="1400" kern="1200" dirty="0">
              <a:latin typeface="Graphik Arabic Regular" pitchFamily="2" charset="-78"/>
              <a:ea typeface="+mn-ea"/>
              <a:cs typeface="Graphik Arabic Regular" pitchFamily="2" charset="-78"/>
            </a:rPr>
            <a:t>(All Stakeholders &amp; Levels)</a:t>
          </a:r>
          <a:endParaRPr lang="en-US" sz="1400" kern="1200" dirty="0">
            <a:latin typeface="Graphik Arabic Regular" pitchFamily="2" charset="-78"/>
            <a:cs typeface="Graphik Arabic Regular" pitchFamily="2" charset="-78"/>
          </a:endParaRPr>
        </a:p>
      </dsp:txBody>
      <dsp:txXfrm>
        <a:off x="4928" y="1192400"/>
        <a:ext cx="1869188" cy="802153"/>
      </dsp:txXfrm>
    </dsp:sp>
    <dsp:sp modelId="{E4DB950F-F729-4434-80C5-3C166A632EEA}">
      <dsp:nvSpPr>
        <dsp:cNvPr id="0" name=""/>
        <dsp:cNvSpPr/>
      </dsp:nvSpPr>
      <dsp:spPr>
        <a:xfrm>
          <a:off x="2808711" y="141034"/>
          <a:ext cx="654215" cy="654215"/>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C63161-5466-4865-82F8-10E29E9328DD}">
      <dsp:nvSpPr>
        <dsp:cNvPr id="0" name=""/>
        <dsp:cNvSpPr/>
      </dsp:nvSpPr>
      <dsp:spPr>
        <a:xfrm>
          <a:off x="2201225" y="874951"/>
          <a:ext cx="1869188" cy="28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500"/>
            </a:lnSpc>
            <a:spcBef>
              <a:spcPct val="0"/>
            </a:spcBef>
            <a:spcAft>
              <a:spcPct val="35000"/>
            </a:spcAft>
            <a:buNone/>
            <a:defRPr b="1"/>
          </a:pPr>
          <a:r>
            <a:rPr lang="en-US" sz="1400" kern="1200">
              <a:latin typeface="Graphik Arabic Regular" pitchFamily="2" charset="-78"/>
              <a:cs typeface="Graphik Arabic Regular" pitchFamily="2" charset="-78"/>
            </a:rPr>
            <a:t>4.5</a:t>
          </a:r>
        </a:p>
      </dsp:txBody>
      <dsp:txXfrm>
        <a:off x="2201225" y="874951"/>
        <a:ext cx="1869188" cy="280378"/>
      </dsp:txXfrm>
    </dsp:sp>
    <dsp:sp modelId="{C4E51617-E53F-405C-A2AF-4FE691B35480}">
      <dsp:nvSpPr>
        <dsp:cNvPr id="0" name=""/>
        <dsp:cNvSpPr/>
      </dsp:nvSpPr>
      <dsp:spPr>
        <a:xfrm>
          <a:off x="2201225" y="1192400"/>
          <a:ext cx="1869188" cy="80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500"/>
            </a:lnSpc>
            <a:spcBef>
              <a:spcPct val="0"/>
            </a:spcBef>
            <a:spcAft>
              <a:spcPct val="35000"/>
            </a:spcAft>
            <a:buNone/>
          </a:pPr>
          <a:r>
            <a:rPr lang="en-US" sz="1400" kern="1200">
              <a:latin typeface="Graphik Arabic Regular" pitchFamily="2" charset="-78"/>
              <a:ea typeface="+mn-ea"/>
              <a:cs typeface="Graphik Arabic Regular" pitchFamily="2" charset="-78"/>
            </a:rPr>
            <a:t>Clear TORs, Reporting Lines &amp; Evaluation Mechanism for all Committees</a:t>
          </a:r>
        </a:p>
      </dsp:txBody>
      <dsp:txXfrm>
        <a:off x="2201225" y="1192400"/>
        <a:ext cx="1869188" cy="802153"/>
      </dsp:txXfrm>
    </dsp:sp>
    <dsp:sp modelId="{B275A5B8-4309-4B9D-8BC1-C7CC6822BE36}">
      <dsp:nvSpPr>
        <dsp:cNvPr id="0" name=""/>
        <dsp:cNvSpPr/>
      </dsp:nvSpPr>
      <dsp:spPr>
        <a:xfrm>
          <a:off x="5005007" y="141034"/>
          <a:ext cx="654215" cy="654215"/>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C88FB7-FCB3-41A0-9F75-A91E112111C3}">
      <dsp:nvSpPr>
        <dsp:cNvPr id="0" name=""/>
        <dsp:cNvSpPr/>
      </dsp:nvSpPr>
      <dsp:spPr>
        <a:xfrm>
          <a:off x="4397521" y="874951"/>
          <a:ext cx="1869188" cy="280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500"/>
            </a:lnSpc>
            <a:spcBef>
              <a:spcPct val="0"/>
            </a:spcBef>
            <a:spcAft>
              <a:spcPct val="35000"/>
            </a:spcAft>
            <a:buNone/>
            <a:defRPr b="1"/>
          </a:pPr>
          <a:r>
            <a:rPr lang="en-US" sz="1400" kern="1200">
              <a:latin typeface="Graphik Arabic Regular" pitchFamily="2" charset="-78"/>
              <a:cs typeface="Graphik Arabic Regular" pitchFamily="2" charset="-78"/>
            </a:rPr>
            <a:t>4.6</a:t>
          </a:r>
        </a:p>
      </dsp:txBody>
      <dsp:txXfrm>
        <a:off x="4397521" y="874951"/>
        <a:ext cx="1869188" cy="280378"/>
      </dsp:txXfrm>
    </dsp:sp>
    <dsp:sp modelId="{F6AD1C75-C9FA-4BA8-B6F3-31DBF30344BE}">
      <dsp:nvSpPr>
        <dsp:cNvPr id="0" name=""/>
        <dsp:cNvSpPr/>
      </dsp:nvSpPr>
      <dsp:spPr>
        <a:xfrm>
          <a:off x="4397521" y="1192400"/>
          <a:ext cx="1869188" cy="802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500"/>
            </a:lnSpc>
            <a:spcBef>
              <a:spcPct val="0"/>
            </a:spcBef>
            <a:spcAft>
              <a:spcPct val="35000"/>
            </a:spcAft>
            <a:buNone/>
          </a:pPr>
          <a:r>
            <a:rPr lang="en-US" sz="1400" kern="1200" dirty="0">
              <a:latin typeface="Graphik Arabic Regular" pitchFamily="2" charset="-78"/>
              <a:cs typeface="Graphik Arabic Regular" pitchFamily="2" charset="-78"/>
            </a:rPr>
            <a:t>Proper Circulation of the Decisions and Recommendations </a:t>
          </a:r>
        </a:p>
      </dsp:txBody>
      <dsp:txXfrm>
        <a:off x="4397521" y="1192400"/>
        <a:ext cx="1869188" cy="80215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04299-06EF-466F-B77D-BF4FB9620D6E}">
      <dsp:nvSpPr>
        <dsp:cNvPr id="0" name=""/>
        <dsp:cNvSpPr/>
      </dsp:nvSpPr>
      <dsp:spPr>
        <a:xfrm>
          <a:off x="483699" y="117533"/>
          <a:ext cx="518273" cy="518273"/>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73766-6CBE-47C6-AA9A-A15AC3F07EE0}">
      <dsp:nvSpPr>
        <dsp:cNvPr id="0" name=""/>
        <dsp:cNvSpPr/>
      </dsp:nvSpPr>
      <dsp:spPr>
        <a:xfrm>
          <a:off x="2445" y="796820"/>
          <a:ext cx="1480781" cy="22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ts val="0"/>
            </a:spcBef>
            <a:spcAft>
              <a:spcPts val="0"/>
            </a:spcAft>
            <a:buNone/>
            <a:defRPr b="1"/>
          </a:pPr>
          <a:r>
            <a:rPr lang="en-US" sz="1400" kern="1200" dirty="0">
              <a:latin typeface="Graphik Arabic Regular" pitchFamily="2" charset="-78"/>
              <a:cs typeface="Graphik Arabic Regular" pitchFamily="2" charset="-78"/>
            </a:rPr>
            <a:t>5.1</a:t>
          </a:r>
        </a:p>
      </dsp:txBody>
      <dsp:txXfrm>
        <a:off x="2445" y="796820"/>
        <a:ext cx="1480781" cy="222117"/>
      </dsp:txXfrm>
    </dsp:sp>
    <dsp:sp modelId="{F9C78452-D5BF-453E-8B40-3189CD3AFB09}">
      <dsp:nvSpPr>
        <dsp:cNvPr id="0" name=""/>
        <dsp:cNvSpPr/>
      </dsp:nvSpPr>
      <dsp:spPr>
        <a:xfrm>
          <a:off x="2445" y="1124984"/>
          <a:ext cx="1480781" cy="3231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ts val="0"/>
            </a:spcBef>
            <a:spcAft>
              <a:spcPts val="0"/>
            </a:spcAft>
            <a:buNone/>
          </a:pPr>
          <a:r>
            <a:rPr lang="en-US" sz="1400" kern="1200" dirty="0">
              <a:latin typeface="Graphik Arabic Regular" pitchFamily="2" charset="-78"/>
              <a:cs typeface="Graphik Arabic Regular" pitchFamily="2" charset="-78"/>
            </a:rPr>
            <a:t>Active Binding Agreement between the HEIs clarifying:</a:t>
          </a:r>
        </a:p>
        <a:p>
          <a:pPr marL="0" lvl="0" indent="0" algn="ctr" defTabSz="622300">
            <a:lnSpc>
              <a:spcPts val="1400"/>
            </a:lnSpc>
            <a:spcBef>
              <a:spcPts val="0"/>
            </a:spcBef>
            <a:spcAft>
              <a:spcPts val="0"/>
            </a:spcAft>
            <a:buNone/>
          </a:pPr>
          <a:endParaRPr lang="en-US" sz="1400" kern="1200" dirty="0">
            <a:latin typeface="Graphik Arabic Regular" pitchFamily="2" charset="-78"/>
            <a:cs typeface="Graphik Arabic Regular" pitchFamily="2" charset="-78"/>
          </a:endParaRPr>
        </a:p>
        <a:p>
          <a:pPr marL="0" lvl="0" indent="0" algn="ctr" defTabSz="622300">
            <a:lnSpc>
              <a:spcPts val="1400"/>
            </a:lnSpc>
            <a:spcBef>
              <a:spcPts val="0"/>
            </a:spcBef>
            <a:spcAft>
              <a:spcPts val="0"/>
            </a:spcAft>
            <a:buNone/>
          </a:pPr>
          <a:r>
            <a:rPr lang="en-US" sz="1400" kern="1200" dirty="0">
              <a:latin typeface="Graphik Arabic Regular" pitchFamily="2" charset="-78"/>
              <a:cs typeface="Graphik Arabic Regular" pitchFamily="2" charset="-78"/>
            </a:rPr>
            <a:t>Programme(s) Recognition Status</a:t>
          </a:r>
        </a:p>
        <a:p>
          <a:pPr marL="0" lvl="0" indent="0" algn="ctr" defTabSz="622300">
            <a:lnSpc>
              <a:spcPts val="1400"/>
            </a:lnSpc>
            <a:spcBef>
              <a:spcPts val="0"/>
            </a:spcBef>
            <a:spcAft>
              <a:spcPts val="0"/>
            </a:spcAft>
            <a:buNone/>
          </a:pPr>
          <a:endParaRPr lang="en-US" sz="1400" kern="1200" dirty="0">
            <a:latin typeface="Graphik Arabic Regular" pitchFamily="2" charset="-78"/>
            <a:cs typeface="Graphik Arabic Regular" pitchFamily="2" charset="-78"/>
          </a:endParaRPr>
        </a:p>
        <a:p>
          <a:pPr marL="0" lvl="0" indent="0" algn="ctr" defTabSz="622300">
            <a:lnSpc>
              <a:spcPts val="1400"/>
            </a:lnSpc>
            <a:spcBef>
              <a:spcPts val="0"/>
            </a:spcBef>
            <a:spcAft>
              <a:spcPts val="0"/>
            </a:spcAft>
            <a:buNone/>
          </a:pPr>
          <a:r>
            <a:rPr lang="en-US" sz="1400" kern="1200" dirty="0">
              <a:latin typeface="Graphik Arabic Regular" pitchFamily="2" charset="-78"/>
              <a:cs typeface="Graphik Arabic Regular" pitchFamily="2" charset="-78"/>
            </a:rPr>
            <a:t>Roles &amp; responsibilities</a:t>
          </a:r>
        </a:p>
        <a:p>
          <a:pPr marL="0" lvl="0" indent="0" algn="ctr" defTabSz="622300">
            <a:lnSpc>
              <a:spcPts val="1400"/>
            </a:lnSpc>
            <a:spcBef>
              <a:spcPts val="0"/>
            </a:spcBef>
            <a:spcAft>
              <a:spcPts val="0"/>
            </a:spcAft>
            <a:buNone/>
          </a:pPr>
          <a:endParaRPr lang="en-US" sz="1400" kern="1200" dirty="0">
            <a:latin typeface="Graphik Arabic Regular" pitchFamily="2" charset="-78"/>
            <a:cs typeface="Graphik Arabic Regular" pitchFamily="2" charset="-78"/>
          </a:endParaRPr>
        </a:p>
        <a:p>
          <a:pPr marL="0" lvl="0" indent="0" algn="ctr" defTabSz="622300">
            <a:lnSpc>
              <a:spcPts val="1400"/>
            </a:lnSpc>
            <a:spcBef>
              <a:spcPts val="0"/>
            </a:spcBef>
            <a:spcAft>
              <a:spcPts val="0"/>
            </a:spcAft>
            <a:buNone/>
          </a:pPr>
          <a:r>
            <a:rPr lang="en-US" sz="1400" kern="1200" dirty="0">
              <a:latin typeface="Graphik Arabic Regular" pitchFamily="2" charset="-78"/>
              <a:cs typeface="Graphik Arabic Regular" pitchFamily="2" charset="-78"/>
            </a:rPr>
            <a:t>Risk management strategy </a:t>
          </a:r>
        </a:p>
        <a:p>
          <a:pPr marL="0" lvl="0" indent="0" algn="ctr" defTabSz="622300">
            <a:lnSpc>
              <a:spcPts val="1400"/>
            </a:lnSpc>
            <a:spcBef>
              <a:spcPts val="0"/>
            </a:spcBef>
            <a:spcAft>
              <a:spcPts val="0"/>
            </a:spcAft>
            <a:buNone/>
          </a:pPr>
          <a:endParaRPr lang="en-US" sz="1400" kern="1200" dirty="0">
            <a:latin typeface="Graphik Arabic Regular" pitchFamily="2" charset="-78"/>
            <a:cs typeface="Graphik Arabic Regular" pitchFamily="2" charset="-78"/>
          </a:endParaRPr>
        </a:p>
        <a:p>
          <a:pPr marL="0" lvl="0" indent="0" algn="ctr" defTabSz="622300">
            <a:lnSpc>
              <a:spcPts val="1400"/>
            </a:lnSpc>
            <a:spcBef>
              <a:spcPts val="0"/>
            </a:spcBef>
            <a:spcAft>
              <a:spcPts val="0"/>
            </a:spcAft>
            <a:buNone/>
          </a:pPr>
          <a:r>
            <a:rPr lang="en-US" sz="1400" kern="1200" dirty="0">
              <a:latin typeface="Graphik Arabic Regular" pitchFamily="2" charset="-78"/>
              <a:cs typeface="Graphik Arabic Regular" pitchFamily="2" charset="-78"/>
            </a:rPr>
            <a:t>Capacity building for local Staff</a:t>
          </a:r>
        </a:p>
      </dsp:txBody>
      <dsp:txXfrm>
        <a:off x="2445" y="1124984"/>
        <a:ext cx="1480781" cy="3231610"/>
      </dsp:txXfrm>
    </dsp:sp>
    <dsp:sp modelId="{3A7B5A21-F5F9-46BA-A70E-49F9D516E19E}">
      <dsp:nvSpPr>
        <dsp:cNvPr id="0" name=""/>
        <dsp:cNvSpPr/>
      </dsp:nvSpPr>
      <dsp:spPr>
        <a:xfrm>
          <a:off x="2223617" y="117533"/>
          <a:ext cx="518273" cy="518273"/>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E6FF52-C041-4E43-8DD3-BD6644FDF353}">
      <dsp:nvSpPr>
        <dsp:cNvPr id="0" name=""/>
        <dsp:cNvSpPr/>
      </dsp:nvSpPr>
      <dsp:spPr>
        <a:xfrm>
          <a:off x="1742363" y="775555"/>
          <a:ext cx="1480781" cy="22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ts val="0"/>
            </a:spcBef>
            <a:spcAft>
              <a:spcPts val="0"/>
            </a:spcAft>
            <a:buNone/>
            <a:defRPr b="1"/>
          </a:pPr>
          <a:r>
            <a:rPr lang="en-US" sz="1400" kern="1200" dirty="0">
              <a:latin typeface="Graphik Arabic Regular" pitchFamily="2" charset="-78"/>
              <a:cs typeface="Graphik Arabic Regular" pitchFamily="2" charset="-78"/>
            </a:rPr>
            <a:t>5.2</a:t>
          </a:r>
        </a:p>
      </dsp:txBody>
      <dsp:txXfrm>
        <a:off x="1742363" y="775555"/>
        <a:ext cx="1480781" cy="222117"/>
      </dsp:txXfrm>
    </dsp:sp>
    <dsp:sp modelId="{B606709F-6948-498A-8B2C-9178F1207A8F}">
      <dsp:nvSpPr>
        <dsp:cNvPr id="0" name=""/>
        <dsp:cNvSpPr/>
      </dsp:nvSpPr>
      <dsp:spPr>
        <a:xfrm>
          <a:off x="1742363" y="1124984"/>
          <a:ext cx="1480781" cy="3231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ts val="0"/>
            </a:spcBef>
            <a:spcAft>
              <a:spcPts val="0"/>
            </a:spcAft>
            <a:buNone/>
          </a:pPr>
          <a:r>
            <a:rPr lang="en-US" sz="1400" kern="1200" dirty="0">
              <a:latin typeface="Graphik Arabic Regular" pitchFamily="2" charset="-78"/>
              <a:cs typeface="Graphik Arabic Regular" pitchFamily="2" charset="-78"/>
            </a:rPr>
            <a:t>Clear &amp; Publish Information on:</a:t>
          </a:r>
        </a:p>
        <a:p>
          <a:pPr marL="0" lvl="0" indent="0" algn="ctr" defTabSz="622300">
            <a:lnSpc>
              <a:spcPts val="1400"/>
            </a:lnSpc>
            <a:spcBef>
              <a:spcPts val="0"/>
            </a:spcBef>
            <a:spcAft>
              <a:spcPts val="0"/>
            </a:spcAft>
            <a:buNone/>
          </a:pPr>
          <a:endParaRPr lang="en-US" sz="1400" kern="1200" dirty="0">
            <a:latin typeface="Graphik Arabic Regular" pitchFamily="2" charset="-78"/>
            <a:cs typeface="Graphik Arabic Regular" pitchFamily="2" charset="-78"/>
          </a:endParaRPr>
        </a:p>
        <a:p>
          <a:pPr marL="0" lvl="0" indent="0" algn="ctr" defTabSz="622300">
            <a:lnSpc>
              <a:spcPts val="1400"/>
            </a:lnSpc>
            <a:spcBef>
              <a:spcPts val="0"/>
            </a:spcBef>
            <a:spcAft>
              <a:spcPts val="0"/>
            </a:spcAft>
            <a:buNone/>
          </a:pPr>
          <a:r>
            <a:rPr lang="en-US" sz="1400" kern="1200" dirty="0">
              <a:latin typeface="Graphik Arabic Regular" pitchFamily="2" charset="-78"/>
              <a:cs typeface="Graphik Arabic Regular" pitchFamily="2" charset="-78"/>
            </a:rPr>
            <a:t>The name of HEI(s) on the certificates </a:t>
          </a:r>
        </a:p>
        <a:p>
          <a:pPr marL="0" lvl="0" indent="0" algn="ctr" defTabSz="622300">
            <a:lnSpc>
              <a:spcPts val="1400"/>
            </a:lnSpc>
            <a:spcBef>
              <a:spcPts val="0"/>
            </a:spcBef>
            <a:spcAft>
              <a:spcPts val="0"/>
            </a:spcAft>
            <a:buNone/>
          </a:pPr>
          <a:endParaRPr lang="en-US" sz="1400" kern="1200" dirty="0">
            <a:latin typeface="Graphik Arabic Regular" pitchFamily="2" charset="-78"/>
            <a:cs typeface="Graphik Arabic Regular" pitchFamily="2" charset="-78"/>
          </a:endParaRPr>
        </a:p>
        <a:p>
          <a:pPr marL="0" lvl="0" indent="0" algn="ctr" defTabSz="622300">
            <a:lnSpc>
              <a:spcPts val="1400"/>
            </a:lnSpc>
            <a:spcBef>
              <a:spcPts val="0"/>
            </a:spcBef>
            <a:spcAft>
              <a:spcPts val="0"/>
            </a:spcAft>
            <a:buNone/>
          </a:pPr>
          <a:r>
            <a:rPr lang="en-US" sz="1400" kern="1200" dirty="0">
              <a:latin typeface="Graphik Arabic Regular" pitchFamily="2" charset="-78"/>
              <a:cs typeface="Graphik Arabic Regular" pitchFamily="2" charset="-78"/>
            </a:rPr>
            <a:t>The relevant policies &amp; procedures</a:t>
          </a:r>
        </a:p>
      </dsp:txBody>
      <dsp:txXfrm>
        <a:off x="1742363" y="1124984"/>
        <a:ext cx="1480781" cy="3231610"/>
      </dsp:txXfrm>
    </dsp:sp>
    <dsp:sp modelId="{A7733C69-5512-4E7C-84B4-CEE4C1E14E1E}">
      <dsp:nvSpPr>
        <dsp:cNvPr id="0" name=""/>
        <dsp:cNvSpPr/>
      </dsp:nvSpPr>
      <dsp:spPr>
        <a:xfrm>
          <a:off x="3963535" y="117533"/>
          <a:ext cx="518273" cy="518273"/>
        </a:xfrm>
        <a:prstGeom prst="rect">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B0AE0F-7B13-4F4E-90B4-444D58F1C8C2}">
      <dsp:nvSpPr>
        <dsp:cNvPr id="0" name=""/>
        <dsp:cNvSpPr/>
      </dsp:nvSpPr>
      <dsp:spPr>
        <a:xfrm>
          <a:off x="3482281" y="764922"/>
          <a:ext cx="1480781" cy="222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ts val="0"/>
            </a:spcBef>
            <a:spcAft>
              <a:spcPts val="0"/>
            </a:spcAft>
            <a:buNone/>
            <a:defRPr b="1"/>
          </a:pPr>
          <a:r>
            <a:rPr lang="en-US" sz="1400" kern="1200" dirty="0">
              <a:latin typeface="Graphik Arabic Regular" pitchFamily="2" charset="-78"/>
              <a:cs typeface="Graphik Arabic Regular" pitchFamily="2" charset="-78"/>
            </a:rPr>
            <a:t>5.3</a:t>
          </a:r>
        </a:p>
      </dsp:txBody>
      <dsp:txXfrm>
        <a:off x="3482281" y="764922"/>
        <a:ext cx="1480781" cy="222117"/>
      </dsp:txXfrm>
    </dsp:sp>
    <dsp:sp modelId="{3806C262-240F-4E30-B924-867F77B26DD2}">
      <dsp:nvSpPr>
        <dsp:cNvPr id="0" name=""/>
        <dsp:cNvSpPr/>
      </dsp:nvSpPr>
      <dsp:spPr>
        <a:xfrm>
          <a:off x="3482281" y="1124984"/>
          <a:ext cx="1480781" cy="3231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ts val="0"/>
            </a:spcBef>
            <a:spcAft>
              <a:spcPts val="0"/>
            </a:spcAft>
            <a:buNone/>
          </a:pPr>
          <a:r>
            <a:rPr lang="en-US" sz="1400" kern="1200" dirty="0">
              <a:latin typeface="Graphik Arabic Regular" pitchFamily="2" charset="-78"/>
              <a:cs typeface="Graphik Arabic Regular" pitchFamily="2" charset="-78"/>
            </a:rPr>
            <a:t>Clear &amp; Publish Information on:</a:t>
          </a:r>
        </a:p>
        <a:p>
          <a:pPr marL="0" lvl="0" indent="0" algn="ctr" defTabSz="622300">
            <a:lnSpc>
              <a:spcPts val="1400"/>
            </a:lnSpc>
            <a:spcBef>
              <a:spcPts val="0"/>
            </a:spcBef>
            <a:spcAft>
              <a:spcPts val="0"/>
            </a:spcAft>
            <a:buNone/>
          </a:pPr>
          <a:endParaRPr lang="en-US" sz="1400" kern="1200" dirty="0">
            <a:latin typeface="Graphik Arabic Regular" pitchFamily="2" charset="-78"/>
            <a:cs typeface="Graphik Arabic Regular" pitchFamily="2" charset="-78"/>
          </a:endParaRPr>
        </a:p>
        <a:p>
          <a:pPr marL="0" lvl="0" indent="0" algn="ctr" defTabSz="622300">
            <a:lnSpc>
              <a:spcPts val="1400"/>
            </a:lnSpc>
            <a:spcBef>
              <a:spcPts val="0"/>
            </a:spcBef>
            <a:spcAft>
              <a:spcPts val="0"/>
            </a:spcAft>
            <a:buNone/>
          </a:pPr>
          <a:r>
            <a:rPr lang="en-US" sz="1400" kern="1200" dirty="0">
              <a:latin typeface="Graphik Arabic Regular" pitchFamily="2" charset="-78"/>
              <a:cs typeface="Graphik Arabic Regular" pitchFamily="2" charset="-78"/>
            </a:rPr>
            <a:t>The HEIs providing teaching and conducting assessments</a:t>
          </a:r>
        </a:p>
      </dsp:txBody>
      <dsp:txXfrm>
        <a:off x="3482281" y="1124984"/>
        <a:ext cx="1480781" cy="323161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04299-06EF-466F-B77D-BF4FB9620D6E}">
      <dsp:nvSpPr>
        <dsp:cNvPr id="0" name=""/>
        <dsp:cNvSpPr/>
      </dsp:nvSpPr>
      <dsp:spPr>
        <a:xfrm>
          <a:off x="424898" y="423877"/>
          <a:ext cx="455074" cy="455074"/>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A73766-6CBE-47C6-AA9A-A15AC3F07EE0}">
      <dsp:nvSpPr>
        <dsp:cNvPr id="0" name=""/>
        <dsp:cNvSpPr/>
      </dsp:nvSpPr>
      <dsp:spPr>
        <a:xfrm>
          <a:off x="2329" y="964386"/>
          <a:ext cx="1300213" cy="207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dirty="0">
              <a:latin typeface="Graphik Arabic Regular" pitchFamily="2" charset="-78"/>
              <a:cs typeface="Graphik Arabic Regular" pitchFamily="2" charset="-78"/>
            </a:rPr>
            <a:t>5.4</a:t>
          </a:r>
        </a:p>
      </dsp:txBody>
      <dsp:txXfrm>
        <a:off x="2329" y="964386"/>
        <a:ext cx="1300213" cy="207221"/>
      </dsp:txXfrm>
    </dsp:sp>
    <dsp:sp modelId="{F9C78452-D5BF-453E-8B40-3189CD3AFB09}">
      <dsp:nvSpPr>
        <dsp:cNvPr id="0" name=""/>
        <dsp:cNvSpPr/>
      </dsp:nvSpPr>
      <dsp:spPr>
        <a:xfrm>
          <a:off x="2329" y="1269275"/>
          <a:ext cx="1300213" cy="11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dirty="0">
              <a:latin typeface="Graphik Arabic Regular" pitchFamily="2" charset="-78"/>
              <a:cs typeface="Graphik Arabic Regular" pitchFamily="2" charset="-78"/>
            </a:rPr>
            <a:t>Mechanisms </a:t>
          </a:r>
        </a:p>
        <a:p>
          <a:pPr marL="0" lvl="0" indent="0" algn="ctr" defTabSz="622300">
            <a:lnSpc>
              <a:spcPts val="1400"/>
            </a:lnSpc>
            <a:spcBef>
              <a:spcPct val="0"/>
            </a:spcBef>
            <a:spcAft>
              <a:spcPct val="35000"/>
            </a:spcAft>
            <a:buNone/>
          </a:pPr>
          <a:r>
            <a:rPr lang="en-US" sz="1400" kern="1200" dirty="0">
              <a:latin typeface="Graphik Arabic Regular" pitchFamily="2" charset="-78"/>
              <a:cs typeface="Graphik Arabic Regular" pitchFamily="2" charset="-78"/>
            </a:rPr>
            <a:t>for ensuring compliance of other HEI(s) with their  obligations</a:t>
          </a:r>
        </a:p>
      </dsp:txBody>
      <dsp:txXfrm>
        <a:off x="2329" y="1269275"/>
        <a:ext cx="1300213" cy="1199390"/>
      </dsp:txXfrm>
    </dsp:sp>
    <dsp:sp modelId="{3A7B5A21-F5F9-46BA-A70E-49F9D516E19E}">
      <dsp:nvSpPr>
        <dsp:cNvPr id="0" name=""/>
        <dsp:cNvSpPr/>
      </dsp:nvSpPr>
      <dsp:spPr>
        <a:xfrm>
          <a:off x="1952649" y="423877"/>
          <a:ext cx="455074" cy="455074"/>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E6FF52-C041-4E43-8DD3-BD6644FDF353}">
      <dsp:nvSpPr>
        <dsp:cNvPr id="0" name=""/>
        <dsp:cNvSpPr/>
      </dsp:nvSpPr>
      <dsp:spPr>
        <a:xfrm>
          <a:off x="1530080" y="964386"/>
          <a:ext cx="1300213" cy="207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dirty="0">
              <a:latin typeface="Graphik Arabic Regular" pitchFamily="2" charset="-78"/>
              <a:cs typeface="Graphik Arabic Regular" pitchFamily="2" charset="-78"/>
            </a:rPr>
            <a:t>5.5</a:t>
          </a:r>
        </a:p>
      </dsp:txBody>
      <dsp:txXfrm>
        <a:off x="1530080" y="964386"/>
        <a:ext cx="1300213" cy="207221"/>
      </dsp:txXfrm>
    </dsp:sp>
    <dsp:sp modelId="{B606709F-6948-498A-8B2C-9178F1207A8F}">
      <dsp:nvSpPr>
        <dsp:cNvPr id="0" name=""/>
        <dsp:cNvSpPr/>
      </dsp:nvSpPr>
      <dsp:spPr>
        <a:xfrm>
          <a:off x="1530080" y="1211345"/>
          <a:ext cx="1300213" cy="11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dirty="0">
              <a:latin typeface="Graphik Arabic Regular" pitchFamily="2" charset="-78"/>
              <a:cs typeface="Graphik Arabic Regular" pitchFamily="2" charset="-78"/>
            </a:rPr>
            <a:t>Mechanisms </a:t>
          </a:r>
        </a:p>
        <a:p>
          <a:pPr marL="0" lvl="0" indent="0" algn="ctr" defTabSz="622300">
            <a:lnSpc>
              <a:spcPts val="1400"/>
            </a:lnSpc>
            <a:spcBef>
              <a:spcPct val="0"/>
            </a:spcBef>
            <a:spcAft>
              <a:spcPct val="35000"/>
            </a:spcAft>
            <a:buNone/>
          </a:pPr>
          <a:r>
            <a:rPr lang="en-US" sz="1400" kern="1200" dirty="0">
              <a:latin typeface="Graphik Arabic Regular" pitchFamily="2" charset="-78"/>
              <a:cs typeface="Graphik Arabic Regular" pitchFamily="2" charset="-78"/>
            </a:rPr>
            <a:t>for monitoring &amp; improving operations where they take place</a:t>
          </a:r>
        </a:p>
      </dsp:txBody>
      <dsp:txXfrm>
        <a:off x="1530080" y="1211345"/>
        <a:ext cx="1300213" cy="119939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DD8F1-F088-4E1D-AE71-554047C5E47A}">
      <dsp:nvSpPr>
        <dsp:cNvPr id="0" name=""/>
        <dsp:cNvSpPr/>
      </dsp:nvSpPr>
      <dsp:spPr>
        <a:xfrm>
          <a:off x="84378" y="347155"/>
          <a:ext cx="843117" cy="843117"/>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830F76-570D-4988-8FF9-1BC04520A73D}">
      <dsp:nvSpPr>
        <dsp:cNvPr id="0" name=""/>
        <dsp:cNvSpPr/>
      </dsp:nvSpPr>
      <dsp:spPr>
        <a:xfrm>
          <a:off x="5454" y="1435548"/>
          <a:ext cx="2408906" cy="451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ts val="1400"/>
            </a:lnSpc>
            <a:spcBef>
              <a:spcPts val="0"/>
            </a:spcBef>
            <a:spcAft>
              <a:spcPts val="0"/>
            </a:spcAft>
            <a:buNone/>
            <a:defRPr b="1"/>
          </a:pPr>
          <a:r>
            <a:rPr lang="en-US" sz="1800" b="1" kern="1200" dirty="0">
              <a:solidFill>
                <a:schemeClr val="accent6">
                  <a:lumMod val="75000"/>
                </a:schemeClr>
              </a:solidFill>
              <a:latin typeface="Graphik Arabic Regular" pitchFamily="2" charset="-78"/>
              <a:cs typeface="Graphik Arabic Regular" pitchFamily="2" charset="-78"/>
            </a:rPr>
            <a:t>Planning</a:t>
          </a:r>
        </a:p>
      </dsp:txBody>
      <dsp:txXfrm>
        <a:off x="5454" y="1435548"/>
        <a:ext cx="2408906" cy="451669"/>
      </dsp:txXfrm>
    </dsp:sp>
    <dsp:sp modelId="{0C401644-CD14-4BFE-A293-A7D349540AFB}">
      <dsp:nvSpPr>
        <dsp:cNvPr id="0" name=""/>
        <dsp:cNvSpPr/>
      </dsp:nvSpPr>
      <dsp:spPr>
        <a:xfrm>
          <a:off x="5454" y="1985546"/>
          <a:ext cx="2408906" cy="3311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rtl="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Strategy &amp; Operation Plans</a:t>
          </a:r>
        </a:p>
        <a:p>
          <a:pPr marL="0" lvl="0" indent="0" algn="l" defTabSz="622300" rtl="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Professional Development Plans</a:t>
          </a:r>
        </a:p>
        <a:p>
          <a:pPr marL="0" lvl="0" indent="0" algn="l" defTabSz="622300" rtl="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Records</a:t>
          </a:r>
        </a:p>
        <a:p>
          <a:pPr marL="0" lvl="0" indent="0" algn="l" defTabSz="622300" rtl="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Satisfaction and Exit Surveys</a:t>
          </a:r>
        </a:p>
      </dsp:txBody>
      <dsp:txXfrm>
        <a:off x="5454" y="1985546"/>
        <a:ext cx="2408906" cy="3311924"/>
      </dsp:txXfrm>
    </dsp:sp>
    <dsp:sp modelId="{E4007185-93A7-4A57-BDAA-77757896694D}">
      <dsp:nvSpPr>
        <dsp:cNvPr id="0" name=""/>
        <dsp:cNvSpPr/>
      </dsp:nvSpPr>
      <dsp:spPr>
        <a:xfrm>
          <a:off x="2818669" y="361927"/>
          <a:ext cx="843117" cy="843117"/>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1C04B-2178-40EB-8C86-D553584A2B93}">
      <dsp:nvSpPr>
        <dsp:cNvPr id="0" name=""/>
        <dsp:cNvSpPr/>
      </dsp:nvSpPr>
      <dsp:spPr>
        <a:xfrm>
          <a:off x="2835919" y="1435548"/>
          <a:ext cx="2408906" cy="451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ts val="1600"/>
            </a:lnSpc>
            <a:spcBef>
              <a:spcPts val="0"/>
            </a:spcBef>
            <a:spcAft>
              <a:spcPts val="0"/>
            </a:spcAft>
            <a:buNone/>
            <a:defRPr b="1"/>
          </a:pPr>
          <a:r>
            <a:rPr lang="en-US" sz="1800" b="1" kern="1200" dirty="0">
              <a:solidFill>
                <a:schemeClr val="accent2">
                  <a:lumMod val="75000"/>
                </a:schemeClr>
              </a:solidFill>
              <a:latin typeface="Graphik Arabic Regular" pitchFamily="2" charset="-78"/>
              <a:cs typeface="Graphik Arabic Regular" pitchFamily="2" charset="-78"/>
            </a:rPr>
            <a:t>Policies &amp;</a:t>
          </a:r>
        </a:p>
        <a:p>
          <a:pPr marL="0" lvl="0" indent="0" algn="l" defTabSz="800100" rtl="0">
            <a:lnSpc>
              <a:spcPts val="1600"/>
            </a:lnSpc>
            <a:spcBef>
              <a:spcPts val="0"/>
            </a:spcBef>
            <a:spcAft>
              <a:spcPts val="0"/>
            </a:spcAft>
            <a:buNone/>
            <a:defRPr b="1"/>
          </a:pPr>
          <a:r>
            <a:rPr lang="en-US" sz="1800" b="1" kern="1200" dirty="0">
              <a:solidFill>
                <a:schemeClr val="accent2">
                  <a:lumMod val="75000"/>
                </a:schemeClr>
              </a:solidFill>
              <a:latin typeface="Graphik Arabic Regular" pitchFamily="2" charset="-78"/>
              <a:cs typeface="Graphik Arabic Regular" pitchFamily="2" charset="-78"/>
            </a:rPr>
            <a:t> Procedures</a:t>
          </a:r>
        </a:p>
      </dsp:txBody>
      <dsp:txXfrm>
        <a:off x="2835919" y="1435548"/>
        <a:ext cx="2408906" cy="451669"/>
      </dsp:txXfrm>
    </dsp:sp>
    <dsp:sp modelId="{31FF3D61-87F2-4653-9E26-4B6F7BB639F3}">
      <dsp:nvSpPr>
        <dsp:cNvPr id="0" name=""/>
        <dsp:cNvSpPr/>
      </dsp:nvSpPr>
      <dsp:spPr>
        <a:xfrm>
          <a:off x="2835919" y="1985546"/>
          <a:ext cx="2408906" cy="3311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rtl="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Selecting, Recruiting, and Retaining Staff</a:t>
          </a:r>
        </a:p>
        <a:p>
          <a:pPr marL="0" lvl="0" indent="0" algn="l" defTabSz="622300" rtl="0">
            <a:lnSpc>
              <a:spcPts val="1400"/>
            </a:lnSpc>
            <a:spcBef>
              <a:spcPts val="0"/>
            </a:spcBef>
            <a:spcAft>
              <a:spcPts val="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Equality &amp; Diversity</a:t>
          </a:r>
        </a:p>
        <a:p>
          <a:pPr marL="0" lvl="0" indent="0" algn="l" defTabSz="622300" rtl="0">
            <a:lnSpc>
              <a:spcPts val="1400"/>
            </a:lnSpc>
            <a:spcBef>
              <a:spcPts val="0"/>
            </a:spcBef>
            <a:spcAft>
              <a:spcPts val="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marL="0" lvl="0" indent="0" algn="l" defTabSz="622300" rtl="0">
            <a:lnSpc>
              <a:spcPts val="1400"/>
            </a:lnSpc>
            <a:spcBef>
              <a:spcPts val="0"/>
            </a:spcBef>
            <a:spcAft>
              <a:spcPts val="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Handling of Legal Issues</a:t>
          </a:r>
        </a:p>
        <a:p>
          <a:pPr marL="0" lvl="0" indent="0" algn="l" defTabSz="622300" rtl="0">
            <a:lnSpc>
              <a:spcPts val="1400"/>
            </a:lnSpc>
            <a:spcBef>
              <a:spcPts val="0"/>
            </a:spcBef>
            <a:spcAft>
              <a:spcPts val="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marL="0" lvl="0" indent="0" algn="l" defTabSz="622300" rtl="0">
            <a:lnSpc>
              <a:spcPts val="1400"/>
            </a:lnSpc>
            <a:spcBef>
              <a:spcPts val="0"/>
            </a:spcBef>
            <a:spcAft>
              <a:spcPts val="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Complaints and Grievances</a:t>
          </a:r>
        </a:p>
        <a:p>
          <a:pPr marL="0" lvl="0" indent="0" algn="l" defTabSz="622300" rtl="0">
            <a:lnSpc>
              <a:spcPts val="1600"/>
            </a:lnSpc>
            <a:spcBef>
              <a:spcPts val="0"/>
            </a:spcBef>
            <a:spcAft>
              <a:spcPts val="60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marL="0" lvl="0" indent="0" algn="l" defTabSz="622300" rtl="0">
            <a:lnSpc>
              <a:spcPts val="1600"/>
            </a:lnSpc>
            <a:spcBef>
              <a:spcPts val="0"/>
            </a:spcBef>
            <a:spcAft>
              <a:spcPts val="6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Promotion or Financial Incentives.</a:t>
          </a:r>
        </a:p>
        <a:p>
          <a:pPr marL="0" lvl="0" indent="0" algn="l" defTabSz="622300" rtl="0">
            <a:lnSpc>
              <a:spcPts val="1400"/>
            </a:lnSpc>
            <a:spcBef>
              <a:spcPts val="0"/>
            </a:spcBef>
            <a:spcAft>
              <a:spcPts val="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marL="0" lvl="0" indent="0" algn="l" defTabSz="622300" rtl="0">
            <a:lnSpc>
              <a:spcPts val="1400"/>
            </a:lnSpc>
            <a:spcBef>
              <a:spcPts val="0"/>
            </a:spcBef>
            <a:spcAft>
              <a:spcPts val="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Professional Development (PD)</a:t>
          </a:r>
        </a:p>
        <a:p>
          <a:pPr marL="0" lvl="0" indent="0" algn="l" defTabSz="622300" rtl="0">
            <a:lnSpc>
              <a:spcPts val="1400"/>
            </a:lnSpc>
            <a:spcBef>
              <a:spcPts val="0"/>
            </a:spcBef>
            <a:spcAft>
              <a:spcPts val="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marL="0" lvl="0" indent="0" algn="l" defTabSz="622300" rtl="0">
            <a:lnSpc>
              <a:spcPts val="1400"/>
            </a:lnSpc>
            <a:spcBef>
              <a:spcPts val="0"/>
            </a:spcBef>
            <a:spcAft>
              <a:spcPts val="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Performance Evaluation   </a:t>
          </a:r>
        </a:p>
      </dsp:txBody>
      <dsp:txXfrm>
        <a:off x="2835919" y="1985546"/>
        <a:ext cx="2408906" cy="3311924"/>
      </dsp:txXfrm>
    </dsp:sp>
    <dsp:sp modelId="{64EAF6B3-D8B4-476D-A763-BD50DED4EF3C}">
      <dsp:nvSpPr>
        <dsp:cNvPr id="0" name=""/>
        <dsp:cNvSpPr/>
      </dsp:nvSpPr>
      <dsp:spPr>
        <a:xfrm>
          <a:off x="5692529" y="361927"/>
          <a:ext cx="843117" cy="843117"/>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1920FF-286A-49E2-9BB9-7257AEF5F284}">
      <dsp:nvSpPr>
        <dsp:cNvPr id="0" name=""/>
        <dsp:cNvSpPr/>
      </dsp:nvSpPr>
      <dsp:spPr>
        <a:xfrm>
          <a:off x="5666384" y="1448059"/>
          <a:ext cx="2408906" cy="451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rtl="0">
            <a:lnSpc>
              <a:spcPts val="1400"/>
            </a:lnSpc>
            <a:spcBef>
              <a:spcPts val="0"/>
            </a:spcBef>
            <a:spcAft>
              <a:spcPts val="0"/>
            </a:spcAft>
            <a:buNone/>
            <a:defRPr b="1"/>
          </a:pPr>
          <a:r>
            <a:rPr lang="en-US" sz="1800" b="1" kern="1200" dirty="0">
              <a:solidFill>
                <a:schemeClr val="accent4">
                  <a:lumMod val="75000"/>
                </a:schemeClr>
              </a:solidFill>
              <a:latin typeface="Graphik Arabic Regular" pitchFamily="2" charset="-78"/>
              <a:cs typeface="Graphik Arabic Regular" pitchFamily="2" charset="-78"/>
            </a:rPr>
            <a:t>Implementation</a:t>
          </a:r>
        </a:p>
      </dsp:txBody>
      <dsp:txXfrm>
        <a:off x="5666384" y="1448059"/>
        <a:ext cx="2408906" cy="451669"/>
      </dsp:txXfrm>
    </dsp:sp>
    <dsp:sp modelId="{1400BF45-F28C-42A5-BE25-0A46ED099A2A}">
      <dsp:nvSpPr>
        <dsp:cNvPr id="0" name=""/>
        <dsp:cNvSpPr/>
      </dsp:nvSpPr>
      <dsp:spPr>
        <a:xfrm>
          <a:off x="5666384" y="1985546"/>
          <a:ext cx="2408906" cy="3311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rtl="0">
            <a:lnSpc>
              <a:spcPts val="1600"/>
            </a:lnSpc>
            <a:spcBef>
              <a:spcPts val="0"/>
            </a:spcBef>
            <a:spcAft>
              <a:spcPts val="1200"/>
            </a:spcAft>
            <a:buNone/>
          </a:pPr>
          <a:r>
            <a:rPr lang="en-US" sz="1400" kern="1200" dirty="0">
              <a:latin typeface="Graphik Arabic Regular" pitchFamily="2" charset="-78"/>
              <a:cs typeface="Graphik Arabic Regular" pitchFamily="2" charset="-78"/>
            </a:rPr>
            <a:t>Minutes of Meetings</a:t>
          </a:r>
        </a:p>
        <a:p>
          <a:pPr marL="0" lvl="0" indent="0" algn="l" defTabSz="622300" rtl="0">
            <a:lnSpc>
              <a:spcPts val="1500"/>
            </a:lnSpc>
            <a:spcBef>
              <a:spcPts val="0"/>
            </a:spcBef>
            <a:spcAft>
              <a:spcPts val="1200"/>
            </a:spcAft>
            <a:buNone/>
          </a:pPr>
          <a:r>
            <a:rPr lang="en-US" sz="1400" kern="1200" dirty="0">
              <a:latin typeface="Graphik Arabic Regular" pitchFamily="2" charset="-78"/>
              <a:cs typeface="Graphik Arabic Regular" pitchFamily="2" charset="-78"/>
            </a:rPr>
            <a:t>Filled Forms</a:t>
          </a:r>
        </a:p>
        <a:p>
          <a:pPr marL="0" lvl="0" indent="0" algn="l" defTabSz="622300" rtl="0">
            <a:lnSpc>
              <a:spcPts val="1500"/>
            </a:lnSpc>
            <a:spcBef>
              <a:spcPts val="0"/>
            </a:spcBef>
            <a:spcAft>
              <a:spcPts val="1200"/>
            </a:spcAft>
            <a:buNone/>
          </a:pPr>
          <a:r>
            <a:rPr lang="en-US" sz="1400" kern="1200" dirty="0">
              <a:latin typeface="Graphik Arabic Regular" pitchFamily="2" charset="-78"/>
              <a:cs typeface="Graphik Arabic Regular" pitchFamily="2" charset="-78"/>
            </a:rPr>
            <a:t>Staff Lists &amp; CVs</a:t>
          </a:r>
        </a:p>
        <a:p>
          <a:pPr marL="0" lvl="0" indent="0" algn="l" defTabSz="622300" rtl="0">
            <a:lnSpc>
              <a:spcPts val="1500"/>
            </a:lnSpc>
            <a:spcBef>
              <a:spcPts val="0"/>
            </a:spcBef>
            <a:spcAft>
              <a:spcPts val="1200"/>
            </a:spcAft>
            <a:buNone/>
          </a:pPr>
          <a:r>
            <a:rPr lang="en-US" sz="1400" kern="1200" dirty="0">
              <a:latin typeface="Graphik Arabic Regular" pitchFamily="2" charset="-78"/>
              <a:cs typeface="Graphik Arabic Regular" pitchFamily="2" charset="-78"/>
            </a:rPr>
            <a:t>Survey Reports</a:t>
          </a:r>
        </a:p>
        <a:p>
          <a:pPr marL="0" lvl="0" indent="0" algn="l" defTabSz="622300" rtl="0">
            <a:lnSpc>
              <a:spcPts val="1500"/>
            </a:lnSpc>
            <a:spcBef>
              <a:spcPts val="0"/>
            </a:spcBef>
            <a:spcAft>
              <a:spcPts val="1200"/>
            </a:spcAft>
            <a:buNone/>
          </a:pPr>
          <a:r>
            <a:rPr lang="en-US" sz="1400" kern="1200" dirty="0">
              <a:latin typeface="Graphik Arabic Regular" pitchFamily="2" charset="-78"/>
              <a:cs typeface="Graphik Arabic Regular" pitchFamily="2" charset="-78"/>
            </a:rPr>
            <a:t>Lists of Workshops/Capacity Buildings Programmes</a:t>
          </a:r>
        </a:p>
        <a:p>
          <a:pPr marL="0" lvl="0" indent="0" algn="l" defTabSz="622300" rtl="0">
            <a:lnSpc>
              <a:spcPts val="1500"/>
            </a:lnSpc>
            <a:spcBef>
              <a:spcPts val="0"/>
            </a:spcBef>
            <a:spcAft>
              <a:spcPts val="1200"/>
            </a:spcAft>
            <a:buNone/>
          </a:pPr>
          <a:r>
            <a:rPr lang="en-US" sz="1400" kern="1200" dirty="0">
              <a:latin typeface="Graphik Arabic Regular" pitchFamily="2" charset="-78"/>
              <a:cs typeface="Graphik Arabic Regular" pitchFamily="2" charset="-78"/>
            </a:rPr>
            <a:t>Improvement Plans</a:t>
          </a:r>
        </a:p>
      </dsp:txBody>
      <dsp:txXfrm>
        <a:off x="5666384" y="1985546"/>
        <a:ext cx="2408906" cy="33119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31205-001F-4F3C-A412-C71677A4F960}">
      <dsp:nvSpPr>
        <dsp:cNvPr id="0" name=""/>
        <dsp:cNvSpPr/>
      </dsp:nvSpPr>
      <dsp:spPr>
        <a:xfrm>
          <a:off x="0" y="436547"/>
          <a:ext cx="202018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ts val="1400"/>
            </a:lnSpc>
            <a:spcBef>
              <a:spcPct val="0"/>
            </a:spcBef>
            <a:spcAft>
              <a:spcPts val="0"/>
            </a:spcAft>
            <a:buNone/>
          </a:pPr>
          <a:r>
            <a:rPr lang="en-US" sz="1600" b="1" kern="1200" dirty="0">
              <a:solidFill>
                <a:schemeClr val="accent6">
                  <a:lumMod val="75000"/>
                </a:schemeClr>
              </a:solidFill>
              <a:latin typeface="Graphik Arabic Regular" pitchFamily="2" charset="-78"/>
              <a:cs typeface="Graphik Arabic Regular" pitchFamily="2" charset="-78"/>
            </a:rPr>
            <a:t>Policies, Procedures</a:t>
          </a:r>
        </a:p>
        <a:p>
          <a:pPr marL="0" lvl="0" indent="0" algn="r" defTabSz="711200">
            <a:lnSpc>
              <a:spcPts val="1400"/>
            </a:lnSpc>
            <a:spcBef>
              <a:spcPct val="0"/>
            </a:spcBef>
            <a:spcAft>
              <a:spcPts val="0"/>
            </a:spcAft>
            <a:buNone/>
          </a:pPr>
          <a:r>
            <a:rPr lang="en-US" sz="1600" b="1" kern="1200" dirty="0">
              <a:solidFill>
                <a:schemeClr val="accent6">
                  <a:lumMod val="75000"/>
                </a:schemeClr>
              </a:solidFill>
              <a:latin typeface="Graphik Arabic Regular" pitchFamily="2" charset="-78"/>
              <a:cs typeface="Graphik Arabic Regular" pitchFamily="2" charset="-78"/>
            </a:rPr>
            <a:t>Mechanisms &amp;</a:t>
          </a:r>
        </a:p>
        <a:p>
          <a:pPr marL="0" lvl="0" indent="0" algn="r" defTabSz="711200">
            <a:lnSpc>
              <a:spcPts val="1400"/>
            </a:lnSpc>
            <a:spcBef>
              <a:spcPct val="0"/>
            </a:spcBef>
            <a:spcAft>
              <a:spcPts val="0"/>
            </a:spcAft>
            <a:buNone/>
          </a:pPr>
          <a:r>
            <a:rPr lang="en-US" sz="1600" b="1" kern="1200" dirty="0">
              <a:solidFill>
                <a:schemeClr val="accent6">
                  <a:lumMod val="75000"/>
                </a:schemeClr>
              </a:solidFill>
              <a:latin typeface="Graphik Arabic Regular" pitchFamily="2" charset="-78"/>
              <a:cs typeface="Graphik Arabic Regular" pitchFamily="2" charset="-78"/>
            </a:rPr>
            <a:t>Arrangements</a:t>
          </a:r>
        </a:p>
      </dsp:txBody>
      <dsp:txXfrm>
        <a:off x="0" y="436547"/>
        <a:ext cx="2020186" cy="1287000"/>
      </dsp:txXfrm>
    </dsp:sp>
    <dsp:sp modelId="{E304EC03-DAC7-4FE7-BB34-C60360D98A5B}">
      <dsp:nvSpPr>
        <dsp:cNvPr id="0" name=""/>
        <dsp:cNvSpPr/>
      </dsp:nvSpPr>
      <dsp:spPr>
        <a:xfrm>
          <a:off x="2020186" y="155016"/>
          <a:ext cx="404037" cy="18500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98A93-AD8D-4128-93D2-F34E8ADA76C2}">
      <dsp:nvSpPr>
        <dsp:cNvPr id="0" name=""/>
        <dsp:cNvSpPr/>
      </dsp:nvSpPr>
      <dsp:spPr>
        <a:xfrm>
          <a:off x="2585838" y="155016"/>
          <a:ext cx="5494906" cy="185006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Quality Manual</a:t>
          </a:r>
        </a:p>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Developing, Updating and Disseminating Policies &amp; Procedures</a:t>
          </a:r>
        </a:p>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Monitoring Compliance &amp; Improving Performance (core operations)</a:t>
          </a:r>
        </a:p>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Benchmarking (core operations)</a:t>
          </a:r>
        </a:p>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Collecting feedback (core operations)</a:t>
          </a:r>
        </a:p>
      </dsp:txBody>
      <dsp:txXfrm>
        <a:off x="2585838" y="155016"/>
        <a:ext cx="5494906" cy="1850062"/>
      </dsp:txXfrm>
    </dsp:sp>
    <dsp:sp modelId="{30579FAC-3194-430C-A371-30EB530C56B2}">
      <dsp:nvSpPr>
        <dsp:cNvPr id="0" name=""/>
        <dsp:cNvSpPr/>
      </dsp:nvSpPr>
      <dsp:spPr>
        <a:xfrm>
          <a:off x="0" y="2540719"/>
          <a:ext cx="202018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ts val="1300"/>
            </a:lnSpc>
            <a:spcBef>
              <a:spcPct val="0"/>
            </a:spcBef>
            <a:spcAft>
              <a:spcPct val="35000"/>
            </a:spcAft>
            <a:buNone/>
          </a:pPr>
          <a:r>
            <a:rPr lang="en-US" sz="1600" b="1" kern="1200" dirty="0">
              <a:solidFill>
                <a:schemeClr val="accent1">
                  <a:lumMod val="75000"/>
                </a:schemeClr>
              </a:solidFill>
              <a:latin typeface="Graphik Arabic Regular" pitchFamily="2" charset="-78"/>
              <a:cs typeface="Graphik Arabic Regular" pitchFamily="2" charset="-78"/>
            </a:rPr>
            <a:t>Implementation</a:t>
          </a:r>
        </a:p>
      </dsp:txBody>
      <dsp:txXfrm>
        <a:off x="0" y="2540719"/>
        <a:ext cx="2020186" cy="1287000"/>
      </dsp:txXfrm>
    </dsp:sp>
    <dsp:sp modelId="{7C657C0B-37AE-45D9-80B5-53B428CB234F}">
      <dsp:nvSpPr>
        <dsp:cNvPr id="0" name=""/>
        <dsp:cNvSpPr/>
      </dsp:nvSpPr>
      <dsp:spPr>
        <a:xfrm>
          <a:off x="2020186" y="2239078"/>
          <a:ext cx="404037" cy="1890281"/>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614B8F-387E-4614-BEF6-2ED532654B44}">
      <dsp:nvSpPr>
        <dsp:cNvPr id="0" name=""/>
        <dsp:cNvSpPr/>
      </dsp:nvSpPr>
      <dsp:spPr>
        <a:xfrm>
          <a:off x="2585838" y="2239078"/>
          <a:ext cx="5494906" cy="1890281"/>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QA Workshops</a:t>
          </a:r>
        </a:p>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Minutes of Meetings</a:t>
          </a:r>
        </a:p>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Periodic Audit Reports (core operations)</a:t>
          </a:r>
        </a:p>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Benchmarking Reports (core operations)</a:t>
          </a:r>
        </a:p>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Survey Reports (core operations)</a:t>
          </a:r>
        </a:p>
        <a:p>
          <a:pPr marL="114300" lvl="1" indent="-114300" algn="l" defTabSz="666750">
            <a:lnSpc>
              <a:spcPct val="90000"/>
            </a:lnSpc>
            <a:spcBef>
              <a:spcPct val="0"/>
            </a:spcBef>
            <a:spcAft>
              <a:spcPct val="15000"/>
            </a:spcAft>
            <a:buChar char="•"/>
          </a:pPr>
          <a:r>
            <a:rPr lang="en-US" sz="1400" kern="1200" dirty="0">
              <a:solidFill>
                <a:schemeClr val="bg1"/>
              </a:solidFill>
              <a:latin typeface="Graphik Arabic Regular" pitchFamily="2" charset="-78"/>
              <a:ea typeface="+mn-ea"/>
              <a:cs typeface="Graphik Arabic Regular" pitchFamily="2" charset="-78"/>
            </a:rPr>
            <a:t>Cohort Analysis Reports</a:t>
          </a:r>
        </a:p>
      </dsp:txBody>
      <dsp:txXfrm>
        <a:off x="2585838" y="2239078"/>
        <a:ext cx="5494906" cy="1890281"/>
      </dsp:txXfrm>
    </dsp:sp>
    <dsp:sp modelId="{6B3B9FDC-DF96-4598-A2F6-6783462A262E}">
      <dsp:nvSpPr>
        <dsp:cNvPr id="0" name=""/>
        <dsp:cNvSpPr/>
      </dsp:nvSpPr>
      <dsp:spPr>
        <a:xfrm>
          <a:off x="0" y="4363359"/>
          <a:ext cx="202018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ct val="0"/>
            </a:spcBef>
            <a:spcAft>
              <a:spcPct val="35000"/>
            </a:spcAft>
            <a:buNone/>
          </a:pPr>
          <a:r>
            <a:rPr lang="en-US" sz="1600" b="1" kern="1200" dirty="0">
              <a:solidFill>
                <a:schemeClr val="accent2">
                  <a:lumMod val="75000"/>
                </a:schemeClr>
              </a:solidFill>
              <a:latin typeface="Graphik Arabic Regular" pitchFamily="2" charset="-78"/>
              <a:cs typeface="Graphik Arabic Regular" pitchFamily="2" charset="-78"/>
            </a:rPr>
            <a:t> Improvements</a:t>
          </a:r>
        </a:p>
      </dsp:txBody>
      <dsp:txXfrm>
        <a:off x="0" y="4363359"/>
        <a:ext cx="2020186" cy="1287000"/>
      </dsp:txXfrm>
    </dsp:sp>
    <dsp:sp modelId="{7DCC9653-3033-40E6-8BC0-98516246D1E6}">
      <dsp:nvSpPr>
        <dsp:cNvPr id="0" name=""/>
        <dsp:cNvSpPr/>
      </dsp:nvSpPr>
      <dsp:spPr>
        <a:xfrm>
          <a:off x="2020186" y="4363359"/>
          <a:ext cx="404037" cy="1287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A19E83-85EA-4454-93D8-84FA69D63A19}">
      <dsp:nvSpPr>
        <dsp:cNvPr id="0" name=""/>
        <dsp:cNvSpPr/>
      </dsp:nvSpPr>
      <dsp:spPr>
        <a:xfrm>
          <a:off x="2585838" y="4363359"/>
          <a:ext cx="5494906" cy="128700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Graphik Arabic Regular" pitchFamily="2" charset="-78"/>
              <a:cs typeface="Graphik Arabic Regular" pitchFamily="2" charset="-78"/>
            </a:rPr>
            <a:t>A plan or a schedule for revising policies &amp; procedures</a:t>
          </a:r>
        </a:p>
        <a:p>
          <a:pPr marL="114300" lvl="1" indent="-114300" algn="l" defTabSz="622300">
            <a:lnSpc>
              <a:spcPct val="90000"/>
            </a:lnSpc>
            <a:spcBef>
              <a:spcPct val="0"/>
            </a:spcBef>
            <a:spcAft>
              <a:spcPct val="15000"/>
            </a:spcAft>
            <a:buChar char="•"/>
          </a:pPr>
          <a:r>
            <a:rPr lang="en-US" sz="1400" kern="1200" dirty="0">
              <a:latin typeface="Graphik Arabic Regular" pitchFamily="2" charset="-78"/>
              <a:cs typeface="Graphik Arabic Regular" pitchFamily="2" charset="-78"/>
            </a:rPr>
            <a:t>Action taken and improvement plans based on audit, feedback, benchmarking and cohort analysis reports</a:t>
          </a:r>
        </a:p>
      </dsp:txBody>
      <dsp:txXfrm>
        <a:off x="2585838" y="4363359"/>
        <a:ext cx="5494906" cy="1287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F6BA4-1899-42EC-BAA3-3FB668F7305E}">
      <dsp:nvSpPr>
        <dsp:cNvPr id="0" name=""/>
        <dsp:cNvSpPr/>
      </dsp:nvSpPr>
      <dsp:spPr>
        <a:xfrm>
          <a:off x="5454" y="47819"/>
          <a:ext cx="843117" cy="843117"/>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009FC-21EB-4027-AAF2-9A5ED20E56F1}">
      <dsp:nvSpPr>
        <dsp:cNvPr id="0" name=""/>
        <dsp:cNvSpPr/>
      </dsp:nvSpPr>
      <dsp:spPr>
        <a:xfrm>
          <a:off x="5454" y="1165711"/>
          <a:ext cx="2408906" cy="36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ts val="1600"/>
            </a:lnSpc>
            <a:spcBef>
              <a:spcPct val="0"/>
            </a:spcBef>
            <a:spcAft>
              <a:spcPct val="35000"/>
            </a:spcAft>
            <a:buNone/>
            <a:defRPr b="1"/>
          </a:pPr>
          <a:r>
            <a:rPr lang="en-US" sz="1400" b="1" kern="1200" dirty="0">
              <a:solidFill>
                <a:schemeClr val="accent6">
                  <a:lumMod val="75000"/>
                </a:schemeClr>
              </a:solidFill>
              <a:latin typeface="Graphik Arabic Regular" pitchFamily="2" charset="-78"/>
              <a:cs typeface="Graphik Arabic Regular" pitchFamily="2" charset="-78"/>
            </a:rPr>
            <a:t>Infrastructure</a:t>
          </a:r>
        </a:p>
      </dsp:txBody>
      <dsp:txXfrm>
        <a:off x="5454" y="1165711"/>
        <a:ext cx="2408906" cy="361335"/>
      </dsp:txXfrm>
    </dsp:sp>
    <dsp:sp modelId="{D3B43D60-9A2C-4FF4-AB04-C12C522CBCA8}">
      <dsp:nvSpPr>
        <dsp:cNvPr id="0" name=""/>
        <dsp:cNvSpPr/>
      </dsp:nvSpPr>
      <dsp:spPr>
        <a:xfrm>
          <a:off x="5454" y="1654850"/>
          <a:ext cx="2408906" cy="4783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a:lnSpc>
              <a:spcPts val="1600"/>
            </a:lnSpc>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All physical resources including labs, classrooms and offices are suitably equipped and sufficient.</a:t>
          </a:r>
        </a:p>
        <a:p>
          <a:pPr>
            <a:lnSpc>
              <a:spcPts val="1600"/>
            </a:lnSpc>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nSpc>
              <a:spcPts val="1600"/>
            </a:lnSpc>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All physical resources are regularly reviewed to ensure compliance with HEC requirements.</a:t>
          </a:r>
        </a:p>
        <a:p>
          <a:pPr>
            <a:lnSpc>
              <a:spcPts val="1600"/>
            </a:lnSpc>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nSpc>
              <a:spcPts val="1600"/>
            </a:lnSpc>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Records for cleaning, maintenance &amp; upgrade </a:t>
          </a:r>
        </a:p>
        <a:p>
          <a:pPr>
            <a:lnSpc>
              <a:spcPts val="1600"/>
            </a:lnSpc>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nSpc>
              <a:spcPts val="1600"/>
            </a:lnSpc>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Formal, appropriate and implemented  action plans for expansion, if needed</a:t>
          </a:r>
        </a:p>
        <a:p>
          <a:pPr>
            <a:lnSpc>
              <a:spcPts val="1600"/>
            </a:lnSpc>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 </a:t>
          </a:r>
        </a:p>
        <a:p>
          <a:pPr>
            <a:lnSpc>
              <a:spcPts val="1600"/>
            </a:lnSpc>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Secure Access to Premises</a:t>
          </a:r>
        </a:p>
        <a:p>
          <a:pPr>
            <a:lnSpc>
              <a:spcPts val="1600"/>
            </a:lnSpc>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a:p>
          <a:pPr>
            <a:lnSpc>
              <a:spcPts val="1600"/>
            </a:lnSpc>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Safe &amp; supervised students’ accommodations, if applicable</a:t>
          </a:r>
        </a:p>
        <a:p>
          <a:pPr marL="114300" lvl="1" indent="-114300" algn="l" defTabSz="666750">
            <a:lnSpc>
              <a:spcPts val="1600"/>
            </a:lnSpc>
            <a:spcBef>
              <a:spcPct val="0"/>
            </a:spcBef>
            <a:spcAft>
              <a:spcPct val="1500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sp:txBody>
      <dsp:txXfrm>
        <a:off x="5454" y="1654850"/>
        <a:ext cx="2408906" cy="4783084"/>
      </dsp:txXfrm>
    </dsp:sp>
    <dsp:sp modelId="{7A6722E1-300A-4E25-B6B0-FDBDEE0AF2EA}">
      <dsp:nvSpPr>
        <dsp:cNvPr id="0" name=""/>
        <dsp:cNvSpPr/>
      </dsp:nvSpPr>
      <dsp:spPr>
        <a:xfrm>
          <a:off x="2835919" y="47819"/>
          <a:ext cx="843117" cy="843117"/>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64D90-1063-49C5-A1E4-168F35A9F7AD}">
      <dsp:nvSpPr>
        <dsp:cNvPr id="0" name=""/>
        <dsp:cNvSpPr/>
      </dsp:nvSpPr>
      <dsp:spPr>
        <a:xfrm>
          <a:off x="2835919" y="1165711"/>
          <a:ext cx="2408906" cy="36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ts val="1600"/>
            </a:lnSpc>
            <a:spcBef>
              <a:spcPct val="0"/>
            </a:spcBef>
            <a:spcAft>
              <a:spcPct val="35000"/>
            </a:spcAft>
            <a:buNone/>
            <a:defRPr b="1"/>
          </a:pPr>
          <a:r>
            <a:rPr lang="en-US" sz="1400" b="1" kern="1200" dirty="0">
              <a:solidFill>
                <a:schemeClr val="accent2">
                  <a:lumMod val="75000"/>
                </a:schemeClr>
              </a:solidFill>
              <a:latin typeface="Graphik Arabic Regular" pitchFamily="2" charset="-78"/>
              <a:cs typeface="Graphik Arabic Regular" pitchFamily="2" charset="-78"/>
            </a:rPr>
            <a:t>ICT Resources</a:t>
          </a:r>
        </a:p>
      </dsp:txBody>
      <dsp:txXfrm>
        <a:off x="2835919" y="1165711"/>
        <a:ext cx="2408906" cy="361335"/>
      </dsp:txXfrm>
    </dsp:sp>
    <dsp:sp modelId="{51BD4EEA-0E7E-44C3-AC74-CDC1F1D2E455}">
      <dsp:nvSpPr>
        <dsp:cNvPr id="0" name=""/>
        <dsp:cNvSpPr/>
      </dsp:nvSpPr>
      <dsp:spPr>
        <a:xfrm>
          <a:off x="2835919" y="1654850"/>
          <a:ext cx="2408906" cy="4783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ts val="1600"/>
            </a:lnSpc>
            <a:spcBef>
              <a:spcPct val="0"/>
            </a:spcBef>
            <a:spcAft>
              <a:spcPct val="350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ICT Operational Plans</a:t>
          </a:r>
        </a:p>
        <a:p>
          <a:pPr marL="0" lvl="0" indent="0" algn="l" defTabSz="622300">
            <a:lnSpc>
              <a:spcPts val="1600"/>
            </a:lnSpc>
            <a:spcBef>
              <a:spcPct val="0"/>
            </a:spcBef>
            <a:spcAft>
              <a:spcPct val="350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Registers for ICT Systems &amp; Services</a:t>
          </a:r>
        </a:p>
        <a:p>
          <a:pPr marL="0" lvl="0" indent="0" algn="l" defTabSz="622300">
            <a:lnSpc>
              <a:spcPts val="1600"/>
            </a:lnSpc>
            <a:spcBef>
              <a:spcPct val="0"/>
            </a:spcBef>
            <a:spcAft>
              <a:spcPct val="35000"/>
            </a:spcAft>
            <a:buNone/>
          </a:pPr>
          <a:r>
            <a:rPr lang="en-US" sz="1400" kern="1200">
              <a:solidFill>
                <a:prstClr val="black">
                  <a:hueOff val="0"/>
                  <a:satOff val="0"/>
                  <a:lumOff val="0"/>
                  <a:alphaOff val="0"/>
                </a:prstClr>
              </a:solidFill>
              <a:latin typeface="Graphik Arabic Regular" pitchFamily="2" charset="-78"/>
              <a:ea typeface="+mn-ea"/>
              <a:cs typeface="Graphik Arabic Regular" pitchFamily="2" charset="-78"/>
            </a:rPr>
            <a:t>Management Information Systems </a:t>
          </a:r>
        </a:p>
        <a:p>
          <a:pPr marL="0" lvl="0" indent="0" algn="l" defTabSz="622300">
            <a:lnSpc>
              <a:spcPts val="1600"/>
            </a:lnSpc>
            <a:spcBef>
              <a:spcPct val="0"/>
            </a:spcBef>
            <a:spcAft>
              <a:spcPct val="35000"/>
            </a:spcAft>
            <a:buNone/>
          </a:pPr>
          <a:r>
            <a:rPr lang="en-US" sz="1400" kern="1200">
              <a:solidFill>
                <a:prstClr val="black">
                  <a:hueOff val="0"/>
                  <a:satOff val="0"/>
                  <a:lumOff val="0"/>
                  <a:alphaOff val="0"/>
                </a:prstClr>
              </a:solidFill>
              <a:latin typeface="Graphik Arabic Regular" pitchFamily="2" charset="-78"/>
              <a:ea typeface="+mn-ea"/>
              <a:cs typeface="Graphik Arabic Regular" pitchFamily="2" charset="-78"/>
            </a:rPr>
            <a:t>Accessible ICT</a:t>
          </a:r>
        </a:p>
        <a:p>
          <a:pPr marL="0" lvl="0" indent="0" algn="l" defTabSz="622300">
            <a:lnSpc>
              <a:spcPts val="1600"/>
            </a:lnSpc>
            <a:spcBef>
              <a:spcPct val="0"/>
            </a:spcBef>
            <a:spcAft>
              <a:spcPct val="350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Policies &amp; procedures dealing with:</a:t>
          </a:r>
        </a:p>
        <a:p>
          <a:pPr marL="0" lvl="0" indent="0" algn="l" defTabSz="622300">
            <a:lnSpc>
              <a:spcPts val="1600"/>
            </a:lnSpc>
            <a:spcBef>
              <a:spcPct val="0"/>
            </a:spcBef>
            <a:spcAft>
              <a:spcPct val="350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1. Occupational Health and Safety </a:t>
          </a:r>
        </a:p>
        <a:p>
          <a:pPr marL="0" lvl="0" indent="0" algn="l" defTabSz="622300">
            <a:lnSpc>
              <a:spcPts val="1600"/>
            </a:lnSpc>
            <a:spcBef>
              <a:spcPct val="0"/>
            </a:spcBef>
            <a:spcAft>
              <a:spcPct val="350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2. Unauthorized Access to, and Inappropriate Use of, ICT Resources</a:t>
          </a:r>
        </a:p>
        <a:p>
          <a:pPr marL="0" lvl="0" indent="0" algn="l" defTabSz="622300">
            <a:lnSpc>
              <a:spcPts val="1600"/>
            </a:lnSpc>
            <a:spcBef>
              <a:spcPct val="0"/>
            </a:spcBef>
            <a:spcAft>
              <a:spcPct val="350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3. Use of Website and Social Media Account</a:t>
          </a:r>
        </a:p>
        <a:p>
          <a:pPr marL="0" lvl="0" indent="0" algn="l" defTabSz="622300">
            <a:lnSpc>
              <a:spcPts val="1600"/>
            </a:lnSpc>
            <a:spcBef>
              <a:spcPct val="0"/>
            </a:spcBef>
            <a:spcAft>
              <a:spcPct val="350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4. Copyright Infringements </a:t>
          </a:r>
        </a:p>
        <a:p>
          <a:pPr marL="0" lvl="0" indent="0" algn="l" defTabSz="622300">
            <a:lnSpc>
              <a:spcPts val="1600"/>
            </a:lnSpc>
            <a:spcBef>
              <a:spcPct val="0"/>
            </a:spcBef>
            <a:spcAft>
              <a:spcPct val="3500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sp:txBody>
      <dsp:txXfrm>
        <a:off x="2835919" y="1654850"/>
        <a:ext cx="2408906" cy="4783084"/>
      </dsp:txXfrm>
    </dsp:sp>
    <dsp:sp modelId="{CB4E28EB-5645-4B62-AC0E-3100C50E04E1}">
      <dsp:nvSpPr>
        <dsp:cNvPr id="0" name=""/>
        <dsp:cNvSpPr/>
      </dsp:nvSpPr>
      <dsp:spPr>
        <a:xfrm>
          <a:off x="5666384" y="47819"/>
          <a:ext cx="843117" cy="843117"/>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377525-7566-47AA-A88F-165F3BF22FB1}">
      <dsp:nvSpPr>
        <dsp:cNvPr id="0" name=""/>
        <dsp:cNvSpPr/>
      </dsp:nvSpPr>
      <dsp:spPr>
        <a:xfrm>
          <a:off x="5666384" y="1165711"/>
          <a:ext cx="2408906" cy="361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ts val="1600"/>
            </a:lnSpc>
            <a:spcBef>
              <a:spcPct val="0"/>
            </a:spcBef>
            <a:spcAft>
              <a:spcPct val="35000"/>
            </a:spcAft>
            <a:buNone/>
            <a:defRPr b="1"/>
          </a:pPr>
          <a:r>
            <a:rPr lang="en-US" sz="1400" b="1" kern="1200" dirty="0">
              <a:solidFill>
                <a:schemeClr val="accent4">
                  <a:lumMod val="75000"/>
                </a:schemeClr>
              </a:solidFill>
              <a:latin typeface="Graphik Arabic Regular" pitchFamily="2" charset="-78"/>
              <a:cs typeface="Graphik Arabic Regular" pitchFamily="2" charset="-78"/>
            </a:rPr>
            <a:t>Learning Resources</a:t>
          </a:r>
        </a:p>
      </dsp:txBody>
      <dsp:txXfrm>
        <a:off x="5666384" y="1165711"/>
        <a:ext cx="2408906" cy="361335"/>
      </dsp:txXfrm>
    </dsp:sp>
    <dsp:sp modelId="{6F6510B1-388C-4F04-A847-9BB023B05F20}">
      <dsp:nvSpPr>
        <dsp:cNvPr id="0" name=""/>
        <dsp:cNvSpPr/>
      </dsp:nvSpPr>
      <dsp:spPr>
        <a:xfrm>
          <a:off x="5666384" y="1654850"/>
          <a:ext cx="2408906" cy="4783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ts val="1600"/>
            </a:lnSpc>
            <a:spcBef>
              <a:spcPct val="0"/>
            </a:spcBef>
            <a:spcAft>
              <a:spcPct val="35000"/>
            </a:spcAft>
            <a:buNone/>
          </a:pPr>
          <a:r>
            <a:rPr lang="en-US" sz="1400" kern="1200">
              <a:latin typeface="Graphik Arabic Regular" pitchFamily="2" charset="-78"/>
              <a:cs typeface="Graphik Arabic Regular" pitchFamily="2" charset="-78"/>
            </a:rPr>
            <a:t>Minutes of Meetings</a:t>
          </a:r>
        </a:p>
        <a:p>
          <a:pPr marL="0" lvl="0" indent="0" algn="l" defTabSz="622300">
            <a:lnSpc>
              <a:spcPts val="1600"/>
            </a:lnSpc>
            <a:spcBef>
              <a:spcPct val="0"/>
            </a:spcBef>
            <a:spcAft>
              <a:spcPct val="35000"/>
            </a:spcAft>
            <a:buNone/>
          </a:pPr>
          <a:r>
            <a:rPr lang="en-US" sz="1400" kern="1200">
              <a:latin typeface="Graphik Arabic Regular" pitchFamily="2" charset="-78"/>
              <a:cs typeface="Graphik Arabic Regular" pitchFamily="2" charset="-78"/>
            </a:rPr>
            <a:t>Filled Forms</a:t>
          </a:r>
        </a:p>
        <a:p>
          <a:pPr marL="0" lvl="0" indent="0" algn="l" defTabSz="622300">
            <a:lnSpc>
              <a:spcPts val="1600"/>
            </a:lnSpc>
            <a:spcBef>
              <a:spcPct val="0"/>
            </a:spcBef>
            <a:spcAft>
              <a:spcPct val="35000"/>
            </a:spcAft>
            <a:buNone/>
          </a:pPr>
          <a:r>
            <a:rPr lang="en-US" sz="1400" kern="1200">
              <a:latin typeface="Graphik Arabic Regular" pitchFamily="2" charset="-78"/>
              <a:cs typeface="Graphik Arabic Regular" pitchFamily="2" charset="-78"/>
            </a:rPr>
            <a:t>Staff Lists &amp; CVs</a:t>
          </a:r>
        </a:p>
        <a:p>
          <a:pPr marL="0" lvl="0" indent="0" algn="l" defTabSz="622300">
            <a:lnSpc>
              <a:spcPts val="1600"/>
            </a:lnSpc>
            <a:spcBef>
              <a:spcPct val="0"/>
            </a:spcBef>
            <a:spcAft>
              <a:spcPct val="35000"/>
            </a:spcAft>
            <a:buNone/>
          </a:pPr>
          <a:r>
            <a:rPr lang="en-US" sz="1400" kern="1200" dirty="0">
              <a:latin typeface="Graphik Arabic Regular" pitchFamily="2" charset="-78"/>
              <a:cs typeface="Graphik Arabic Regular" pitchFamily="2" charset="-78"/>
            </a:rPr>
            <a:t>Survey Reports</a:t>
          </a:r>
        </a:p>
        <a:p>
          <a:pPr marL="0" lvl="0" indent="0" algn="l" defTabSz="622300">
            <a:lnSpc>
              <a:spcPts val="1600"/>
            </a:lnSpc>
            <a:spcBef>
              <a:spcPct val="0"/>
            </a:spcBef>
            <a:spcAft>
              <a:spcPct val="35000"/>
            </a:spcAft>
            <a:buNone/>
          </a:pPr>
          <a:r>
            <a:rPr lang="en-US" sz="1400" kern="1200" dirty="0">
              <a:latin typeface="Graphik Arabic Regular" pitchFamily="2" charset="-78"/>
              <a:cs typeface="Graphik Arabic Regular" pitchFamily="2" charset="-78"/>
            </a:rPr>
            <a:t>Lists of Workshops/ Capacity Buildings Programmes</a:t>
          </a:r>
        </a:p>
        <a:p>
          <a:pPr marL="0" lvl="0" indent="0" algn="l" defTabSz="622300">
            <a:lnSpc>
              <a:spcPts val="1600"/>
            </a:lnSpc>
            <a:spcBef>
              <a:spcPct val="0"/>
            </a:spcBef>
            <a:spcAft>
              <a:spcPct val="35000"/>
            </a:spcAft>
            <a:buNone/>
          </a:pPr>
          <a:r>
            <a:rPr lang="en-US" sz="1400" kern="1200" dirty="0">
              <a:latin typeface="Graphik Arabic Regular" pitchFamily="2" charset="-78"/>
              <a:cs typeface="Graphik Arabic Regular" pitchFamily="2" charset="-78"/>
            </a:rPr>
            <a:t>Improvement Plans</a:t>
          </a:r>
        </a:p>
      </dsp:txBody>
      <dsp:txXfrm>
        <a:off x="5666384" y="1654850"/>
        <a:ext cx="2408906" cy="478308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CC632-500D-4F69-BE5E-7AAA1882E317}">
      <dsp:nvSpPr>
        <dsp:cNvPr id="0" name=""/>
        <dsp:cNvSpPr/>
      </dsp:nvSpPr>
      <dsp:spPr>
        <a:xfrm>
          <a:off x="157079" y="338926"/>
          <a:ext cx="3757964" cy="117436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5436" tIns="60960" rIns="60960" bIns="60960" numCol="1" spcCol="1270" anchor="ctr" anchorCtr="0">
          <a:noAutofit/>
        </a:bodyPr>
        <a:lstStyle/>
        <a:p>
          <a:pPr marL="0" lvl="0" indent="0" algn="ctr" defTabSz="711200">
            <a:lnSpc>
              <a:spcPts val="1400"/>
            </a:lnSpc>
            <a:spcBef>
              <a:spcPts val="0"/>
            </a:spcBef>
            <a:spcAft>
              <a:spcPts val="600"/>
            </a:spcAft>
            <a:buNone/>
            <a:defRPr b="1"/>
          </a:pPr>
          <a:r>
            <a:rPr lang="en-US" sz="1600" kern="1200" dirty="0">
              <a:solidFill>
                <a:schemeClr val="bg2">
                  <a:lumMod val="50000"/>
                </a:schemeClr>
              </a:solidFill>
              <a:latin typeface="Graphik Arabic Regular" pitchFamily="2" charset="-78"/>
              <a:cs typeface="Graphik Arabic Regular" pitchFamily="2" charset="-78"/>
            </a:rPr>
            <a:t>13.1</a:t>
          </a:r>
        </a:p>
        <a:p>
          <a:pPr marL="0" lvl="0" indent="0" algn="ctr" defTabSz="711200">
            <a:lnSpc>
              <a:spcPts val="1400"/>
            </a:lnSpc>
            <a:spcBef>
              <a:spcPts val="0"/>
            </a:spcBef>
            <a:spcAft>
              <a:spcPts val="0"/>
            </a:spcAft>
            <a:buNone/>
          </a:pPr>
          <a:r>
            <a:rPr lang="en-US" sz="1400" b="1" kern="1200" dirty="0">
              <a:latin typeface="Graphik Arabic Regular" pitchFamily="2" charset="-78"/>
              <a:cs typeface="Graphik Arabic Regular" pitchFamily="2" charset="-78"/>
            </a:rPr>
            <a:t>Academic plans built on the HEI mission &amp; strategic goals</a:t>
          </a:r>
        </a:p>
        <a:p>
          <a:pPr marL="0" lvl="0" indent="0" algn="ctr" defTabSz="711200">
            <a:lnSpc>
              <a:spcPts val="1400"/>
            </a:lnSpc>
            <a:spcBef>
              <a:spcPts val="0"/>
            </a:spcBef>
            <a:spcAft>
              <a:spcPts val="0"/>
            </a:spcAft>
            <a:buNone/>
          </a:pPr>
          <a:r>
            <a:rPr lang="en-US" sz="1400" kern="1200" dirty="0">
              <a:latin typeface="Graphik Arabic Regular" pitchFamily="2" charset="-78"/>
              <a:cs typeface="Graphik Arabic Regular" pitchFamily="2" charset="-78"/>
            </a:rPr>
            <a:t>(implemented, monitored &amp; evaluated)</a:t>
          </a:r>
        </a:p>
      </dsp:txBody>
      <dsp:txXfrm>
        <a:off x="157079" y="338926"/>
        <a:ext cx="3757964" cy="1174363"/>
      </dsp:txXfrm>
    </dsp:sp>
    <dsp:sp modelId="{712B9836-4A6E-40F3-9B64-EE623B5ACC0F}">
      <dsp:nvSpPr>
        <dsp:cNvPr id="0" name=""/>
        <dsp:cNvSpPr/>
      </dsp:nvSpPr>
      <dsp:spPr>
        <a:xfrm>
          <a:off x="497" y="169296"/>
          <a:ext cx="822054" cy="1233082"/>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42000" r="-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A25077-C364-4FDE-A4E7-486CB722F5C2}">
      <dsp:nvSpPr>
        <dsp:cNvPr id="0" name=""/>
        <dsp:cNvSpPr/>
      </dsp:nvSpPr>
      <dsp:spPr>
        <a:xfrm>
          <a:off x="4226588" y="338926"/>
          <a:ext cx="3757964" cy="117436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5436" tIns="60960" rIns="60960" bIns="60960" numCol="1" spcCol="1270" anchor="ctr" anchorCtr="0">
          <a:noAutofit/>
        </a:bodyPr>
        <a:lstStyle/>
        <a:p>
          <a:pPr marL="0" lvl="0" indent="0" algn="ctr" defTabSz="711200">
            <a:lnSpc>
              <a:spcPts val="1400"/>
            </a:lnSpc>
            <a:spcBef>
              <a:spcPts val="0"/>
            </a:spcBef>
            <a:spcAft>
              <a:spcPts val="600"/>
            </a:spcAft>
            <a:buNone/>
          </a:pPr>
          <a:r>
            <a:rPr lang="en-US" sz="1600" b="1" dirty="0">
              <a:solidFill>
                <a:schemeClr val="bg2">
                  <a:lumMod val="50000"/>
                </a:schemeClr>
              </a:solidFill>
              <a:latin typeface="Graphik Arabic Regular" pitchFamily="2" charset="-78"/>
              <a:cs typeface="Graphik Arabic Regular" pitchFamily="2" charset="-78"/>
            </a:rPr>
            <a:t>13.2</a:t>
          </a:r>
        </a:p>
        <a:p>
          <a:pPr marL="0" lvl="0" indent="0" algn="ctr" defTabSz="711200">
            <a:lnSpc>
              <a:spcPts val="1400"/>
            </a:lnSpc>
            <a:spcBef>
              <a:spcPts val="0"/>
            </a:spcBef>
            <a:spcAft>
              <a:spcPts val="0"/>
            </a:spcAft>
            <a:buNone/>
          </a:pPr>
          <a:r>
            <a:rPr lang="en-US" sz="1400" b="1" kern="1200" dirty="0">
              <a:latin typeface="Graphik Arabic Regular" pitchFamily="2" charset="-78"/>
              <a:cs typeface="Graphik Arabic Regular" pitchFamily="2" charset="-78"/>
            </a:rPr>
            <a:t>Academic Leadership &amp; Responsibilities</a:t>
          </a:r>
        </a:p>
        <a:p>
          <a:pPr marL="0" lvl="0" indent="0" algn="ctr" defTabSz="711200">
            <a:lnSpc>
              <a:spcPts val="1400"/>
            </a:lnSpc>
            <a:spcBef>
              <a:spcPts val="0"/>
            </a:spcBef>
            <a:spcAft>
              <a:spcPts val="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(clear roles, responsibilities &amp; adequate workload)</a:t>
          </a:r>
          <a:endParaRPr lang="en-US" sz="1400" dirty="0">
            <a:latin typeface="Graphik Arabic Regular" pitchFamily="2" charset="-78"/>
            <a:cs typeface="Graphik Arabic Regular" pitchFamily="2" charset="-78"/>
          </a:endParaRPr>
        </a:p>
      </dsp:txBody>
      <dsp:txXfrm>
        <a:off x="4226588" y="338926"/>
        <a:ext cx="3757964" cy="1174363"/>
      </dsp:txXfrm>
    </dsp:sp>
    <dsp:sp modelId="{820776F5-3FF4-4F38-B7E2-02AB8E8E8EC2}">
      <dsp:nvSpPr>
        <dsp:cNvPr id="0" name=""/>
        <dsp:cNvSpPr/>
      </dsp:nvSpPr>
      <dsp:spPr>
        <a:xfrm>
          <a:off x="4070006" y="169296"/>
          <a:ext cx="822054" cy="1233082"/>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B4400E-881A-43DB-9611-D53FE60117E3}">
      <dsp:nvSpPr>
        <dsp:cNvPr id="0" name=""/>
        <dsp:cNvSpPr/>
      </dsp:nvSpPr>
      <dsp:spPr>
        <a:xfrm>
          <a:off x="157079" y="1817320"/>
          <a:ext cx="3757964" cy="117436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5436" tIns="60960" rIns="60960" bIns="60960" numCol="1" spcCol="1270" anchor="ctr" anchorCtr="0">
          <a:noAutofit/>
        </a:bodyPr>
        <a:lstStyle/>
        <a:p>
          <a:pPr marL="0" lvl="0" indent="0" algn="ctr" defTabSz="711200">
            <a:lnSpc>
              <a:spcPts val="1400"/>
            </a:lnSpc>
            <a:spcBef>
              <a:spcPts val="0"/>
            </a:spcBef>
            <a:spcAft>
              <a:spcPts val="600"/>
            </a:spcAft>
            <a:buNone/>
            <a:defRPr b="1"/>
          </a:pPr>
          <a:r>
            <a:rPr lang="en-US" sz="1600" kern="1200" dirty="0">
              <a:solidFill>
                <a:schemeClr val="bg2">
                  <a:lumMod val="50000"/>
                </a:schemeClr>
              </a:solidFill>
              <a:latin typeface="Graphik Arabic Regular" pitchFamily="2" charset="-78"/>
              <a:cs typeface="Graphik Arabic Regular" pitchFamily="2" charset="-78"/>
            </a:rPr>
            <a:t>13.3</a:t>
          </a:r>
        </a:p>
        <a:p>
          <a:pPr marL="0" lvl="0" indent="0" algn="l" defTabSz="711200">
            <a:lnSpc>
              <a:spcPts val="1400"/>
            </a:lnSpc>
            <a:spcBef>
              <a:spcPts val="0"/>
            </a:spcBef>
            <a:spcAft>
              <a:spcPts val="0"/>
            </a:spcAft>
            <a:buNone/>
          </a:pPr>
          <a:r>
            <a:rPr lang="en-US" sz="1400" b="1" kern="1200" dirty="0">
              <a:latin typeface="Graphik Arabic Regular" pitchFamily="2" charset="-78"/>
              <a:cs typeface="Graphik Arabic Regular" pitchFamily="2" charset="-78"/>
            </a:rPr>
            <a:t>Academic Staff Diversity</a:t>
          </a:r>
        </a:p>
        <a:p>
          <a:pPr marL="0" lvl="0" indent="0" algn="l" defTabSz="711200">
            <a:lnSpc>
              <a:spcPts val="1400"/>
            </a:lnSpc>
            <a:spcBef>
              <a:spcPts val="0"/>
            </a:spcBef>
            <a:spcAft>
              <a:spcPts val="0"/>
            </a:spcAft>
            <a:buNone/>
          </a:pPr>
          <a:r>
            <a:rPr lang="en-US" sz="1400" kern="1200" dirty="0">
              <a:latin typeface="Graphik Arabic Regular" pitchFamily="2" charset="-78"/>
              <a:cs typeface="Graphik Arabic Regular" pitchFamily="2" charset="-78"/>
            </a:rPr>
            <a:t>(background/ qualifications/ experience/ seniority/ ranks)</a:t>
          </a:r>
        </a:p>
        <a:p>
          <a:pPr marL="0" lvl="0" indent="0" algn="ctr" defTabSz="711200">
            <a:lnSpc>
              <a:spcPts val="1400"/>
            </a:lnSpc>
            <a:spcBef>
              <a:spcPts val="0"/>
            </a:spcBef>
            <a:spcAft>
              <a:spcPts val="0"/>
            </a:spcAft>
            <a:buNone/>
            <a:defRPr b="1"/>
          </a:pPr>
          <a:endParaRPr lang="en-US" sz="1400" kern="1200" dirty="0">
            <a:latin typeface="Graphik Arabic Regular" pitchFamily="2" charset="-78"/>
            <a:cs typeface="Graphik Arabic Regular" pitchFamily="2" charset="-78"/>
          </a:endParaRPr>
        </a:p>
      </dsp:txBody>
      <dsp:txXfrm>
        <a:off x="157079" y="1817320"/>
        <a:ext cx="3757964" cy="1174363"/>
      </dsp:txXfrm>
    </dsp:sp>
    <dsp:sp modelId="{6B0F519F-50EF-43E6-BB67-DD5172AC2F41}">
      <dsp:nvSpPr>
        <dsp:cNvPr id="0" name=""/>
        <dsp:cNvSpPr/>
      </dsp:nvSpPr>
      <dsp:spPr>
        <a:xfrm>
          <a:off x="497" y="1647690"/>
          <a:ext cx="822054" cy="1233082"/>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55000" r="-5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7A8BC3-0537-489D-8A8F-82C29C29ACFF}">
      <dsp:nvSpPr>
        <dsp:cNvPr id="0" name=""/>
        <dsp:cNvSpPr/>
      </dsp:nvSpPr>
      <dsp:spPr>
        <a:xfrm>
          <a:off x="4226588" y="1817320"/>
          <a:ext cx="3757964" cy="117436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5436" tIns="60960" rIns="60960" bIns="60960" numCol="1" spcCol="1270" anchor="ctr" anchorCtr="0">
          <a:noAutofit/>
        </a:bodyPr>
        <a:lstStyle/>
        <a:p>
          <a:pPr marL="0" lvl="0" indent="0" algn="ctr" defTabSz="711200">
            <a:lnSpc>
              <a:spcPts val="1400"/>
            </a:lnSpc>
            <a:spcBef>
              <a:spcPts val="0"/>
            </a:spcBef>
            <a:spcAft>
              <a:spcPts val="600"/>
            </a:spcAft>
            <a:buNone/>
            <a:defRPr b="1"/>
          </a:pPr>
          <a:r>
            <a:rPr lang="en-US" sz="1600" kern="1200" dirty="0">
              <a:solidFill>
                <a:schemeClr val="bg2">
                  <a:lumMod val="50000"/>
                </a:schemeClr>
              </a:solidFill>
              <a:latin typeface="Graphik Arabic Regular" pitchFamily="2" charset="-78"/>
              <a:cs typeface="Graphik Arabic Regular" pitchFamily="2" charset="-78"/>
            </a:rPr>
            <a:t>13.4</a:t>
          </a:r>
        </a:p>
        <a:p>
          <a:pPr marL="0" lvl="0" indent="0" algn="ctr" defTabSz="711200">
            <a:lnSpc>
              <a:spcPts val="1400"/>
            </a:lnSpc>
            <a:spcBef>
              <a:spcPts val="0"/>
            </a:spcBef>
            <a:spcAft>
              <a:spcPts val="0"/>
            </a:spcAft>
            <a:buNone/>
          </a:pPr>
          <a:r>
            <a:rPr lang="en-US" sz="1400" b="1" kern="1200" dirty="0">
              <a:latin typeface="Graphik Arabic Regular" pitchFamily="2" charset="-78"/>
              <a:cs typeface="Graphik Arabic Regular" pitchFamily="2" charset="-78"/>
            </a:rPr>
            <a:t>Mentoring System for junior academic staff</a:t>
          </a:r>
        </a:p>
        <a:p>
          <a:pPr marL="0" lvl="0" indent="0" algn="ctr" defTabSz="711200">
            <a:lnSpc>
              <a:spcPts val="1400"/>
            </a:lnSpc>
            <a:spcBef>
              <a:spcPts val="0"/>
            </a:spcBef>
            <a:spcAft>
              <a:spcPts val="0"/>
            </a:spcAft>
            <a:buNone/>
          </a:pPr>
          <a:r>
            <a:rPr lang="en-US" sz="1400" b="0" kern="1200" dirty="0">
              <a:latin typeface="Graphik Arabic Regular" pitchFamily="2" charset="-78"/>
              <a:cs typeface="Graphik Arabic Regular" pitchFamily="2" charset="-78"/>
            </a:rPr>
            <a:t>(appropriate &amp; effective)</a:t>
          </a:r>
          <a:endParaRPr lang="en-US" sz="1400" kern="1200" dirty="0">
            <a:latin typeface="Graphik Arabic Regular" pitchFamily="2" charset="-78"/>
            <a:cs typeface="Graphik Arabic Regular" pitchFamily="2" charset="-78"/>
          </a:endParaRPr>
        </a:p>
      </dsp:txBody>
      <dsp:txXfrm>
        <a:off x="4226588" y="1817320"/>
        <a:ext cx="3757964" cy="1174363"/>
      </dsp:txXfrm>
    </dsp:sp>
    <dsp:sp modelId="{75E7BD9B-6328-4CC4-BC2F-D484B25D5AAE}">
      <dsp:nvSpPr>
        <dsp:cNvPr id="0" name=""/>
        <dsp:cNvSpPr/>
      </dsp:nvSpPr>
      <dsp:spPr>
        <a:xfrm>
          <a:off x="4070006" y="1647690"/>
          <a:ext cx="822054" cy="1233082"/>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765D05-166B-439C-8DC2-1D988A0ABA20}">
      <dsp:nvSpPr>
        <dsp:cNvPr id="0" name=""/>
        <dsp:cNvSpPr/>
      </dsp:nvSpPr>
      <dsp:spPr>
        <a:xfrm>
          <a:off x="164633" y="165177"/>
          <a:ext cx="3876913" cy="127384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0613" tIns="60960" rIns="60960" bIns="60960" numCol="1" spcCol="1270" anchor="ctr" anchorCtr="0">
          <a:noAutofit/>
        </a:bodyPr>
        <a:lstStyle/>
        <a:p>
          <a:pPr marL="0" lvl="0" indent="0" algn="ctr" defTabSz="711200">
            <a:lnSpc>
              <a:spcPts val="1400"/>
            </a:lnSpc>
            <a:spcBef>
              <a:spcPts val="600"/>
            </a:spcBef>
            <a:spcAft>
              <a:spcPts val="600"/>
            </a:spcAft>
            <a:buNone/>
          </a:pPr>
          <a:r>
            <a:rPr lang="en-US" sz="1600" b="1" dirty="0">
              <a:solidFill>
                <a:schemeClr val="bg2">
                  <a:lumMod val="50000"/>
                </a:schemeClr>
              </a:solidFill>
              <a:latin typeface="Graphik Arabic Regular" pitchFamily="2" charset="-78"/>
              <a:cs typeface="Graphik Arabic Regular" pitchFamily="2" charset="-78"/>
            </a:rPr>
            <a:t>13.5 &amp; 13.6</a:t>
          </a:r>
        </a:p>
        <a:p>
          <a:pPr marL="0" lvl="0" indent="0" algn="ctr" defTabSz="711200">
            <a:lnSpc>
              <a:spcPts val="1400"/>
            </a:lnSpc>
            <a:spcBef>
              <a:spcPts val="0"/>
            </a:spcBef>
            <a:spcAft>
              <a:spcPts val="0"/>
            </a:spcAft>
            <a:buNone/>
          </a:pPr>
          <a:r>
            <a:rPr lang="en-US" sz="1400" b="1" kern="1200" dirty="0">
              <a:solidFill>
                <a:prstClr val="black">
                  <a:hueOff val="0"/>
                  <a:satOff val="0"/>
                  <a:lumOff val="0"/>
                  <a:alphaOff val="0"/>
                </a:prstClr>
              </a:solidFill>
              <a:latin typeface="Graphik Arabic Regular" pitchFamily="2" charset="-78"/>
              <a:ea typeface="+mn-ea"/>
              <a:cs typeface="Graphik Arabic Regular" pitchFamily="2" charset="-78"/>
            </a:rPr>
            <a:t>Ethical &amp; Legal Regulations, Intellectual Property, and Academic Misconduct Policies &amp; Procedures</a:t>
          </a:r>
        </a:p>
        <a:p>
          <a:pPr marL="0" lvl="0" indent="0" algn="ctr" defTabSz="711200">
            <a:lnSpc>
              <a:spcPts val="1400"/>
            </a:lnSpc>
            <a:spcBef>
              <a:spcPts val="0"/>
            </a:spcBef>
            <a:spcAft>
              <a:spcPts val="0"/>
            </a:spcAft>
            <a:buNone/>
          </a:pPr>
          <a:r>
            <a:rPr lang="en-US" sz="1400" b="0" kern="1200" dirty="0">
              <a:solidFill>
                <a:prstClr val="black">
                  <a:hueOff val="0"/>
                  <a:satOff val="0"/>
                  <a:lumOff val="0"/>
                  <a:alphaOff val="0"/>
                </a:prstClr>
              </a:solidFill>
              <a:latin typeface="Graphik Arabic Regular" pitchFamily="2" charset="-78"/>
              <a:ea typeface="+mn-ea"/>
              <a:cs typeface="Graphik Arabic Regular" pitchFamily="2" charset="-78"/>
            </a:rPr>
            <a:t>(clear, </a:t>
          </a:r>
          <a:r>
            <a:rPr lang="en-US" sz="1400" b="0" kern="1200" dirty="0">
              <a:latin typeface="Graphik Arabic Regular" pitchFamily="2" charset="-78"/>
              <a:cs typeface="Graphik Arabic Regular" pitchFamily="2" charset="-78"/>
            </a:rPr>
            <a:t>published, implemented &amp; regularly reviewed)</a:t>
          </a:r>
          <a:endParaRPr lang="en-US" sz="1400" b="0" dirty="0">
            <a:latin typeface="Graphik Arabic Regular" pitchFamily="2" charset="-78"/>
            <a:cs typeface="Graphik Arabic Regular" pitchFamily="2" charset="-78"/>
          </a:endParaRPr>
        </a:p>
      </dsp:txBody>
      <dsp:txXfrm>
        <a:off x="164633" y="165177"/>
        <a:ext cx="3876913" cy="1273844"/>
      </dsp:txXfrm>
    </dsp:sp>
    <dsp:sp modelId="{2986D657-3683-4C7A-B47F-64EC5045C14B}">
      <dsp:nvSpPr>
        <dsp:cNvPr id="0" name=""/>
        <dsp:cNvSpPr/>
      </dsp:nvSpPr>
      <dsp:spPr>
        <a:xfrm>
          <a:off x="3095" y="21332"/>
          <a:ext cx="848074" cy="1272112"/>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4000" r="-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240B22-575C-4610-BB9B-1930E040E3A0}">
      <dsp:nvSpPr>
        <dsp:cNvPr id="0" name=""/>
        <dsp:cNvSpPr/>
      </dsp:nvSpPr>
      <dsp:spPr>
        <a:xfrm>
          <a:off x="4349592" y="165177"/>
          <a:ext cx="3876913" cy="127384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0613" tIns="60960" rIns="60960" bIns="60960" numCol="1" spcCol="1270" anchor="ctr" anchorCtr="0">
          <a:noAutofit/>
        </a:bodyPr>
        <a:lstStyle/>
        <a:p>
          <a:pPr marL="0" lvl="0" indent="0" algn="ctr" defTabSz="711200">
            <a:lnSpc>
              <a:spcPts val="1400"/>
            </a:lnSpc>
            <a:spcBef>
              <a:spcPts val="0"/>
            </a:spcBef>
            <a:spcAft>
              <a:spcPts val="600"/>
            </a:spcAft>
            <a:buNone/>
          </a:pPr>
          <a:r>
            <a:rPr lang="en-US" sz="1600" b="1" dirty="0">
              <a:solidFill>
                <a:schemeClr val="bg2">
                  <a:lumMod val="50000"/>
                </a:schemeClr>
              </a:solidFill>
              <a:latin typeface="Graphik Arabic Regular" pitchFamily="2" charset="-78"/>
              <a:cs typeface="Graphik Arabic Regular" pitchFamily="2" charset="-78"/>
            </a:rPr>
            <a:t>13.7</a:t>
          </a:r>
        </a:p>
        <a:p>
          <a:pPr marL="0" lvl="0" indent="0" algn="ctr" defTabSz="711200">
            <a:lnSpc>
              <a:spcPts val="1400"/>
            </a:lnSpc>
            <a:spcBef>
              <a:spcPts val="0"/>
            </a:spcBef>
            <a:spcAft>
              <a:spcPts val="0"/>
            </a:spcAft>
            <a:buNone/>
          </a:pPr>
          <a:r>
            <a:rPr lang="en-US" sz="1400" b="1" kern="1200" dirty="0">
              <a:solidFill>
                <a:prstClr val="black">
                  <a:hueOff val="0"/>
                  <a:satOff val="0"/>
                  <a:lumOff val="0"/>
                  <a:alphaOff val="0"/>
                </a:prstClr>
              </a:solidFill>
              <a:latin typeface="Graphik Arabic Regular" pitchFamily="2" charset="-78"/>
              <a:ea typeface="+mn-ea"/>
              <a:cs typeface="Graphik Arabic Regular" pitchFamily="2" charset="-78"/>
            </a:rPr>
            <a:t>Policies &amp; Procedures dealing with Staff &amp; Students  unacceptable Behavior and Discrimination</a:t>
          </a:r>
        </a:p>
        <a:p>
          <a:pPr marL="0" lvl="0" indent="0" algn="ctr" defTabSz="711200">
            <a:lnSpc>
              <a:spcPts val="1400"/>
            </a:lnSpc>
            <a:spcBef>
              <a:spcPts val="0"/>
            </a:spcBef>
            <a:spcAft>
              <a:spcPts val="0"/>
            </a:spcAft>
            <a:buNone/>
          </a:pPr>
          <a:r>
            <a:rPr lang="en-US" sz="1400" b="0" kern="1200" dirty="0">
              <a:solidFill>
                <a:prstClr val="black">
                  <a:hueOff val="0"/>
                  <a:satOff val="0"/>
                  <a:lumOff val="0"/>
                  <a:alphaOff val="0"/>
                </a:prstClr>
              </a:solidFill>
              <a:latin typeface="Graphik Arabic Regular" pitchFamily="2" charset="-78"/>
              <a:ea typeface="+mn-ea"/>
              <a:cs typeface="Graphik Arabic Regular" pitchFamily="2" charset="-78"/>
            </a:rPr>
            <a:t>(Clear, </a:t>
          </a:r>
          <a:r>
            <a:rPr lang="en-US" sz="1400" b="0" kern="1200" dirty="0">
              <a:latin typeface="Graphik Arabic Regular" pitchFamily="2" charset="-78"/>
              <a:cs typeface="Graphik Arabic Regular" pitchFamily="2" charset="-78"/>
            </a:rPr>
            <a:t>published, implemented &amp; regularly reviewed)</a:t>
          </a:r>
          <a:endParaRPr lang="en-US" sz="1400" b="0" dirty="0">
            <a:latin typeface="Graphik Arabic Regular" pitchFamily="2" charset="-78"/>
            <a:cs typeface="Graphik Arabic Regular" pitchFamily="2" charset="-78"/>
          </a:endParaRPr>
        </a:p>
      </dsp:txBody>
      <dsp:txXfrm>
        <a:off x="4349592" y="165177"/>
        <a:ext cx="3876913" cy="1273844"/>
      </dsp:txXfrm>
    </dsp:sp>
    <dsp:sp modelId="{3984B709-A94E-4F55-9970-88366945FA0C}">
      <dsp:nvSpPr>
        <dsp:cNvPr id="0" name=""/>
        <dsp:cNvSpPr/>
      </dsp:nvSpPr>
      <dsp:spPr>
        <a:xfrm>
          <a:off x="4188054" y="21332"/>
          <a:ext cx="848074" cy="1272112"/>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A54DBF-9C46-4750-9EC3-9221DDD5CEA0}">
      <dsp:nvSpPr>
        <dsp:cNvPr id="0" name=""/>
        <dsp:cNvSpPr/>
      </dsp:nvSpPr>
      <dsp:spPr>
        <a:xfrm>
          <a:off x="164633" y="1752675"/>
          <a:ext cx="3876913" cy="121153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0613" tIns="60960" rIns="60960" bIns="60960" numCol="1" spcCol="1270" anchor="ctr" anchorCtr="0">
          <a:noAutofit/>
        </a:bodyPr>
        <a:lstStyle/>
        <a:p>
          <a:pPr marL="0" lvl="0" indent="0" algn="ctr" defTabSz="711200">
            <a:lnSpc>
              <a:spcPts val="1400"/>
            </a:lnSpc>
            <a:spcBef>
              <a:spcPts val="0"/>
            </a:spcBef>
            <a:spcAft>
              <a:spcPts val="600"/>
            </a:spcAft>
            <a:buNone/>
          </a:pPr>
          <a:r>
            <a:rPr lang="en-US" sz="1600" b="1" dirty="0">
              <a:solidFill>
                <a:schemeClr val="bg2">
                  <a:lumMod val="50000"/>
                </a:schemeClr>
              </a:solidFill>
              <a:latin typeface="Graphik Arabic Regular" pitchFamily="2" charset="-78"/>
              <a:cs typeface="Graphik Arabic Regular" pitchFamily="2" charset="-78"/>
            </a:rPr>
            <a:t>13.8</a:t>
          </a:r>
        </a:p>
        <a:p>
          <a:pPr marL="0" lvl="0" indent="0" algn="ctr" defTabSz="711200">
            <a:lnSpc>
              <a:spcPts val="1400"/>
            </a:lnSpc>
            <a:spcBef>
              <a:spcPts val="0"/>
            </a:spcBef>
            <a:spcAft>
              <a:spcPts val="0"/>
            </a:spcAft>
            <a:buNone/>
          </a:pPr>
          <a:r>
            <a:rPr lang="en-US" sz="1400" b="1" kern="1200" dirty="0">
              <a:solidFill>
                <a:prstClr val="black">
                  <a:hueOff val="0"/>
                  <a:satOff val="0"/>
                  <a:lumOff val="0"/>
                  <a:alphaOff val="0"/>
                </a:prstClr>
              </a:solidFill>
              <a:latin typeface="Graphik Arabic Regular" pitchFamily="2" charset="-78"/>
              <a:ea typeface="+mn-ea"/>
              <a:cs typeface="Graphik Arabic Regular" pitchFamily="2" charset="-78"/>
            </a:rPr>
            <a:t>Clear Process for Monitoring &amp; Enforcing Student Attendance &amp; Punctuality</a:t>
          </a:r>
        </a:p>
      </dsp:txBody>
      <dsp:txXfrm>
        <a:off x="164633" y="1752675"/>
        <a:ext cx="3876913" cy="1211535"/>
      </dsp:txXfrm>
    </dsp:sp>
    <dsp:sp modelId="{4FF1E219-FBBC-4255-A9AA-6FFC73313D18}">
      <dsp:nvSpPr>
        <dsp:cNvPr id="0" name=""/>
        <dsp:cNvSpPr/>
      </dsp:nvSpPr>
      <dsp:spPr>
        <a:xfrm>
          <a:off x="3095" y="1577676"/>
          <a:ext cx="848074" cy="1272112"/>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A0A57E-08EA-469C-B312-5DBC045E5342}">
      <dsp:nvSpPr>
        <dsp:cNvPr id="0" name=""/>
        <dsp:cNvSpPr/>
      </dsp:nvSpPr>
      <dsp:spPr>
        <a:xfrm>
          <a:off x="4349592" y="1752675"/>
          <a:ext cx="3876913" cy="121153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0613" tIns="60960" rIns="60960" bIns="60960" numCol="1" spcCol="1270" anchor="ctr" anchorCtr="0">
          <a:noAutofit/>
        </a:bodyPr>
        <a:lstStyle/>
        <a:p>
          <a:pPr marL="0" lvl="0" indent="0" algn="ctr" defTabSz="711200">
            <a:lnSpc>
              <a:spcPts val="1400"/>
            </a:lnSpc>
            <a:spcBef>
              <a:spcPts val="0"/>
            </a:spcBef>
            <a:spcAft>
              <a:spcPts val="600"/>
            </a:spcAft>
            <a:buNone/>
          </a:pPr>
          <a:r>
            <a:rPr lang="en-US" sz="1600" b="1" dirty="0">
              <a:solidFill>
                <a:schemeClr val="bg2">
                  <a:lumMod val="50000"/>
                </a:schemeClr>
              </a:solidFill>
              <a:latin typeface="Graphik Arabic Regular" pitchFamily="2" charset="-78"/>
              <a:cs typeface="Graphik Arabic Regular" pitchFamily="2" charset="-78"/>
            </a:rPr>
            <a:t>13.9</a:t>
          </a:r>
        </a:p>
        <a:p>
          <a:pPr marL="0" lvl="0" indent="0" algn="ctr" defTabSz="711200">
            <a:lnSpc>
              <a:spcPts val="1400"/>
            </a:lnSpc>
            <a:spcBef>
              <a:spcPts val="0"/>
            </a:spcBef>
            <a:spcAft>
              <a:spcPts val="0"/>
            </a:spcAft>
            <a:buNone/>
          </a:pPr>
          <a:r>
            <a:rPr lang="en-US" sz="1400" b="1" kern="1200" dirty="0">
              <a:solidFill>
                <a:prstClr val="black">
                  <a:hueOff val="0"/>
                  <a:satOff val="0"/>
                  <a:lumOff val="0"/>
                  <a:alphaOff val="0"/>
                </a:prstClr>
              </a:solidFill>
              <a:latin typeface="Graphik Arabic Regular" pitchFamily="2" charset="-78"/>
              <a:ea typeface="+mn-ea"/>
              <a:cs typeface="Graphik Arabic Regular" pitchFamily="2" charset="-78"/>
            </a:rPr>
            <a:t>Published Process dealing with Student Complaints and Grievances</a:t>
          </a:r>
        </a:p>
      </dsp:txBody>
      <dsp:txXfrm>
        <a:off x="4349592" y="1752675"/>
        <a:ext cx="3876913" cy="1211535"/>
      </dsp:txXfrm>
    </dsp:sp>
    <dsp:sp modelId="{CFC7EAB9-7A3D-48A1-B38B-4EBAAC6E5709}">
      <dsp:nvSpPr>
        <dsp:cNvPr id="0" name=""/>
        <dsp:cNvSpPr/>
      </dsp:nvSpPr>
      <dsp:spPr>
        <a:xfrm>
          <a:off x="4188054" y="1577676"/>
          <a:ext cx="848074" cy="127211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31205-001F-4F3C-A412-C71677A4F960}">
      <dsp:nvSpPr>
        <dsp:cNvPr id="0" name=""/>
        <dsp:cNvSpPr/>
      </dsp:nvSpPr>
      <dsp:spPr>
        <a:xfrm>
          <a:off x="0" y="979703"/>
          <a:ext cx="2036785" cy="847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ts val="1400"/>
            </a:lnSpc>
            <a:spcBef>
              <a:spcPts val="0"/>
            </a:spcBef>
            <a:spcAft>
              <a:spcPts val="0"/>
            </a:spcAft>
            <a:buNone/>
          </a:pPr>
          <a:r>
            <a:rPr lang="en-US" sz="1600" b="1" kern="1200" dirty="0">
              <a:solidFill>
                <a:schemeClr val="accent6">
                  <a:lumMod val="75000"/>
                </a:schemeClr>
              </a:solidFill>
              <a:latin typeface="Graphik Arabic Regular" pitchFamily="2" charset="-78"/>
              <a:cs typeface="Graphik Arabic Regular" pitchFamily="2" charset="-78"/>
            </a:rPr>
            <a:t>Policies, </a:t>
          </a:r>
        </a:p>
        <a:p>
          <a:pPr marL="0" lvl="0" indent="0" algn="r" defTabSz="711200">
            <a:lnSpc>
              <a:spcPts val="1400"/>
            </a:lnSpc>
            <a:spcBef>
              <a:spcPts val="0"/>
            </a:spcBef>
            <a:spcAft>
              <a:spcPts val="0"/>
            </a:spcAft>
            <a:buNone/>
          </a:pPr>
          <a:r>
            <a:rPr lang="en-US" sz="1600" b="1" kern="1200" dirty="0">
              <a:solidFill>
                <a:schemeClr val="accent6">
                  <a:lumMod val="75000"/>
                </a:schemeClr>
              </a:solidFill>
              <a:latin typeface="Graphik Arabic Regular" pitchFamily="2" charset="-78"/>
              <a:cs typeface="Graphik Arabic Regular" pitchFamily="2" charset="-78"/>
            </a:rPr>
            <a:t>Procedures</a:t>
          </a:r>
        </a:p>
        <a:p>
          <a:pPr marL="0" lvl="0" indent="0" algn="r" defTabSz="711200">
            <a:lnSpc>
              <a:spcPts val="1400"/>
            </a:lnSpc>
            <a:spcBef>
              <a:spcPts val="0"/>
            </a:spcBef>
            <a:spcAft>
              <a:spcPts val="0"/>
            </a:spcAft>
            <a:buNone/>
          </a:pPr>
          <a:r>
            <a:rPr lang="en-US" sz="1600" b="1" kern="1200" dirty="0">
              <a:solidFill>
                <a:schemeClr val="accent6">
                  <a:lumMod val="75000"/>
                </a:schemeClr>
              </a:solidFill>
              <a:latin typeface="Graphik Arabic Regular" pitchFamily="2" charset="-78"/>
              <a:cs typeface="Graphik Arabic Regular" pitchFamily="2" charset="-78"/>
            </a:rPr>
            <a:t>Mechanisms &amp;</a:t>
          </a:r>
        </a:p>
        <a:p>
          <a:pPr marL="0" lvl="0" indent="0" algn="r" defTabSz="711200">
            <a:lnSpc>
              <a:spcPts val="1400"/>
            </a:lnSpc>
            <a:spcBef>
              <a:spcPts val="0"/>
            </a:spcBef>
            <a:spcAft>
              <a:spcPts val="0"/>
            </a:spcAft>
            <a:buNone/>
          </a:pPr>
          <a:r>
            <a:rPr lang="en-US" sz="1600" b="1" kern="1200" dirty="0">
              <a:solidFill>
                <a:schemeClr val="accent6">
                  <a:lumMod val="75000"/>
                </a:schemeClr>
              </a:solidFill>
              <a:latin typeface="Graphik Arabic Regular" pitchFamily="2" charset="-78"/>
              <a:cs typeface="Graphik Arabic Regular" pitchFamily="2" charset="-78"/>
            </a:rPr>
            <a:t>Arrangements</a:t>
          </a:r>
        </a:p>
      </dsp:txBody>
      <dsp:txXfrm>
        <a:off x="0" y="979703"/>
        <a:ext cx="2036785" cy="847068"/>
      </dsp:txXfrm>
    </dsp:sp>
    <dsp:sp modelId="{E304EC03-DAC7-4FE7-BB34-C60360D98A5B}">
      <dsp:nvSpPr>
        <dsp:cNvPr id="0" name=""/>
        <dsp:cNvSpPr/>
      </dsp:nvSpPr>
      <dsp:spPr>
        <a:xfrm>
          <a:off x="2036785" y="280"/>
          <a:ext cx="407357" cy="280591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98A93-AD8D-4128-93D2-F34E8ADA76C2}">
      <dsp:nvSpPr>
        <dsp:cNvPr id="0" name=""/>
        <dsp:cNvSpPr/>
      </dsp:nvSpPr>
      <dsp:spPr>
        <a:xfrm>
          <a:off x="2607085" y="280"/>
          <a:ext cx="5540055" cy="280591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14300" lvl="1" indent="-114300" algn="l" defTabSz="666750">
            <a:lnSpc>
              <a:spcPct val="90000"/>
            </a:lnSpc>
            <a:spcBef>
              <a:spcPts val="0"/>
            </a:spcBef>
            <a:spcAft>
              <a:spcPts val="0"/>
            </a:spcAft>
            <a:buFont typeface="Arial" panose="020B0604020202020204" pitchFamily="34" charset="0"/>
            <a:buChar char="•"/>
          </a:pPr>
          <a:r>
            <a:rPr lang="en-US" sz="1600" kern="1200" dirty="0">
              <a:latin typeface="Graphik Arabic Regular" pitchFamily="2" charset="-78"/>
              <a:cs typeface="Graphik Arabic Regular" pitchFamily="2" charset="-78"/>
            </a:rPr>
            <a:t>Proposal, Design and Approval </a:t>
          </a:r>
          <a:r>
            <a:rPr lang="en-US" sz="1600" kern="1200" dirty="0">
              <a:solidFill>
                <a:prstClr val="white"/>
              </a:solidFill>
              <a:latin typeface="Graphik Arabic Regular" pitchFamily="2" charset="-78"/>
              <a:ea typeface="+mn-ea"/>
              <a:cs typeface="Graphik Arabic Regular" pitchFamily="2" charset="-78"/>
            </a:rPr>
            <a:t>of New Programmes </a:t>
          </a:r>
          <a:endParaRPr lang="en-US" sz="1600" kern="1200" dirty="0">
            <a:solidFill>
              <a:schemeClr val="bg1"/>
            </a:solidFill>
            <a:latin typeface="Graphik Arabic Regular" pitchFamily="2" charset="-78"/>
            <a:ea typeface="+mn-ea"/>
            <a:cs typeface="Graphik Arabic Regular" pitchFamily="2" charset="-78"/>
          </a:endParaRPr>
        </a:p>
        <a:p>
          <a:pPr marL="114300" lvl="1" indent="-114300" algn="l" defTabSz="666750">
            <a:lnSpc>
              <a:spcPct val="90000"/>
            </a:lnSpc>
            <a:spcBef>
              <a:spcPts val="0"/>
            </a:spcBef>
            <a:spcAft>
              <a:spcPts val="0"/>
            </a:spcAft>
            <a:buChar char="•"/>
          </a:pPr>
          <a:r>
            <a:rPr lang="en-US" sz="1600" kern="1200" dirty="0">
              <a:solidFill>
                <a:schemeClr val="bg1"/>
              </a:solidFill>
              <a:latin typeface="Graphik Arabic Regular" pitchFamily="2" charset="-78"/>
              <a:cs typeface="Graphik Arabic Regular" pitchFamily="2" charset="-78"/>
            </a:rPr>
            <a:t>Review of Existing/Running Programmes (Annual &amp; Periodic Reviews)</a:t>
          </a:r>
          <a:endParaRPr lang="en-US" sz="1600" kern="1200" dirty="0">
            <a:solidFill>
              <a:schemeClr val="bg1"/>
            </a:solidFill>
            <a:latin typeface="Graphik Arabic Regular" pitchFamily="2" charset="-78"/>
            <a:ea typeface="+mn-ea"/>
            <a:cs typeface="Graphik Arabic Regular" pitchFamily="2" charset="-78"/>
          </a:endParaRPr>
        </a:p>
        <a:p>
          <a:pPr marL="114300" lvl="1" indent="-114300" algn="l" defTabSz="666750">
            <a:lnSpc>
              <a:spcPct val="9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Considering Benchmarking Results &amp; Stakeholders’ Feedback (New &amp; Current Programmes)</a:t>
          </a:r>
        </a:p>
        <a:p>
          <a:pPr marL="114300" lvl="1" indent="-114300" algn="l" defTabSz="666750">
            <a:lnSpc>
              <a:spcPct val="9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Consulting External Experts (New &amp; Current Programmes)</a:t>
          </a:r>
        </a:p>
        <a:p>
          <a:pPr marL="114300" lvl="1" indent="-114300" algn="l" defTabSz="666750">
            <a:lnSpc>
              <a:spcPct val="9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Ensuring Compliance with NQF Qualification Design Requirements (New &amp; Current Programmes)</a:t>
          </a:r>
        </a:p>
      </dsp:txBody>
      <dsp:txXfrm>
        <a:off x="2607085" y="280"/>
        <a:ext cx="5540055" cy="2805915"/>
      </dsp:txXfrm>
    </dsp:sp>
    <dsp:sp modelId="{30579FAC-3194-430C-A371-30EB530C56B2}">
      <dsp:nvSpPr>
        <dsp:cNvPr id="0" name=""/>
        <dsp:cNvSpPr/>
      </dsp:nvSpPr>
      <dsp:spPr>
        <a:xfrm>
          <a:off x="0" y="3626208"/>
          <a:ext cx="2036785" cy="73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ts val="1300"/>
            </a:lnSpc>
            <a:spcBef>
              <a:spcPts val="0"/>
            </a:spcBef>
            <a:spcAft>
              <a:spcPts val="0"/>
            </a:spcAft>
            <a:buNone/>
          </a:pPr>
          <a:r>
            <a:rPr lang="en-US" sz="1600" b="1" kern="1200" dirty="0">
              <a:solidFill>
                <a:schemeClr val="accent1">
                  <a:lumMod val="75000"/>
                </a:schemeClr>
              </a:solidFill>
              <a:latin typeface="Graphik Arabic Regular" pitchFamily="2" charset="-78"/>
              <a:cs typeface="Graphik Arabic Regular" pitchFamily="2" charset="-78"/>
            </a:rPr>
            <a:t>Implementation</a:t>
          </a:r>
        </a:p>
      </dsp:txBody>
      <dsp:txXfrm>
        <a:off x="0" y="3626208"/>
        <a:ext cx="2036785" cy="732600"/>
      </dsp:txXfrm>
    </dsp:sp>
    <dsp:sp modelId="{7C657C0B-37AE-45D9-80B5-53B428CB234F}">
      <dsp:nvSpPr>
        <dsp:cNvPr id="0" name=""/>
        <dsp:cNvSpPr/>
      </dsp:nvSpPr>
      <dsp:spPr>
        <a:xfrm>
          <a:off x="2036785" y="2939395"/>
          <a:ext cx="407357" cy="210622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614B8F-387E-4614-BEF6-2ED532654B44}">
      <dsp:nvSpPr>
        <dsp:cNvPr id="0" name=""/>
        <dsp:cNvSpPr/>
      </dsp:nvSpPr>
      <dsp:spPr>
        <a:xfrm>
          <a:off x="2607085" y="2939395"/>
          <a:ext cx="5540055" cy="2106225"/>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14300" lvl="1" indent="-114300" algn="l" defTabSz="666750">
            <a:lnSpc>
              <a:spcPct val="10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Minutes of Meetings (Relevant Committees)</a:t>
          </a:r>
        </a:p>
        <a:p>
          <a:pPr marL="114300" lvl="1" indent="-114300" algn="l" defTabSz="666750">
            <a:lnSpc>
              <a:spcPct val="10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Benchmarking &amp; Market Study Reports</a:t>
          </a:r>
        </a:p>
        <a:p>
          <a:pPr marL="114300" lvl="1" indent="-114300" algn="l" defTabSz="666750">
            <a:lnSpc>
              <a:spcPct val="10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Survey Reports</a:t>
          </a:r>
        </a:p>
        <a:p>
          <a:pPr marL="114300" lvl="1" indent="-114300" algn="l" defTabSz="666750">
            <a:lnSpc>
              <a:spcPct val="10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Approved Proposal Forms (New Programmes)</a:t>
          </a:r>
        </a:p>
        <a:p>
          <a:pPr marL="114300" lvl="1" indent="-114300" algn="l" defTabSz="666750">
            <a:lnSpc>
              <a:spcPct val="100000"/>
            </a:lnSpc>
            <a:spcBef>
              <a:spcPts val="0"/>
            </a:spcBef>
            <a:spcAft>
              <a:spcPts val="0"/>
            </a:spcAft>
            <a:buChar char="•"/>
          </a:pPr>
          <a:r>
            <a:rPr lang="en-US" sz="1600" kern="1200" dirty="0">
              <a:solidFill>
                <a:schemeClr val="bg1"/>
              </a:solidFill>
              <a:latin typeface="Graphik Arabic Regular" pitchFamily="2" charset="-78"/>
              <a:ea typeface="+mn-ea"/>
              <a:cs typeface="Graphik Arabic Regular" pitchFamily="2" charset="-78"/>
            </a:rPr>
            <a:t>Annual and Periodic Review Reports (Current Programmes)</a:t>
          </a:r>
        </a:p>
      </dsp:txBody>
      <dsp:txXfrm>
        <a:off x="2607085" y="2939395"/>
        <a:ext cx="5540055" cy="2106225"/>
      </dsp:txXfrm>
    </dsp:sp>
    <dsp:sp modelId="{6B3B9FDC-DF96-4598-A2F6-6783462A262E}">
      <dsp:nvSpPr>
        <dsp:cNvPr id="0" name=""/>
        <dsp:cNvSpPr/>
      </dsp:nvSpPr>
      <dsp:spPr>
        <a:xfrm>
          <a:off x="0" y="5178820"/>
          <a:ext cx="2036785" cy="732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40640" rIns="113792" bIns="40640" numCol="1" spcCol="1270" anchor="ctr" anchorCtr="0">
          <a:noAutofit/>
        </a:bodyPr>
        <a:lstStyle/>
        <a:p>
          <a:pPr marL="0" lvl="0" indent="0" algn="r" defTabSz="711200">
            <a:lnSpc>
              <a:spcPct val="90000"/>
            </a:lnSpc>
            <a:spcBef>
              <a:spcPts val="0"/>
            </a:spcBef>
            <a:spcAft>
              <a:spcPts val="0"/>
            </a:spcAft>
            <a:buNone/>
          </a:pPr>
          <a:r>
            <a:rPr lang="en-US" sz="1600" b="1" kern="1200" dirty="0">
              <a:solidFill>
                <a:schemeClr val="accent2">
                  <a:lumMod val="75000"/>
                </a:schemeClr>
              </a:solidFill>
              <a:latin typeface="Graphik Arabic Regular" pitchFamily="2" charset="-78"/>
              <a:cs typeface="Graphik Arabic Regular" pitchFamily="2" charset="-78"/>
            </a:rPr>
            <a:t> Improvements</a:t>
          </a:r>
        </a:p>
      </dsp:txBody>
      <dsp:txXfrm>
        <a:off x="0" y="5178820"/>
        <a:ext cx="2036785" cy="732600"/>
      </dsp:txXfrm>
    </dsp:sp>
    <dsp:sp modelId="{7DCC9653-3033-40E6-8BC0-98516246D1E6}">
      <dsp:nvSpPr>
        <dsp:cNvPr id="0" name=""/>
        <dsp:cNvSpPr/>
      </dsp:nvSpPr>
      <dsp:spPr>
        <a:xfrm>
          <a:off x="2036785" y="5178820"/>
          <a:ext cx="407357" cy="7326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A19E83-85EA-4454-93D8-84FA69D63A19}">
      <dsp:nvSpPr>
        <dsp:cNvPr id="0" name=""/>
        <dsp:cNvSpPr/>
      </dsp:nvSpPr>
      <dsp:spPr>
        <a:xfrm>
          <a:off x="2607085" y="5178820"/>
          <a:ext cx="5540055" cy="73260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171450" lvl="1" indent="-171450" algn="l" defTabSz="711200">
            <a:lnSpc>
              <a:spcPct val="90000"/>
            </a:lnSpc>
            <a:spcBef>
              <a:spcPts val="0"/>
            </a:spcBef>
            <a:spcAft>
              <a:spcPts val="0"/>
            </a:spcAft>
            <a:buChar char="•"/>
          </a:pPr>
          <a:r>
            <a:rPr lang="en-US" sz="1600" kern="1200" dirty="0">
              <a:latin typeface="Graphik Arabic Regular" pitchFamily="2" charset="-78"/>
              <a:cs typeface="Graphik Arabic Regular" pitchFamily="2" charset="-78"/>
            </a:rPr>
            <a:t>Improvement Plans</a:t>
          </a:r>
        </a:p>
      </dsp:txBody>
      <dsp:txXfrm>
        <a:off x="2607085" y="5178820"/>
        <a:ext cx="5540055" cy="732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00ED4-493E-416C-B0EC-44A2D6158B4A}">
      <dsp:nvSpPr>
        <dsp:cNvPr id="0" name=""/>
        <dsp:cNvSpPr/>
      </dsp:nvSpPr>
      <dsp:spPr>
        <a:xfrm>
          <a:off x="3040792" y="873711"/>
          <a:ext cx="667342" cy="91440"/>
        </a:xfrm>
        <a:custGeom>
          <a:avLst/>
          <a:gdLst/>
          <a:ahLst/>
          <a:cxnLst/>
          <a:rect l="0" t="0" r="0" b="0"/>
          <a:pathLst>
            <a:path>
              <a:moveTo>
                <a:pt x="0" y="45720"/>
              </a:moveTo>
              <a:lnTo>
                <a:pt x="667342" y="45720"/>
              </a:lnTo>
            </a:path>
          </a:pathLst>
        </a:custGeom>
        <a:noFill/>
        <a:ln w="38100" cap="flat" cmpd="sng" algn="ctr">
          <a:solidFill>
            <a:schemeClr val="accent5">
              <a:lumMod val="75000"/>
            </a:schemeClr>
          </a:solidFill>
          <a:prstDash val="sysDot"/>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ts val="2200"/>
            </a:lnSpc>
            <a:spcBef>
              <a:spcPts val="0"/>
            </a:spcBef>
            <a:spcAft>
              <a:spcPts val="0"/>
            </a:spcAft>
            <a:buNone/>
          </a:pPr>
          <a:endParaRPr lang="en-US" sz="500" kern="1200">
            <a:latin typeface="Graphik Arabic Regular" pitchFamily="2" charset="-78"/>
            <a:cs typeface="Graphik Arabic Regular" pitchFamily="2" charset="-78"/>
          </a:endParaRPr>
        </a:p>
      </dsp:txBody>
      <dsp:txXfrm>
        <a:off x="3357014" y="915941"/>
        <a:ext cx="34897" cy="6979"/>
      </dsp:txXfrm>
    </dsp:sp>
    <dsp:sp modelId="{3DA1BCB4-8DD8-4636-B3A6-551DF2E642DC}">
      <dsp:nvSpPr>
        <dsp:cNvPr id="0" name=""/>
        <dsp:cNvSpPr/>
      </dsp:nvSpPr>
      <dsp:spPr>
        <a:xfrm>
          <a:off x="8061" y="9072"/>
          <a:ext cx="3034531" cy="182071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BQA</a:t>
          </a:r>
        </a:p>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informs</a:t>
          </a:r>
        </a:p>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 HEIs about review requirements &amp; visit dates</a:t>
          </a:r>
        </a:p>
      </dsp:txBody>
      <dsp:txXfrm>
        <a:off x="8061" y="9072"/>
        <a:ext cx="3034531" cy="1820718"/>
      </dsp:txXfrm>
    </dsp:sp>
    <dsp:sp modelId="{C927EF73-4D0D-40F3-A1A5-722B6752044A}">
      <dsp:nvSpPr>
        <dsp:cNvPr id="0" name=""/>
        <dsp:cNvSpPr/>
      </dsp:nvSpPr>
      <dsp:spPr>
        <a:xfrm>
          <a:off x="6773265" y="873711"/>
          <a:ext cx="667342" cy="91440"/>
        </a:xfrm>
        <a:custGeom>
          <a:avLst/>
          <a:gdLst/>
          <a:ahLst/>
          <a:cxnLst/>
          <a:rect l="0" t="0" r="0" b="0"/>
          <a:pathLst>
            <a:path>
              <a:moveTo>
                <a:pt x="0" y="45720"/>
              </a:moveTo>
              <a:lnTo>
                <a:pt x="667342" y="45720"/>
              </a:lnTo>
            </a:path>
          </a:pathLst>
        </a:custGeom>
        <a:noFill/>
        <a:ln w="38100" cap="flat" cmpd="sng" algn="ctr">
          <a:solidFill>
            <a:schemeClr val="accent5">
              <a:lumMod val="75000"/>
            </a:schemeClr>
          </a:solidFill>
          <a:prstDash val="sysDot"/>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ts val="2200"/>
            </a:lnSpc>
            <a:spcBef>
              <a:spcPts val="0"/>
            </a:spcBef>
            <a:spcAft>
              <a:spcPts val="0"/>
            </a:spcAft>
            <a:buNone/>
          </a:pPr>
          <a:endParaRPr lang="en-US" sz="500" kern="1200">
            <a:latin typeface="Graphik Arabic Regular" pitchFamily="2" charset="-78"/>
            <a:cs typeface="Graphik Arabic Regular" pitchFamily="2" charset="-78"/>
          </a:endParaRPr>
        </a:p>
      </dsp:txBody>
      <dsp:txXfrm>
        <a:off x="7089488" y="915941"/>
        <a:ext cx="34897" cy="6979"/>
      </dsp:txXfrm>
    </dsp:sp>
    <dsp:sp modelId="{6878A756-81AE-4A45-BD17-A22D462D26C7}">
      <dsp:nvSpPr>
        <dsp:cNvPr id="0" name=""/>
        <dsp:cNvSpPr/>
      </dsp:nvSpPr>
      <dsp:spPr>
        <a:xfrm>
          <a:off x="3740534" y="9072"/>
          <a:ext cx="3034531" cy="1820718"/>
        </a:xfrm>
        <a:prstGeom prst="rect">
          <a:avLst/>
        </a:prstGeom>
        <a:solidFill>
          <a:schemeClr val="accent4">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HEIs</a:t>
          </a:r>
        </a:p>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submit SERs &amp; SMs to BQA</a:t>
          </a:r>
        </a:p>
      </dsp:txBody>
      <dsp:txXfrm>
        <a:off x="3740534" y="9072"/>
        <a:ext cx="3034531" cy="1820718"/>
      </dsp:txXfrm>
    </dsp:sp>
    <dsp:sp modelId="{13071B08-482F-4175-947D-60899C06DB7B}">
      <dsp:nvSpPr>
        <dsp:cNvPr id="0" name=""/>
        <dsp:cNvSpPr/>
      </dsp:nvSpPr>
      <dsp:spPr>
        <a:xfrm>
          <a:off x="1525326" y="1827990"/>
          <a:ext cx="7464946" cy="667342"/>
        </a:xfrm>
        <a:custGeom>
          <a:avLst/>
          <a:gdLst/>
          <a:ahLst/>
          <a:cxnLst/>
          <a:rect l="0" t="0" r="0" b="0"/>
          <a:pathLst>
            <a:path>
              <a:moveTo>
                <a:pt x="7464946" y="0"/>
              </a:moveTo>
              <a:lnTo>
                <a:pt x="7464946" y="350771"/>
              </a:lnTo>
              <a:lnTo>
                <a:pt x="0" y="350771"/>
              </a:lnTo>
              <a:lnTo>
                <a:pt x="0" y="667342"/>
              </a:lnTo>
            </a:path>
          </a:pathLst>
        </a:custGeom>
        <a:noFill/>
        <a:ln w="38100" cap="flat" cmpd="sng" algn="ctr">
          <a:solidFill>
            <a:schemeClr val="accent5">
              <a:lumMod val="75000"/>
            </a:schemeClr>
          </a:solidFill>
          <a:prstDash val="sysDot"/>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ts val="2200"/>
            </a:lnSpc>
            <a:spcBef>
              <a:spcPts val="0"/>
            </a:spcBef>
            <a:spcAft>
              <a:spcPts val="0"/>
            </a:spcAft>
            <a:buNone/>
          </a:pPr>
          <a:endParaRPr lang="en-US" sz="500" kern="1200">
            <a:latin typeface="Graphik Arabic Regular" pitchFamily="2" charset="-78"/>
            <a:cs typeface="Graphik Arabic Regular" pitchFamily="2" charset="-78"/>
          </a:endParaRPr>
        </a:p>
      </dsp:txBody>
      <dsp:txXfrm>
        <a:off x="5070362" y="2158172"/>
        <a:ext cx="374875" cy="6979"/>
      </dsp:txXfrm>
    </dsp:sp>
    <dsp:sp modelId="{A6D92DD6-B847-42A1-A163-8DAC1C853A4E}">
      <dsp:nvSpPr>
        <dsp:cNvPr id="0" name=""/>
        <dsp:cNvSpPr/>
      </dsp:nvSpPr>
      <dsp:spPr>
        <a:xfrm>
          <a:off x="7473007" y="9072"/>
          <a:ext cx="3034531" cy="182071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ts val="2200"/>
            </a:lnSpc>
            <a:spcBef>
              <a:spcPts val="0"/>
            </a:spcBef>
            <a:spcAft>
              <a:spcPts val="0"/>
            </a:spcAft>
            <a:buNone/>
          </a:pPr>
          <a:r>
            <a:rPr lang="en-US" sz="1900" b="1" kern="1200" dirty="0">
              <a:latin typeface="Graphik Arabic Regular" pitchFamily="2" charset="-78"/>
              <a:cs typeface="Graphik Arabic Regular" pitchFamily="2" charset="-78"/>
            </a:rPr>
            <a:t> </a:t>
          </a:r>
          <a:r>
            <a:rPr lang="en-US" sz="1900" b="1" kern="1200" dirty="0">
              <a:solidFill>
                <a:prstClr val="white"/>
              </a:solidFill>
              <a:latin typeface="Graphik Arabic Regular" pitchFamily="2" charset="-78"/>
              <a:ea typeface="+mn-ea"/>
              <a:cs typeface="Graphik Arabic Regular" pitchFamily="2" charset="-78"/>
            </a:rPr>
            <a:t>External Review Panels joined by BQA &amp; HEC staff conduct HEIs’ site visits  </a:t>
          </a:r>
        </a:p>
      </dsp:txBody>
      <dsp:txXfrm>
        <a:off x="7473007" y="9072"/>
        <a:ext cx="3034531" cy="1820718"/>
      </dsp:txXfrm>
    </dsp:sp>
    <dsp:sp modelId="{AFFBB209-579C-489A-B604-ACDA98A0941F}">
      <dsp:nvSpPr>
        <dsp:cNvPr id="0" name=""/>
        <dsp:cNvSpPr/>
      </dsp:nvSpPr>
      <dsp:spPr>
        <a:xfrm>
          <a:off x="3040792" y="3392372"/>
          <a:ext cx="667342" cy="91440"/>
        </a:xfrm>
        <a:custGeom>
          <a:avLst/>
          <a:gdLst/>
          <a:ahLst/>
          <a:cxnLst/>
          <a:rect l="0" t="0" r="0" b="0"/>
          <a:pathLst>
            <a:path>
              <a:moveTo>
                <a:pt x="0" y="45720"/>
              </a:moveTo>
              <a:lnTo>
                <a:pt x="667342" y="45720"/>
              </a:lnTo>
            </a:path>
          </a:pathLst>
        </a:custGeom>
        <a:noFill/>
        <a:ln w="38100" cap="flat" cmpd="sng" algn="ctr">
          <a:solidFill>
            <a:schemeClr val="accent5">
              <a:lumMod val="75000"/>
            </a:schemeClr>
          </a:solidFill>
          <a:prstDash val="sysDot"/>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ts val="2200"/>
            </a:lnSpc>
            <a:spcBef>
              <a:spcPts val="0"/>
            </a:spcBef>
            <a:spcAft>
              <a:spcPts val="0"/>
            </a:spcAft>
            <a:buNone/>
          </a:pPr>
          <a:endParaRPr lang="en-US" sz="500" kern="1200">
            <a:latin typeface="Graphik Arabic Regular" pitchFamily="2" charset="-78"/>
            <a:cs typeface="Graphik Arabic Regular" pitchFamily="2" charset="-78"/>
          </a:endParaRPr>
        </a:p>
      </dsp:txBody>
      <dsp:txXfrm>
        <a:off x="3357014" y="3434602"/>
        <a:ext cx="34897" cy="6979"/>
      </dsp:txXfrm>
    </dsp:sp>
    <dsp:sp modelId="{AF86F11A-9311-4C7F-A29D-093FD335E9CF}">
      <dsp:nvSpPr>
        <dsp:cNvPr id="0" name=""/>
        <dsp:cNvSpPr/>
      </dsp:nvSpPr>
      <dsp:spPr>
        <a:xfrm>
          <a:off x="8061" y="2527733"/>
          <a:ext cx="3034531" cy="182071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BQA</a:t>
          </a:r>
        </a:p>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publishes HEIs’ Review </a:t>
          </a:r>
        </a:p>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Reports</a:t>
          </a:r>
        </a:p>
      </dsp:txBody>
      <dsp:txXfrm>
        <a:off x="8061" y="2527733"/>
        <a:ext cx="3034531" cy="1820718"/>
      </dsp:txXfrm>
    </dsp:sp>
    <dsp:sp modelId="{670DBCB8-C92E-404A-91C7-F91A708CB357}">
      <dsp:nvSpPr>
        <dsp:cNvPr id="0" name=""/>
        <dsp:cNvSpPr/>
      </dsp:nvSpPr>
      <dsp:spPr>
        <a:xfrm>
          <a:off x="6773265" y="3392372"/>
          <a:ext cx="667342" cy="91440"/>
        </a:xfrm>
        <a:custGeom>
          <a:avLst/>
          <a:gdLst/>
          <a:ahLst/>
          <a:cxnLst/>
          <a:rect l="0" t="0" r="0" b="0"/>
          <a:pathLst>
            <a:path>
              <a:moveTo>
                <a:pt x="0" y="45720"/>
              </a:moveTo>
              <a:lnTo>
                <a:pt x="667342" y="45720"/>
              </a:lnTo>
            </a:path>
          </a:pathLst>
        </a:custGeom>
        <a:noFill/>
        <a:ln w="38100" cap="flat" cmpd="sng" algn="ctr">
          <a:solidFill>
            <a:schemeClr val="accent5">
              <a:lumMod val="75000"/>
            </a:schemeClr>
          </a:solidFill>
          <a:prstDash val="sysDot"/>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ts val="2200"/>
            </a:lnSpc>
            <a:spcBef>
              <a:spcPts val="0"/>
            </a:spcBef>
            <a:spcAft>
              <a:spcPts val="0"/>
            </a:spcAft>
            <a:buNone/>
          </a:pPr>
          <a:endParaRPr lang="en-US" sz="500" kern="1200">
            <a:latin typeface="Graphik Arabic Regular" pitchFamily="2" charset="-78"/>
            <a:cs typeface="Graphik Arabic Regular" pitchFamily="2" charset="-78"/>
          </a:endParaRPr>
        </a:p>
      </dsp:txBody>
      <dsp:txXfrm>
        <a:off x="7089488" y="3434602"/>
        <a:ext cx="34897" cy="6979"/>
      </dsp:txXfrm>
    </dsp:sp>
    <dsp:sp modelId="{C2C8CC4A-FD01-4B45-B59D-9EABDAB1B5C6}">
      <dsp:nvSpPr>
        <dsp:cNvPr id="0" name=""/>
        <dsp:cNvSpPr/>
      </dsp:nvSpPr>
      <dsp:spPr>
        <a:xfrm>
          <a:off x="3740534" y="2527733"/>
          <a:ext cx="3034531" cy="1820718"/>
        </a:xfrm>
        <a:prstGeom prst="rect">
          <a:avLst/>
        </a:prstGeom>
        <a:solidFill>
          <a:schemeClr val="accent4">
            <a:lumMod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Eligible HEIs </a:t>
          </a:r>
        </a:p>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apply for HEC Accreditation</a:t>
          </a:r>
        </a:p>
      </dsp:txBody>
      <dsp:txXfrm>
        <a:off x="3740534" y="2527733"/>
        <a:ext cx="3034531" cy="1820718"/>
      </dsp:txXfrm>
    </dsp:sp>
    <dsp:sp modelId="{40A6276A-2E73-45A1-93DF-2153DBD87D91}">
      <dsp:nvSpPr>
        <dsp:cNvPr id="0" name=""/>
        <dsp:cNvSpPr/>
      </dsp:nvSpPr>
      <dsp:spPr>
        <a:xfrm>
          <a:off x="7473007" y="2527733"/>
          <a:ext cx="3034531" cy="182071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HEC &amp; BQA </a:t>
          </a:r>
        </a:p>
        <a:p>
          <a:pPr marL="0" lvl="0" indent="0" algn="ctr" defTabSz="844550">
            <a:lnSpc>
              <a:spcPts val="2200"/>
            </a:lnSpc>
            <a:spcBef>
              <a:spcPts val="0"/>
            </a:spcBef>
            <a:spcAft>
              <a:spcPts val="0"/>
            </a:spcAft>
            <a:buNone/>
          </a:pPr>
          <a:r>
            <a:rPr lang="en-US" sz="1900" b="1" kern="1200" dirty="0">
              <a:solidFill>
                <a:prstClr val="white"/>
              </a:solidFill>
              <a:latin typeface="Graphik Arabic Regular" pitchFamily="2" charset="-78"/>
              <a:ea typeface="+mn-ea"/>
              <a:cs typeface="Graphik Arabic Regular" pitchFamily="2" charset="-78"/>
            </a:rPr>
            <a:t>conduct joint Interim Visits to Accredited HEIs</a:t>
          </a:r>
        </a:p>
      </dsp:txBody>
      <dsp:txXfrm>
        <a:off x="7473007" y="2527733"/>
        <a:ext cx="3034531" cy="182071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DD8F1-F088-4E1D-AE71-554047C5E47A}">
      <dsp:nvSpPr>
        <dsp:cNvPr id="0" name=""/>
        <dsp:cNvSpPr/>
      </dsp:nvSpPr>
      <dsp:spPr>
        <a:xfrm>
          <a:off x="5994" y="551127"/>
          <a:ext cx="839343" cy="839343"/>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830F76-570D-4988-8FF9-1BC04520A73D}">
      <dsp:nvSpPr>
        <dsp:cNvPr id="0" name=""/>
        <dsp:cNvSpPr/>
      </dsp:nvSpPr>
      <dsp:spPr>
        <a:xfrm>
          <a:off x="23944" y="1495507"/>
          <a:ext cx="2020905" cy="65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ts val="1600"/>
            </a:lnSpc>
            <a:spcBef>
              <a:spcPts val="0"/>
            </a:spcBef>
            <a:spcAft>
              <a:spcPts val="1200"/>
            </a:spcAft>
            <a:buNone/>
            <a:defRPr b="1"/>
          </a:pPr>
          <a:r>
            <a:rPr lang="en-US" sz="1800" b="1" kern="1200" dirty="0">
              <a:solidFill>
                <a:schemeClr val="accent1">
                  <a:lumMod val="75000"/>
                </a:schemeClr>
              </a:solidFill>
              <a:latin typeface="Graphik Arabic Regular" pitchFamily="2" charset="-78"/>
              <a:cs typeface="Graphik Arabic Regular" pitchFamily="2" charset="-78"/>
            </a:rPr>
            <a:t>Up-to –date &amp; Accurate Information</a:t>
          </a:r>
        </a:p>
      </dsp:txBody>
      <dsp:txXfrm>
        <a:off x="23944" y="1495507"/>
        <a:ext cx="2020905" cy="652627"/>
      </dsp:txXfrm>
    </dsp:sp>
    <dsp:sp modelId="{0C401644-CD14-4BFE-A293-A7D349540AFB}">
      <dsp:nvSpPr>
        <dsp:cNvPr id="0" name=""/>
        <dsp:cNvSpPr/>
      </dsp:nvSpPr>
      <dsp:spPr>
        <a:xfrm>
          <a:off x="42090" y="2192174"/>
          <a:ext cx="2224641" cy="32868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Programme Specifications</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Admission Criteria</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Language(s) of T</a:t>
          </a:r>
          <a:r>
            <a:rPr lang="en-US" sz="1400" kern="1200" dirty="0">
              <a:solidFill>
                <a:schemeClr val="tx1"/>
              </a:solidFill>
              <a:latin typeface="Graphik Arabic Regular" pitchFamily="2" charset="-78"/>
              <a:ea typeface="+mn-ea"/>
              <a:cs typeface="Graphik Arabic Regular" pitchFamily="2" charset="-78"/>
            </a:rPr>
            <a:t>eaching</a:t>
          </a: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 and Learning </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Records</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Staff Satisfaction and Exit Surveys</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Students’ Records</a:t>
          </a:r>
        </a:p>
      </dsp:txBody>
      <dsp:txXfrm>
        <a:off x="42090" y="2192174"/>
        <a:ext cx="2224641" cy="3286822"/>
      </dsp:txXfrm>
    </dsp:sp>
    <dsp:sp modelId="{E4007185-93A7-4A57-BDAA-77757896694D}">
      <dsp:nvSpPr>
        <dsp:cNvPr id="0" name=""/>
        <dsp:cNvSpPr/>
      </dsp:nvSpPr>
      <dsp:spPr>
        <a:xfrm>
          <a:off x="2815747" y="623884"/>
          <a:ext cx="839343" cy="839343"/>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1C04B-2178-40EB-8C86-D553584A2B93}">
      <dsp:nvSpPr>
        <dsp:cNvPr id="0" name=""/>
        <dsp:cNvSpPr/>
      </dsp:nvSpPr>
      <dsp:spPr>
        <a:xfrm>
          <a:off x="2810193" y="1539310"/>
          <a:ext cx="2380873" cy="65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ts val="1600"/>
            </a:lnSpc>
            <a:spcBef>
              <a:spcPts val="0"/>
            </a:spcBef>
            <a:spcAft>
              <a:spcPts val="1200"/>
            </a:spcAft>
            <a:buNone/>
            <a:defRPr b="1"/>
          </a:pPr>
          <a:r>
            <a:rPr lang="en-US" sz="1800" b="1" kern="1200" dirty="0">
              <a:solidFill>
                <a:schemeClr val="accent2">
                  <a:lumMod val="75000"/>
                </a:schemeClr>
              </a:solidFill>
              <a:latin typeface="Graphik Arabic Regular" pitchFamily="2" charset="-78"/>
              <a:cs typeface="Graphik Arabic Regular" pitchFamily="2" charset="-78"/>
            </a:rPr>
            <a:t>Policies, Procedures &amp; Arrangements</a:t>
          </a:r>
        </a:p>
      </dsp:txBody>
      <dsp:txXfrm>
        <a:off x="2810193" y="1539310"/>
        <a:ext cx="2380873" cy="652627"/>
      </dsp:txXfrm>
    </dsp:sp>
    <dsp:sp modelId="{31FF3D61-87F2-4653-9E26-4B6F7BB639F3}">
      <dsp:nvSpPr>
        <dsp:cNvPr id="0" name=""/>
        <dsp:cNvSpPr/>
      </dsp:nvSpPr>
      <dsp:spPr>
        <a:xfrm>
          <a:off x="2712781" y="2138789"/>
          <a:ext cx="2478293" cy="3304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Admissions, Recognition of Prior Learning (RPL), Transfer of Credits &amp; Exit Points (Certificate/Diploma Exit)</a:t>
          </a:r>
        </a:p>
        <a:p>
          <a:pPr marL="0" lvl="0" indent="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Responding to Applicants’ Enquiries</a:t>
          </a:r>
        </a:p>
        <a:p>
          <a:pPr marL="0" lvl="0" indent="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Appeals against Admission and Transfer Decisions</a:t>
          </a:r>
        </a:p>
        <a:p>
          <a:pPr marL="0" lvl="0" indent="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Collection and Refund of Student Fees</a:t>
          </a:r>
        </a:p>
        <a:p>
          <a:pPr marL="0" lvl="0" indent="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Foundation Programme &amp; Remedial Courses</a:t>
          </a:r>
        </a:p>
        <a:p>
          <a:pPr marL="0" lvl="0" indent="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integrity and confidentiality of Student Records </a:t>
          </a:r>
        </a:p>
        <a:p>
          <a:pPr marL="0" lvl="0" indent="0" algn="l" defTabSz="711200">
            <a:lnSpc>
              <a:spcPts val="1600"/>
            </a:lnSpc>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Safety and Integrity of Certificate Issuance</a:t>
          </a:r>
        </a:p>
        <a:p>
          <a:pPr marL="0" lvl="0" indent="0" algn="l" defTabSz="711200">
            <a:lnSpc>
              <a:spcPts val="1600"/>
            </a:lnSpc>
            <a:spcBef>
              <a:spcPts val="0"/>
            </a:spcBef>
            <a:spcAft>
              <a:spcPts val="1200"/>
            </a:spcAft>
            <a:buNone/>
          </a:pPr>
          <a:endParaRPr lang="en-US" sz="1800" kern="1200" dirty="0">
            <a:solidFill>
              <a:prstClr val="black">
                <a:hueOff val="0"/>
                <a:satOff val="0"/>
                <a:lumOff val="0"/>
                <a:alphaOff val="0"/>
              </a:prstClr>
            </a:solidFill>
            <a:latin typeface="Graphik Arabic Regular" pitchFamily="2" charset="-78"/>
            <a:ea typeface="+mn-ea"/>
            <a:cs typeface="Graphik Arabic Regular" pitchFamily="2" charset="-78"/>
          </a:endParaRPr>
        </a:p>
      </dsp:txBody>
      <dsp:txXfrm>
        <a:off x="2712781" y="2138789"/>
        <a:ext cx="2478293" cy="3304133"/>
      </dsp:txXfrm>
    </dsp:sp>
    <dsp:sp modelId="{64EAF6B3-D8B4-476D-A763-BD50DED4EF3C}">
      <dsp:nvSpPr>
        <dsp:cNvPr id="0" name=""/>
        <dsp:cNvSpPr/>
      </dsp:nvSpPr>
      <dsp:spPr>
        <a:xfrm>
          <a:off x="5673636" y="620904"/>
          <a:ext cx="839343" cy="839343"/>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1920FF-286A-49E2-9BB9-7257AEF5F284}">
      <dsp:nvSpPr>
        <dsp:cNvPr id="0" name=""/>
        <dsp:cNvSpPr/>
      </dsp:nvSpPr>
      <dsp:spPr>
        <a:xfrm>
          <a:off x="5635135" y="1545953"/>
          <a:ext cx="2398124" cy="652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ts val="1600"/>
            </a:lnSpc>
            <a:spcBef>
              <a:spcPts val="0"/>
            </a:spcBef>
            <a:spcAft>
              <a:spcPts val="1200"/>
            </a:spcAft>
            <a:buNone/>
            <a:defRPr b="1"/>
          </a:pPr>
          <a:r>
            <a:rPr lang="en-US" sz="1800" b="1" kern="1200" dirty="0">
              <a:solidFill>
                <a:schemeClr val="accent6">
                  <a:lumMod val="75000"/>
                </a:schemeClr>
              </a:solidFill>
              <a:latin typeface="Graphik Arabic Regular" pitchFamily="2" charset="-78"/>
              <a:cs typeface="Graphik Arabic Regular" pitchFamily="2" charset="-78"/>
            </a:rPr>
            <a:t>Implementation</a:t>
          </a:r>
        </a:p>
      </dsp:txBody>
      <dsp:txXfrm>
        <a:off x="5635135" y="1545953"/>
        <a:ext cx="2398124" cy="652627"/>
      </dsp:txXfrm>
    </dsp:sp>
    <dsp:sp modelId="{1400BF45-F28C-42A5-BE25-0A46ED099A2A}">
      <dsp:nvSpPr>
        <dsp:cNvPr id="0" name=""/>
        <dsp:cNvSpPr/>
      </dsp:nvSpPr>
      <dsp:spPr>
        <a:xfrm>
          <a:off x="5606262" y="2129138"/>
          <a:ext cx="2398124" cy="2892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ts val="1600"/>
            </a:lnSpc>
            <a:spcBef>
              <a:spcPts val="0"/>
            </a:spcBef>
            <a:spcAft>
              <a:spcPts val="1200"/>
            </a:spcAft>
            <a:buNone/>
          </a:pPr>
          <a:r>
            <a:rPr lang="en-US" sz="1400" kern="1200" dirty="0">
              <a:latin typeface="Graphik Arabic Regular" pitchFamily="2" charset="-78"/>
              <a:cs typeface="Graphik Arabic Regular" pitchFamily="2" charset="-78"/>
            </a:rPr>
            <a:t>Published Materials (Programmes)</a:t>
          </a:r>
        </a:p>
        <a:p>
          <a:pPr marL="0" lvl="0" indent="0" algn="l" defTabSz="622300">
            <a:lnSpc>
              <a:spcPts val="1600"/>
            </a:lnSpc>
            <a:spcBef>
              <a:spcPts val="0"/>
            </a:spcBef>
            <a:spcAft>
              <a:spcPts val="1200"/>
            </a:spcAft>
            <a:buNone/>
          </a:pPr>
          <a:r>
            <a:rPr lang="en-US" sz="1400" kern="1200" dirty="0">
              <a:latin typeface="Graphik Arabic Regular" pitchFamily="2" charset="-78"/>
              <a:cs typeface="Graphik Arabic Regular" pitchFamily="2" charset="-78"/>
            </a:rPr>
            <a:t>Benchmarking &amp; Review Reports (Admission Criteria)</a:t>
          </a:r>
        </a:p>
        <a:p>
          <a:pPr marL="0" lvl="0" indent="0" algn="l" defTabSz="622300">
            <a:lnSpc>
              <a:spcPts val="1600"/>
            </a:lnSpc>
            <a:spcBef>
              <a:spcPts val="0"/>
            </a:spcBef>
            <a:spcAft>
              <a:spcPts val="1200"/>
            </a:spcAft>
            <a:buNone/>
          </a:pPr>
          <a:r>
            <a:rPr lang="en-US" sz="1400" kern="1200" dirty="0">
              <a:latin typeface="Graphik Arabic Regular" pitchFamily="2" charset="-78"/>
              <a:cs typeface="Graphik Arabic Regular" pitchFamily="2" charset="-78"/>
            </a:rPr>
            <a:t>Benchmarking &amp; Review of Foundation Programme &amp; Remedial Courses </a:t>
          </a:r>
        </a:p>
        <a:p>
          <a:pPr marL="0" lvl="0" indent="0" algn="l" defTabSz="622300">
            <a:lnSpc>
              <a:spcPts val="1600"/>
            </a:lnSpc>
            <a:spcBef>
              <a:spcPts val="0"/>
            </a:spcBef>
            <a:spcAft>
              <a:spcPts val="1200"/>
            </a:spcAft>
            <a:buNone/>
          </a:pPr>
          <a:r>
            <a:rPr lang="en-US" sz="1400" kern="1200" dirty="0">
              <a:latin typeface="Graphik Arabic Regular" pitchFamily="2" charset="-78"/>
              <a:cs typeface="Graphik Arabic Regular" pitchFamily="2" charset="-78"/>
            </a:rPr>
            <a:t>Minutes of Meetings (Relevant Committees)</a:t>
          </a:r>
        </a:p>
        <a:p>
          <a:pPr marL="0" lvl="0" indent="0" algn="l" defTabSz="622300">
            <a:lnSpc>
              <a:spcPts val="1600"/>
            </a:lnSpc>
            <a:spcBef>
              <a:spcPts val="0"/>
            </a:spcBef>
            <a:spcAft>
              <a:spcPts val="1200"/>
            </a:spcAft>
            <a:buNone/>
          </a:pPr>
          <a:r>
            <a:rPr lang="en-US" sz="1400" kern="1200" dirty="0">
              <a:latin typeface="Graphik Arabic Regular" pitchFamily="2" charset="-78"/>
              <a:cs typeface="Graphik Arabic Regular" pitchFamily="2" charset="-78"/>
            </a:rPr>
            <a:t>Accurate Transcripts &amp; Certificates</a:t>
          </a:r>
        </a:p>
      </dsp:txBody>
      <dsp:txXfrm>
        <a:off x="5606262" y="2129138"/>
        <a:ext cx="2398124" cy="289259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F6BA4-1899-42EC-BAA3-3FB668F7305E}">
      <dsp:nvSpPr>
        <dsp:cNvPr id="0" name=""/>
        <dsp:cNvSpPr/>
      </dsp:nvSpPr>
      <dsp:spPr>
        <a:xfrm>
          <a:off x="12524" y="0"/>
          <a:ext cx="850313" cy="796335"/>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009FC-21EB-4027-AAF2-9A5ED20E56F1}">
      <dsp:nvSpPr>
        <dsp:cNvPr id="0" name=""/>
        <dsp:cNvSpPr/>
      </dsp:nvSpPr>
      <dsp:spPr>
        <a:xfrm>
          <a:off x="12524" y="1053820"/>
          <a:ext cx="2429466" cy="41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ts val="1600"/>
            </a:lnSpc>
            <a:spcBef>
              <a:spcPts val="0"/>
            </a:spcBef>
            <a:spcAft>
              <a:spcPts val="1200"/>
            </a:spcAft>
            <a:buNone/>
            <a:defRPr b="1"/>
          </a:pPr>
          <a:r>
            <a:rPr lang="en-US" sz="1600" b="1" kern="1200" dirty="0">
              <a:solidFill>
                <a:schemeClr val="accent6">
                  <a:lumMod val="75000"/>
                </a:schemeClr>
              </a:solidFill>
              <a:latin typeface="Graphik Arabic Regular" pitchFamily="2" charset="-78"/>
              <a:cs typeface="Graphik Arabic Regular" pitchFamily="2" charset="-78"/>
            </a:rPr>
            <a:t>Teaching &amp; Learning</a:t>
          </a:r>
        </a:p>
      </dsp:txBody>
      <dsp:txXfrm>
        <a:off x="12524" y="1053820"/>
        <a:ext cx="2429466" cy="418351"/>
      </dsp:txXfrm>
    </dsp:sp>
    <dsp:sp modelId="{D3B43D60-9A2C-4FF4-AB04-C12C522CBCA8}">
      <dsp:nvSpPr>
        <dsp:cNvPr id="0" name=""/>
        <dsp:cNvSpPr/>
      </dsp:nvSpPr>
      <dsp:spPr>
        <a:xfrm>
          <a:off x="60628" y="1591932"/>
          <a:ext cx="2429466" cy="4808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Teaching and Learning Policies and Procedures</a:t>
          </a:r>
        </a:p>
        <a:p>
          <a:pPr>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Mechanisms for Ensuring Updated, Accurate and Complete Course Syllabi</a:t>
          </a:r>
        </a:p>
        <a:p>
          <a:pPr>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Policies and Procedures for Establishing Work-Based Learning Agreements With Companies </a:t>
          </a:r>
        </a:p>
        <a:p>
          <a:pPr>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Clear Assessment Strategy, Roles &amp; Responsibilities of all Stakeholders Involved in Work-Based Learning</a:t>
          </a:r>
        </a:p>
        <a:p>
          <a:pPr>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Mechanisms Used to Monitor Student Learning Experience Progression</a:t>
          </a:r>
        </a:p>
        <a:p>
          <a:pPr>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Mechanisms Used to Monitor the Quality of Teaching &amp; Learning</a:t>
          </a:r>
        </a:p>
        <a:p>
          <a:pPr marL="0" lvl="0" indent="0" algn="l" defTabSz="622300">
            <a:lnSpc>
              <a:spcPts val="1600"/>
            </a:lnSpc>
            <a:spcBef>
              <a:spcPts val="0"/>
            </a:spcBef>
            <a:spcAft>
              <a:spcPts val="120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sp:txBody>
      <dsp:txXfrm>
        <a:off x="60628" y="1591932"/>
        <a:ext cx="2429466" cy="4808228"/>
      </dsp:txXfrm>
    </dsp:sp>
    <dsp:sp modelId="{7A6722E1-300A-4E25-B6B0-FDBDEE0AF2EA}">
      <dsp:nvSpPr>
        <dsp:cNvPr id="0" name=""/>
        <dsp:cNvSpPr/>
      </dsp:nvSpPr>
      <dsp:spPr>
        <a:xfrm>
          <a:off x="2867148" y="0"/>
          <a:ext cx="850313" cy="796335"/>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864D90-1063-49C5-A1E4-168F35A9F7AD}">
      <dsp:nvSpPr>
        <dsp:cNvPr id="0" name=""/>
        <dsp:cNvSpPr/>
      </dsp:nvSpPr>
      <dsp:spPr>
        <a:xfrm>
          <a:off x="2867148" y="1053820"/>
          <a:ext cx="2429466" cy="41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ts val="1600"/>
            </a:lnSpc>
            <a:spcBef>
              <a:spcPts val="0"/>
            </a:spcBef>
            <a:spcAft>
              <a:spcPts val="1200"/>
            </a:spcAft>
            <a:buNone/>
            <a:defRPr b="1"/>
          </a:pPr>
          <a:r>
            <a:rPr lang="en-US" sz="1400" b="1" kern="1200" dirty="0">
              <a:solidFill>
                <a:schemeClr val="accent2">
                  <a:lumMod val="75000"/>
                </a:schemeClr>
              </a:solidFill>
              <a:latin typeface="Graphik Arabic Regular" pitchFamily="2" charset="-78"/>
              <a:cs typeface="Graphik Arabic Regular" pitchFamily="2" charset="-78"/>
            </a:rPr>
            <a:t>Graduate </a:t>
          </a:r>
          <a:r>
            <a:rPr lang="en-US" sz="1600" b="1" kern="1200" dirty="0">
              <a:solidFill>
                <a:schemeClr val="accent2">
                  <a:lumMod val="75000"/>
                </a:schemeClr>
              </a:solidFill>
              <a:latin typeface="Graphik Arabic Regular" pitchFamily="2" charset="-78"/>
              <a:cs typeface="Graphik Arabic Regular" pitchFamily="2" charset="-78"/>
            </a:rPr>
            <a:t>Attributes</a:t>
          </a:r>
          <a:r>
            <a:rPr lang="en-US" sz="1400" b="1" kern="1200" dirty="0">
              <a:solidFill>
                <a:schemeClr val="accent2">
                  <a:lumMod val="75000"/>
                </a:schemeClr>
              </a:solidFill>
              <a:latin typeface="Graphik Arabic Regular" pitchFamily="2" charset="-78"/>
              <a:cs typeface="Graphik Arabic Regular" pitchFamily="2" charset="-78"/>
            </a:rPr>
            <a:t> &amp; Learning Outcomes</a:t>
          </a:r>
        </a:p>
      </dsp:txBody>
      <dsp:txXfrm>
        <a:off x="2867148" y="1053820"/>
        <a:ext cx="2429466" cy="418351"/>
      </dsp:txXfrm>
    </dsp:sp>
    <dsp:sp modelId="{51BD4EEA-0E7E-44C3-AC74-CDC1F1D2E455}">
      <dsp:nvSpPr>
        <dsp:cNvPr id="0" name=""/>
        <dsp:cNvSpPr/>
      </dsp:nvSpPr>
      <dsp:spPr>
        <a:xfrm>
          <a:off x="2867148" y="1591932"/>
          <a:ext cx="2429466" cy="4808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Mechanisms to ensure that Graduate Attributes &amp; Learning Outcome are:</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1. clearly written and measurable</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2. incorporate employability skills</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3. developed and revised in light of benchmarks and information generated from tracking graduate destinations</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4. measured to verify the level of their achievement.</a:t>
          </a:r>
        </a:p>
        <a:p>
          <a:pPr marL="0" lvl="0" indent="0" algn="l" defTabSz="622300">
            <a:lnSpc>
              <a:spcPts val="1600"/>
            </a:lnSpc>
            <a:spcBef>
              <a:spcPts val="0"/>
            </a:spcBef>
            <a:spcAft>
              <a:spcPts val="120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sp:txBody>
      <dsp:txXfrm>
        <a:off x="2867148" y="1591932"/>
        <a:ext cx="2429466" cy="4808228"/>
      </dsp:txXfrm>
    </dsp:sp>
    <dsp:sp modelId="{CB4E28EB-5645-4B62-AC0E-3100C50E04E1}">
      <dsp:nvSpPr>
        <dsp:cNvPr id="0" name=""/>
        <dsp:cNvSpPr/>
      </dsp:nvSpPr>
      <dsp:spPr>
        <a:xfrm>
          <a:off x="5721771" y="0"/>
          <a:ext cx="850313" cy="796335"/>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377525-7566-47AA-A88F-165F3BF22FB1}">
      <dsp:nvSpPr>
        <dsp:cNvPr id="0" name=""/>
        <dsp:cNvSpPr/>
      </dsp:nvSpPr>
      <dsp:spPr>
        <a:xfrm>
          <a:off x="5721771" y="1053820"/>
          <a:ext cx="2429466" cy="418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ts val="1600"/>
            </a:lnSpc>
            <a:spcBef>
              <a:spcPts val="0"/>
            </a:spcBef>
            <a:spcAft>
              <a:spcPts val="1200"/>
            </a:spcAft>
            <a:buNone/>
            <a:defRPr b="1"/>
          </a:pPr>
          <a:r>
            <a:rPr lang="en-US" sz="1600" b="1" kern="1200" dirty="0">
              <a:solidFill>
                <a:schemeClr val="accent4">
                  <a:lumMod val="75000"/>
                </a:schemeClr>
              </a:solidFill>
              <a:latin typeface="Graphik Arabic Regular" pitchFamily="2" charset="-78"/>
              <a:cs typeface="Graphik Arabic Regular" pitchFamily="2" charset="-78"/>
            </a:rPr>
            <a:t>Assessment &amp; Moderation</a:t>
          </a:r>
        </a:p>
      </dsp:txBody>
      <dsp:txXfrm>
        <a:off x="5721771" y="1053820"/>
        <a:ext cx="2429466" cy="418351"/>
      </dsp:txXfrm>
    </dsp:sp>
    <dsp:sp modelId="{6F6510B1-388C-4F04-A847-9BB023B05F20}">
      <dsp:nvSpPr>
        <dsp:cNvPr id="0" name=""/>
        <dsp:cNvSpPr/>
      </dsp:nvSpPr>
      <dsp:spPr>
        <a:xfrm>
          <a:off x="5721771" y="1591932"/>
          <a:ext cx="2429466" cy="4808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Policies and procedures ensuring the following:</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1. appropriate formative and summative assessment design</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2. alignment of assessments with learning outcomes</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3. fairness &amp; transparency of marking</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4. timely feedback </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5. effective pre and post internal and external moderation of assessment </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6. grade appeal process </a:t>
          </a:r>
        </a:p>
        <a:p>
          <a:pPr marL="0" lvl="0" indent="0" algn="l" defTabSz="622300">
            <a:lnSpc>
              <a:spcPts val="1600"/>
            </a:lnSpc>
            <a:spcBef>
              <a:spcPts val="0"/>
            </a:spcBef>
            <a:spcAft>
              <a:spcPts val="1200"/>
            </a:spcAft>
            <a:buNone/>
          </a:pPr>
          <a:r>
            <a:rPr lang="en-US" sz="1400" kern="1200" dirty="0">
              <a:solidFill>
                <a:prstClr val="black">
                  <a:hueOff val="0"/>
                  <a:satOff val="0"/>
                  <a:lumOff val="0"/>
                  <a:alphaOff val="0"/>
                </a:prstClr>
              </a:solidFill>
              <a:latin typeface="Graphik Arabic Regular" pitchFamily="2" charset="-78"/>
              <a:ea typeface="+mn-ea"/>
              <a:cs typeface="Graphik Arabic Regular" pitchFamily="2" charset="-78"/>
            </a:rPr>
            <a:t>7. security and retention of assessment documents and records. </a:t>
          </a:r>
        </a:p>
        <a:p>
          <a:pPr marL="0" lvl="0" indent="0" algn="l" defTabSz="622300">
            <a:lnSpc>
              <a:spcPts val="1600"/>
            </a:lnSpc>
            <a:spcBef>
              <a:spcPts val="0"/>
            </a:spcBef>
            <a:spcAft>
              <a:spcPts val="1200"/>
            </a:spcAft>
            <a:buNone/>
          </a:pPr>
          <a:endParaRPr lang="en-US" sz="1400" kern="1200" dirty="0">
            <a:solidFill>
              <a:prstClr val="black">
                <a:hueOff val="0"/>
                <a:satOff val="0"/>
                <a:lumOff val="0"/>
                <a:alphaOff val="0"/>
              </a:prstClr>
            </a:solidFill>
            <a:latin typeface="Graphik Arabic Regular" pitchFamily="2" charset="-78"/>
            <a:ea typeface="+mn-ea"/>
            <a:cs typeface="Graphik Arabic Regular" pitchFamily="2" charset="-78"/>
          </a:endParaRPr>
        </a:p>
      </dsp:txBody>
      <dsp:txXfrm>
        <a:off x="5721771" y="1591932"/>
        <a:ext cx="2429466" cy="480822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31205-001F-4F3C-A412-C71677A4F960}">
      <dsp:nvSpPr>
        <dsp:cNvPr id="0" name=""/>
        <dsp:cNvSpPr/>
      </dsp:nvSpPr>
      <dsp:spPr>
        <a:xfrm>
          <a:off x="0" y="910241"/>
          <a:ext cx="2165986" cy="97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Policies, </a:t>
          </a:r>
        </a:p>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Procedures</a:t>
          </a:r>
        </a:p>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Mechanisms &amp;</a:t>
          </a:r>
        </a:p>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Arrangements</a:t>
          </a:r>
        </a:p>
      </dsp:txBody>
      <dsp:txXfrm>
        <a:off x="0" y="910241"/>
        <a:ext cx="2165986" cy="970200"/>
      </dsp:txXfrm>
    </dsp:sp>
    <dsp:sp modelId="{E304EC03-DAC7-4FE7-BB34-C60360D98A5B}">
      <dsp:nvSpPr>
        <dsp:cNvPr id="0" name=""/>
        <dsp:cNvSpPr/>
      </dsp:nvSpPr>
      <dsp:spPr>
        <a:xfrm>
          <a:off x="2165986" y="30997"/>
          <a:ext cx="433197" cy="27286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98A93-AD8D-4128-93D2-F34E8ADA76C2}">
      <dsp:nvSpPr>
        <dsp:cNvPr id="0" name=""/>
        <dsp:cNvSpPr/>
      </dsp:nvSpPr>
      <dsp:spPr>
        <a:xfrm>
          <a:off x="2772463" y="30997"/>
          <a:ext cx="5891483" cy="2728687"/>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66750">
            <a:lnSpc>
              <a:spcPct val="90000"/>
            </a:lnSpc>
            <a:spcBef>
              <a:spcPts val="0"/>
            </a:spcBef>
            <a:spcAft>
              <a:spcPts val="0"/>
            </a:spcAft>
            <a:buFont typeface="Arial" panose="020B0604020202020204" pitchFamily="34" charset="0"/>
            <a:buChar char="•"/>
          </a:pPr>
          <a:r>
            <a:rPr lang="en-US" sz="1400" kern="1200" dirty="0">
              <a:latin typeface="Graphik Arabic Regular" pitchFamily="2" charset="-78"/>
              <a:cs typeface="Graphik Arabic Regular" pitchFamily="2" charset="-78"/>
            </a:rPr>
            <a:t>Research Strategy (Priorities &amp; Goals) </a:t>
          </a:r>
          <a:endParaRPr lang="en-US" sz="1400" kern="1200" dirty="0">
            <a:solidFill>
              <a:schemeClr val="bg1"/>
            </a:solidFill>
            <a:latin typeface="Graphik Arabic Regular" pitchFamily="2" charset="-78"/>
            <a:ea typeface="+mn-ea"/>
            <a:cs typeface="Graphik Arabic Regular" pitchFamily="2" charset="-78"/>
          </a:endParaRPr>
        </a:p>
        <a:p>
          <a:pPr marL="114300" lvl="1" indent="-114300" algn="l" defTabSz="666750">
            <a:lnSpc>
              <a:spcPct val="90000"/>
            </a:lnSpc>
            <a:spcBef>
              <a:spcPts val="0"/>
            </a:spcBef>
            <a:spcAft>
              <a:spcPts val="0"/>
            </a:spcAft>
            <a:buChar char="•"/>
          </a:pPr>
          <a:r>
            <a:rPr lang="en-US" sz="1400" kern="1200" dirty="0">
              <a:solidFill>
                <a:schemeClr val="bg1"/>
              </a:solidFill>
              <a:latin typeface="Graphik Arabic Regular" pitchFamily="2" charset="-78"/>
              <a:cs typeface="Graphik Arabic Regular" pitchFamily="2" charset="-78"/>
            </a:rPr>
            <a:t>Research Operational Plans (KPIs &amp; Targets)</a:t>
          </a:r>
          <a:endParaRPr lang="en-US" sz="1400" kern="1200" dirty="0">
            <a:solidFill>
              <a:schemeClr val="bg1"/>
            </a:solidFill>
            <a:latin typeface="Graphik Arabic Regular" pitchFamily="2" charset="-78"/>
            <a:ea typeface="+mn-ea"/>
            <a:cs typeface="Graphik Arabic Regular" pitchFamily="2" charset="-78"/>
          </a:endParaRPr>
        </a:p>
        <a:p>
          <a:pPr marL="114300" lvl="1" indent="-114300" algn="l" defTabSz="666750">
            <a:lnSpc>
              <a:spcPct val="9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Research Ethics Policies </a:t>
          </a:r>
        </a:p>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Mechanisms Linking Research to Teaching &amp; Learning</a:t>
          </a:r>
        </a:p>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Disseminating Research Plans &amp; Output</a:t>
          </a:r>
        </a:p>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Mechanisms to Ensure Alignment Between the Programme and Research Learning Outcomes </a:t>
          </a:r>
        </a:p>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Policies &amp; Procedures Related to S</a:t>
          </a:r>
          <a:r>
            <a:rPr lang="en-US" sz="1400" b="0" kern="1200" dirty="0">
              <a:latin typeface="Graphik Arabic Regular" pitchFamily="2" charset="-78"/>
              <a:cs typeface="Graphik Arabic Regular" pitchFamily="2" charset="-78"/>
            </a:rPr>
            <a:t>upervision and Support of Research Students</a:t>
          </a:r>
          <a:endParaRPr lang="en-US" sz="1400" b="0" kern="1200" dirty="0">
            <a:solidFill>
              <a:prstClr val="white"/>
            </a:solidFill>
            <a:latin typeface="Graphik Arabic Regular" pitchFamily="2" charset="-78"/>
            <a:ea typeface="+mn-ea"/>
            <a:cs typeface="Graphik Arabic Regular" pitchFamily="2" charset="-78"/>
          </a:endParaRPr>
        </a:p>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Thesis Assessment Arrangements (Internal &amp; External Examiners) </a:t>
          </a:r>
        </a:p>
      </dsp:txBody>
      <dsp:txXfrm>
        <a:off x="2772463" y="30997"/>
        <a:ext cx="5891483" cy="2728687"/>
      </dsp:txXfrm>
    </dsp:sp>
    <dsp:sp modelId="{30579FAC-3194-430C-A371-30EB530C56B2}">
      <dsp:nvSpPr>
        <dsp:cNvPr id="0" name=""/>
        <dsp:cNvSpPr/>
      </dsp:nvSpPr>
      <dsp:spPr>
        <a:xfrm>
          <a:off x="0" y="3512141"/>
          <a:ext cx="2165986" cy="97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ts val="1300"/>
            </a:lnSpc>
            <a:spcBef>
              <a:spcPts val="0"/>
            </a:spcBef>
            <a:spcAft>
              <a:spcPts val="0"/>
            </a:spcAft>
            <a:buNone/>
          </a:pPr>
          <a:r>
            <a:rPr lang="en-US" sz="1400" b="1" kern="1200" dirty="0">
              <a:solidFill>
                <a:schemeClr val="accent1">
                  <a:lumMod val="75000"/>
                </a:schemeClr>
              </a:solidFill>
              <a:latin typeface="Graphik Arabic Regular" pitchFamily="2" charset="-78"/>
              <a:cs typeface="Graphik Arabic Regular" pitchFamily="2" charset="-78"/>
            </a:rPr>
            <a:t>Implementation</a:t>
          </a:r>
        </a:p>
      </dsp:txBody>
      <dsp:txXfrm>
        <a:off x="0" y="3512141"/>
        <a:ext cx="2165986" cy="970200"/>
      </dsp:txXfrm>
    </dsp:sp>
    <dsp:sp modelId="{7C657C0B-37AE-45D9-80B5-53B428CB234F}">
      <dsp:nvSpPr>
        <dsp:cNvPr id="0" name=""/>
        <dsp:cNvSpPr/>
      </dsp:nvSpPr>
      <dsp:spPr>
        <a:xfrm>
          <a:off x="2165986" y="2936085"/>
          <a:ext cx="433197" cy="212231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614B8F-387E-4614-BEF6-2ED532654B44}">
      <dsp:nvSpPr>
        <dsp:cNvPr id="0" name=""/>
        <dsp:cNvSpPr/>
      </dsp:nvSpPr>
      <dsp:spPr>
        <a:xfrm>
          <a:off x="2772463" y="2936085"/>
          <a:ext cx="5891483" cy="2122312"/>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KPIs Achievement Reports</a:t>
          </a:r>
        </a:p>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Lists of Published Research (3 Years)</a:t>
          </a:r>
        </a:p>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Allocated Budget to Achieve Strategic Goals</a:t>
          </a:r>
        </a:p>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Course Syllabi</a:t>
          </a:r>
        </a:p>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Survey Reports (Supervision &amp; Resources)</a:t>
          </a:r>
        </a:p>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Meeting Minutes of Relevant Committees</a:t>
          </a:r>
        </a:p>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Approvals of External Examiners</a:t>
          </a:r>
        </a:p>
      </dsp:txBody>
      <dsp:txXfrm>
        <a:off x="2772463" y="2936085"/>
        <a:ext cx="5891483" cy="2122312"/>
      </dsp:txXfrm>
    </dsp:sp>
    <dsp:sp modelId="{6B3B9FDC-DF96-4598-A2F6-6783462A262E}">
      <dsp:nvSpPr>
        <dsp:cNvPr id="0" name=""/>
        <dsp:cNvSpPr/>
      </dsp:nvSpPr>
      <dsp:spPr>
        <a:xfrm>
          <a:off x="0" y="5234797"/>
          <a:ext cx="2165986" cy="97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ts val="0"/>
            </a:spcBef>
            <a:spcAft>
              <a:spcPts val="0"/>
            </a:spcAft>
            <a:buNone/>
          </a:pPr>
          <a:r>
            <a:rPr lang="en-US" sz="1400" b="1" kern="1200" dirty="0">
              <a:solidFill>
                <a:schemeClr val="accent2">
                  <a:lumMod val="75000"/>
                </a:schemeClr>
              </a:solidFill>
              <a:latin typeface="Graphik Arabic Regular" pitchFamily="2" charset="-78"/>
              <a:cs typeface="Graphik Arabic Regular" pitchFamily="2" charset="-78"/>
            </a:rPr>
            <a:t> Improvements</a:t>
          </a:r>
        </a:p>
      </dsp:txBody>
      <dsp:txXfrm>
        <a:off x="0" y="5234797"/>
        <a:ext cx="2165986" cy="970200"/>
      </dsp:txXfrm>
    </dsp:sp>
    <dsp:sp modelId="{7DCC9653-3033-40E6-8BC0-98516246D1E6}">
      <dsp:nvSpPr>
        <dsp:cNvPr id="0" name=""/>
        <dsp:cNvSpPr/>
      </dsp:nvSpPr>
      <dsp:spPr>
        <a:xfrm>
          <a:off x="2165986" y="5234797"/>
          <a:ext cx="433197" cy="970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A19E83-85EA-4454-93D8-84FA69D63A19}">
      <dsp:nvSpPr>
        <dsp:cNvPr id="0" name=""/>
        <dsp:cNvSpPr/>
      </dsp:nvSpPr>
      <dsp:spPr>
        <a:xfrm>
          <a:off x="2772463" y="5234797"/>
          <a:ext cx="5891483" cy="97020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ts val="0"/>
            </a:spcBef>
            <a:spcAft>
              <a:spcPts val="0"/>
            </a:spcAft>
            <a:buChar char="•"/>
          </a:pPr>
          <a:r>
            <a:rPr lang="en-US" sz="1400" kern="1200" dirty="0">
              <a:latin typeface="Graphik Arabic Regular" pitchFamily="2" charset="-78"/>
              <a:cs typeface="Graphik Arabic Regular" pitchFamily="2" charset="-78"/>
            </a:rPr>
            <a:t>Improvement Plans</a:t>
          </a:r>
        </a:p>
      </dsp:txBody>
      <dsp:txXfrm>
        <a:off x="2772463" y="5234797"/>
        <a:ext cx="5891483" cy="9702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31205-001F-4F3C-A412-C71677A4F960}">
      <dsp:nvSpPr>
        <dsp:cNvPr id="0" name=""/>
        <dsp:cNvSpPr/>
      </dsp:nvSpPr>
      <dsp:spPr>
        <a:xfrm>
          <a:off x="0" y="953497"/>
          <a:ext cx="216598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Policies, </a:t>
          </a:r>
        </a:p>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Procedures</a:t>
          </a:r>
        </a:p>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Mechanisms &amp;</a:t>
          </a:r>
        </a:p>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Arrangements</a:t>
          </a:r>
        </a:p>
      </dsp:txBody>
      <dsp:txXfrm>
        <a:off x="0" y="953497"/>
        <a:ext cx="2165986" cy="1287000"/>
      </dsp:txXfrm>
    </dsp:sp>
    <dsp:sp modelId="{E304EC03-DAC7-4FE7-BB34-C60360D98A5B}">
      <dsp:nvSpPr>
        <dsp:cNvPr id="0" name=""/>
        <dsp:cNvSpPr/>
      </dsp:nvSpPr>
      <dsp:spPr>
        <a:xfrm>
          <a:off x="2165986" y="229559"/>
          <a:ext cx="433197" cy="273487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98A93-AD8D-4128-93D2-F34E8ADA76C2}">
      <dsp:nvSpPr>
        <dsp:cNvPr id="0" name=""/>
        <dsp:cNvSpPr/>
      </dsp:nvSpPr>
      <dsp:spPr>
        <a:xfrm>
          <a:off x="2772463" y="229559"/>
          <a:ext cx="5891483" cy="273487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66750">
            <a:lnSpc>
              <a:spcPct val="90000"/>
            </a:lnSpc>
            <a:spcBef>
              <a:spcPts val="0"/>
            </a:spcBef>
            <a:spcAft>
              <a:spcPts val="0"/>
            </a:spcAft>
            <a:buFont typeface="Arial" panose="020B0604020202020204" pitchFamily="34" charset="0"/>
            <a:buChar char="•"/>
          </a:pPr>
          <a:r>
            <a:rPr lang="en-US" sz="1400" kern="1200" dirty="0">
              <a:solidFill>
                <a:prstClr val="white"/>
              </a:solidFill>
              <a:latin typeface="Graphik Arabic Regular" pitchFamily="2" charset="-78"/>
              <a:ea typeface="+mn-ea"/>
              <a:cs typeface="Graphik Arabic Regular" pitchFamily="2" charset="-78"/>
            </a:rPr>
            <a:t>Community Engagement (CE) Strategy (Definition Statement, Priorities &amp; Goals) </a:t>
          </a:r>
        </a:p>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CE Operational </a:t>
          </a:r>
          <a:r>
            <a:rPr lang="en-US" sz="1400" kern="1200">
              <a:solidFill>
                <a:prstClr val="white"/>
              </a:solidFill>
              <a:latin typeface="Graphik Arabic Regular" pitchFamily="2" charset="-78"/>
              <a:ea typeface="+mn-ea"/>
              <a:cs typeface="Graphik Arabic Regular" pitchFamily="2" charset="-78"/>
            </a:rPr>
            <a:t>Plans (KPIs &amp; Targets)</a:t>
          </a:r>
          <a:endParaRPr lang="en-US" sz="1400" kern="1200" dirty="0">
            <a:solidFill>
              <a:prstClr val="white"/>
            </a:solidFill>
            <a:latin typeface="Graphik Arabic Regular" pitchFamily="2" charset="-78"/>
            <a:ea typeface="+mn-ea"/>
            <a:cs typeface="Graphik Arabic Regular" pitchFamily="2" charset="-78"/>
          </a:endParaRPr>
        </a:p>
        <a:p>
          <a:pPr marL="114300" lvl="1" indent="-114300" algn="l" defTabSz="666750">
            <a:lnSpc>
              <a:spcPct val="90000"/>
            </a:lnSpc>
            <a:spcBef>
              <a:spcPts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strengthening links with  industry</a:t>
          </a:r>
        </a:p>
        <a:p>
          <a:pPr marL="114300" lvl="1" indent="-114300" algn="l" defTabSz="666750">
            <a:lnSpc>
              <a:spcPct val="90000"/>
            </a:lnSpc>
            <a:spcBef>
              <a:spcPts val="0"/>
            </a:spcBef>
            <a:spcAft>
              <a:spcPts val="0"/>
            </a:spcAft>
            <a:buChar char="•"/>
          </a:pPr>
          <a:r>
            <a:rPr lang="en-US" sz="1400" kern="1200">
              <a:solidFill>
                <a:prstClr val="white"/>
              </a:solidFill>
              <a:latin typeface="Graphik Arabic Regular" pitchFamily="2" charset="-78"/>
              <a:ea typeface="+mn-ea"/>
              <a:cs typeface="Graphik Arabic Regular" pitchFamily="2" charset="-78"/>
            </a:rPr>
            <a:t>Arrangements for involving students, alumni, professional bodies &amp; other HEIs in CE</a:t>
          </a:r>
          <a:endParaRPr lang="en-US" sz="1400" kern="1200" dirty="0">
            <a:solidFill>
              <a:prstClr val="white"/>
            </a:solidFill>
            <a:latin typeface="Graphik Arabic Regular" pitchFamily="2" charset="-78"/>
            <a:ea typeface="+mn-ea"/>
            <a:cs typeface="Graphik Arabic Regular" pitchFamily="2" charset="-78"/>
          </a:endParaRP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supporting and encouraging staff and students to engage in CE</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Community engagement database </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Mechanism for collecting feedback on CE</a:t>
          </a:r>
        </a:p>
      </dsp:txBody>
      <dsp:txXfrm>
        <a:off x="2772463" y="229559"/>
        <a:ext cx="5891483" cy="2734875"/>
      </dsp:txXfrm>
    </dsp:sp>
    <dsp:sp modelId="{30579FAC-3194-430C-A371-30EB530C56B2}">
      <dsp:nvSpPr>
        <dsp:cNvPr id="0" name=""/>
        <dsp:cNvSpPr/>
      </dsp:nvSpPr>
      <dsp:spPr>
        <a:xfrm>
          <a:off x="0" y="3198435"/>
          <a:ext cx="216598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ts val="1300"/>
            </a:lnSpc>
            <a:spcBef>
              <a:spcPts val="0"/>
            </a:spcBef>
            <a:spcAft>
              <a:spcPts val="0"/>
            </a:spcAft>
            <a:buNone/>
          </a:pPr>
          <a:r>
            <a:rPr lang="en-US" sz="1400" b="1" kern="1200" dirty="0">
              <a:solidFill>
                <a:schemeClr val="accent1">
                  <a:lumMod val="75000"/>
                </a:schemeClr>
              </a:solidFill>
              <a:latin typeface="Graphik Arabic Regular" pitchFamily="2" charset="-78"/>
              <a:cs typeface="Graphik Arabic Regular" pitchFamily="2" charset="-78"/>
            </a:rPr>
            <a:t>Implementation</a:t>
          </a:r>
        </a:p>
      </dsp:txBody>
      <dsp:txXfrm>
        <a:off x="0" y="3198435"/>
        <a:ext cx="2165986" cy="1287000"/>
      </dsp:txXfrm>
    </dsp:sp>
    <dsp:sp modelId="{7C657C0B-37AE-45D9-80B5-53B428CB234F}">
      <dsp:nvSpPr>
        <dsp:cNvPr id="0" name=""/>
        <dsp:cNvSpPr/>
      </dsp:nvSpPr>
      <dsp:spPr>
        <a:xfrm>
          <a:off x="2165986" y="3198435"/>
          <a:ext cx="433197" cy="1287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614B8F-387E-4614-BEF6-2ED532654B44}">
      <dsp:nvSpPr>
        <dsp:cNvPr id="0" name=""/>
        <dsp:cNvSpPr/>
      </dsp:nvSpPr>
      <dsp:spPr>
        <a:xfrm>
          <a:off x="2772463" y="3198435"/>
          <a:ext cx="5891483" cy="1287000"/>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KPIs achievement reports</a:t>
          </a:r>
        </a:p>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Lists of CE activities (previous 3 years)</a:t>
          </a:r>
        </a:p>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Survey reports</a:t>
          </a:r>
        </a:p>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Meeting minutes of relevant committees</a:t>
          </a:r>
        </a:p>
      </dsp:txBody>
      <dsp:txXfrm>
        <a:off x="2772463" y="3198435"/>
        <a:ext cx="5891483" cy="1287000"/>
      </dsp:txXfrm>
    </dsp:sp>
    <dsp:sp modelId="{6B3B9FDC-DF96-4598-A2F6-6783462A262E}">
      <dsp:nvSpPr>
        <dsp:cNvPr id="0" name=""/>
        <dsp:cNvSpPr/>
      </dsp:nvSpPr>
      <dsp:spPr>
        <a:xfrm>
          <a:off x="0" y="4719435"/>
          <a:ext cx="216598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ts val="0"/>
            </a:spcBef>
            <a:spcAft>
              <a:spcPts val="0"/>
            </a:spcAft>
            <a:buNone/>
          </a:pPr>
          <a:r>
            <a:rPr lang="en-US" sz="1400" b="1" kern="1200" dirty="0">
              <a:solidFill>
                <a:schemeClr val="accent2">
                  <a:lumMod val="75000"/>
                </a:schemeClr>
              </a:solidFill>
              <a:latin typeface="Graphik Arabic Regular" pitchFamily="2" charset="-78"/>
              <a:cs typeface="Graphik Arabic Regular" pitchFamily="2" charset="-78"/>
            </a:rPr>
            <a:t> Improvements</a:t>
          </a:r>
        </a:p>
      </dsp:txBody>
      <dsp:txXfrm>
        <a:off x="0" y="4719435"/>
        <a:ext cx="2165986" cy="1287000"/>
      </dsp:txXfrm>
    </dsp:sp>
    <dsp:sp modelId="{7DCC9653-3033-40E6-8BC0-98516246D1E6}">
      <dsp:nvSpPr>
        <dsp:cNvPr id="0" name=""/>
        <dsp:cNvSpPr/>
      </dsp:nvSpPr>
      <dsp:spPr>
        <a:xfrm>
          <a:off x="2165986" y="4719435"/>
          <a:ext cx="433197" cy="1287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A19E83-85EA-4454-93D8-84FA69D63A19}">
      <dsp:nvSpPr>
        <dsp:cNvPr id="0" name=""/>
        <dsp:cNvSpPr/>
      </dsp:nvSpPr>
      <dsp:spPr>
        <a:xfrm>
          <a:off x="2772463" y="4719435"/>
          <a:ext cx="5891483" cy="128700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ts val="0"/>
            </a:spcBef>
            <a:spcAft>
              <a:spcPts val="0"/>
            </a:spcAft>
            <a:buChar char="•"/>
          </a:pPr>
          <a:r>
            <a:rPr lang="en-US" sz="1400" kern="1200" dirty="0">
              <a:latin typeface="Graphik Arabic Regular" pitchFamily="2" charset="-78"/>
              <a:cs typeface="Graphik Arabic Regular" pitchFamily="2" charset="-78"/>
            </a:rPr>
            <a:t>Improvement Plans</a:t>
          </a:r>
        </a:p>
      </dsp:txBody>
      <dsp:txXfrm>
        <a:off x="2772463" y="4719435"/>
        <a:ext cx="5891483" cy="12870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31205-001F-4F3C-A412-C71677A4F960}">
      <dsp:nvSpPr>
        <dsp:cNvPr id="0" name=""/>
        <dsp:cNvSpPr/>
      </dsp:nvSpPr>
      <dsp:spPr>
        <a:xfrm>
          <a:off x="0" y="2081872"/>
          <a:ext cx="2165986" cy="81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Policies, </a:t>
          </a:r>
        </a:p>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Procedures</a:t>
          </a:r>
        </a:p>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Mechanisms &amp;</a:t>
          </a:r>
        </a:p>
        <a:p>
          <a:pPr marL="0" lvl="0" indent="0" algn="r" defTabSz="622300">
            <a:lnSpc>
              <a:spcPts val="1400"/>
            </a:lnSpc>
            <a:spcBef>
              <a:spcPts val="0"/>
            </a:spcBef>
            <a:spcAft>
              <a:spcPts val="0"/>
            </a:spcAft>
            <a:buNone/>
          </a:pPr>
          <a:r>
            <a:rPr lang="en-US" sz="1400" b="1" kern="1200" dirty="0">
              <a:solidFill>
                <a:schemeClr val="accent6">
                  <a:lumMod val="75000"/>
                </a:schemeClr>
              </a:solidFill>
              <a:latin typeface="Graphik Arabic Regular" pitchFamily="2" charset="-78"/>
              <a:cs typeface="Graphik Arabic Regular" pitchFamily="2" charset="-78"/>
            </a:rPr>
            <a:t>Arrangements</a:t>
          </a:r>
        </a:p>
      </dsp:txBody>
      <dsp:txXfrm>
        <a:off x="0" y="2081872"/>
        <a:ext cx="2165986" cy="817806"/>
      </dsp:txXfrm>
    </dsp:sp>
    <dsp:sp modelId="{E304EC03-DAC7-4FE7-BB34-C60360D98A5B}">
      <dsp:nvSpPr>
        <dsp:cNvPr id="0" name=""/>
        <dsp:cNvSpPr/>
      </dsp:nvSpPr>
      <dsp:spPr>
        <a:xfrm>
          <a:off x="2165986" y="37355"/>
          <a:ext cx="433197" cy="490684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98A93-AD8D-4128-93D2-F34E8ADA76C2}">
      <dsp:nvSpPr>
        <dsp:cNvPr id="0" name=""/>
        <dsp:cNvSpPr/>
      </dsp:nvSpPr>
      <dsp:spPr>
        <a:xfrm>
          <a:off x="2772463" y="84240"/>
          <a:ext cx="5891483" cy="4813071"/>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66750">
            <a:lnSpc>
              <a:spcPct val="90000"/>
            </a:lnSpc>
            <a:spcBef>
              <a:spcPts val="0"/>
            </a:spcBef>
            <a:spcAft>
              <a:spcPts val="0"/>
            </a:spcAft>
            <a:buFont typeface="Arial" panose="020B0604020202020204" pitchFamily="34" charset="0"/>
            <a:buChar char="•"/>
          </a:pPr>
          <a:endParaRPr lang="en-US" sz="1400" kern="1200" dirty="0">
            <a:solidFill>
              <a:schemeClr val="bg1"/>
            </a:solidFill>
            <a:latin typeface="Graphik Arabic Regular" pitchFamily="2" charset="-78"/>
            <a:ea typeface="+mn-ea"/>
            <a:cs typeface="Graphik Arabic Regular" pitchFamily="2" charset="-78"/>
          </a:endParaRPr>
        </a:p>
        <a:p>
          <a:pPr marL="114300" lvl="1" indent="-114300" algn="l" defTabSz="666750">
            <a:lnSpc>
              <a:spcPts val="16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Published Information for Current &amp; Prospective Students on Academic Programmes</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Induction Policy &amp; Procedure</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Students with Special Needs</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Career Information, Advice and Guidance Arrangements</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Access to Academic Staff Outside Teaching Hours</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Academic Advising Arrangements</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Identifying &amp; Supporting At-Risk Students</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Promoting the Concept of Lifelong Learning Among Students</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Selecting, Monitoring and Evaluating Student Recruitment Agents, If Applicable</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 for Ensuring that Prospective National &amp; International Students Are Well-Informed (Scholarships, Support Services &amp; Living Expenses)</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Counseling, Health and Welfare Arrangements </a:t>
          </a:r>
        </a:p>
        <a:p>
          <a:pPr marL="114300" lvl="1" indent="-114300" algn="l" defTabSz="666750">
            <a:lnSpc>
              <a:spcPct val="90000"/>
            </a:lnSpc>
            <a:spcBef>
              <a:spcPct val="0"/>
            </a:spcBef>
            <a:spcAft>
              <a:spcPts val="0"/>
            </a:spcAft>
            <a:buChar char="•"/>
          </a:pPr>
          <a:r>
            <a:rPr lang="en-US" sz="1400" kern="1200" dirty="0">
              <a:solidFill>
                <a:prstClr val="white"/>
              </a:solidFill>
              <a:latin typeface="Graphik Arabic Regular" pitchFamily="2" charset="-78"/>
              <a:ea typeface="+mn-ea"/>
              <a:cs typeface="Graphik Arabic Regular" pitchFamily="2" charset="-78"/>
            </a:rPr>
            <a:t>Arrangements for Supporting &amp; Encouraging Students’ Activities and their Interactions with Alumni</a:t>
          </a:r>
        </a:p>
      </dsp:txBody>
      <dsp:txXfrm>
        <a:off x="2772463" y="84240"/>
        <a:ext cx="5891483" cy="4813071"/>
      </dsp:txXfrm>
    </dsp:sp>
    <dsp:sp modelId="{30579FAC-3194-430C-A371-30EB530C56B2}">
      <dsp:nvSpPr>
        <dsp:cNvPr id="0" name=""/>
        <dsp:cNvSpPr/>
      </dsp:nvSpPr>
      <dsp:spPr>
        <a:xfrm>
          <a:off x="0" y="5156024"/>
          <a:ext cx="2165986" cy="415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ts val="1300"/>
            </a:lnSpc>
            <a:spcBef>
              <a:spcPts val="0"/>
            </a:spcBef>
            <a:spcAft>
              <a:spcPts val="0"/>
            </a:spcAft>
            <a:buNone/>
          </a:pPr>
          <a:r>
            <a:rPr lang="en-US" sz="1400" b="1" kern="1200" dirty="0">
              <a:solidFill>
                <a:schemeClr val="accent1">
                  <a:lumMod val="75000"/>
                </a:schemeClr>
              </a:solidFill>
              <a:latin typeface="Graphik Arabic Regular" pitchFamily="2" charset="-78"/>
              <a:cs typeface="Graphik Arabic Regular" pitchFamily="2" charset="-78"/>
            </a:rPr>
            <a:t>Implementation</a:t>
          </a:r>
        </a:p>
      </dsp:txBody>
      <dsp:txXfrm>
        <a:off x="0" y="5156024"/>
        <a:ext cx="2165986" cy="415393"/>
      </dsp:txXfrm>
    </dsp:sp>
    <dsp:sp modelId="{7C657C0B-37AE-45D9-80B5-53B428CB234F}">
      <dsp:nvSpPr>
        <dsp:cNvPr id="0" name=""/>
        <dsp:cNvSpPr/>
      </dsp:nvSpPr>
      <dsp:spPr>
        <a:xfrm>
          <a:off x="2165986" y="5019722"/>
          <a:ext cx="433197" cy="68799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614B8F-387E-4614-BEF6-2ED532654B44}">
      <dsp:nvSpPr>
        <dsp:cNvPr id="0" name=""/>
        <dsp:cNvSpPr/>
      </dsp:nvSpPr>
      <dsp:spPr>
        <a:xfrm>
          <a:off x="2772463" y="5019722"/>
          <a:ext cx="5891483" cy="687996"/>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List of Students’ Social, Cultural &amp; Sport Activities (3 years)</a:t>
          </a:r>
        </a:p>
        <a:p>
          <a:pPr marL="114300" lvl="1" indent="-114300" algn="l" defTabSz="666750">
            <a:lnSpc>
              <a:spcPct val="100000"/>
            </a:lnSpc>
            <a:spcBef>
              <a:spcPts val="0"/>
            </a:spcBef>
            <a:spcAft>
              <a:spcPts val="0"/>
            </a:spcAft>
            <a:buChar char="•"/>
          </a:pPr>
          <a:r>
            <a:rPr lang="en-US" sz="1400" kern="1200" dirty="0">
              <a:solidFill>
                <a:schemeClr val="bg1"/>
              </a:solidFill>
              <a:latin typeface="Graphik Arabic Regular" pitchFamily="2" charset="-78"/>
              <a:ea typeface="+mn-ea"/>
              <a:cs typeface="Graphik Arabic Regular" pitchFamily="2" charset="-78"/>
            </a:rPr>
            <a:t>Survey Reports</a:t>
          </a:r>
        </a:p>
      </dsp:txBody>
      <dsp:txXfrm>
        <a:off x="2772463" y="5019722"/>
        <a:ext cx="5891483" cy="687996"/>
      </dsp:txXfrm>
    </dsp:sp>
    <dsp:sp modelId="{6B3B9FDC-DF96-4598-A2F6-6783462A262E}">
      <dsp:nvSpPr>
        <dsp:cNvPr id="0" name=""/>
        <dsp:cNvSpPr/>
      </dsp:nvSpPr>
      <dsp:spPr>
        <a:xfrm>
          <a:off x="0" y="5783245"/>
          <a:ext cx="2165986" cy="415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35560" rIns="99568" bIns="35560" numCol="1" spcCol="1270" anchor="ctr" anchorCtr="0">
          <a:noAutofit/>
        </a:bodyPr>
        <a:lstStyle/>
        <a:p>
          <a:pPr marL="0" lvl="0" indent="0" algn="r" defTabSz="622300">
            <a:lnSpc>
              <a:spcPct val="90000"/>
            </a:lnSpc>
            <a:spcBef>
              <a:spcPts val="0"/>
            </a:spcBef>
            <a:spcAft>
              <a:spcPts val="0"/>
            </a:spcAft>
            <a:buNone/>
          </a:pPr>
          <a:r>
            <a:rPr lang="en-US" sz="1400" b="1" kern="1200" dirty="0">
              <a:solidFill>
                <a:schemeClr val="accent2">
                  <a:lumMod val="75000"/>
                </a:schemeClr>
              </a:solidFill>
              <a:latin typeface="Graphik Arabic Regular" pitchFamily="2" charset="-78"/>
              <a:cs typeface="Graphik Arabic Regular" pitchFamily="2" charset="-78"/>
            </a:rPr>
            <a:t> Improvements</a:t>
          </a:r>
        </a:p>
      </dsp:txBody>
      <dsp:txXfrm>
        <a:off x="0" y="5783245"/>
        <a:ext cx="2165986" cy="415393"/>
      </dsp:txXfrm>
    </dsp:sp>
    <dsp:sp modelId="{7DCC9653-3033-40E6-8BC0-98516246D1E6}">
      <dsp:nvSpPr>
        <dsp:cNvPr id="0" name=""/>
        <dsp:cNvSpPr/>
      </dsp:nvSpPr>
      <dsp:spPr>
        <a:xfrm>
          <a:off x="2165986" y="5783245"/>
          <a:ext cx="433197" cy="41539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A19E83-85EA-4454-93D8-84FA69D63A19}">
      <dsp:nvSpPr>
        <dsp:cNvPr id="0" name=""/>
        <dsp:cNvSpPr/>
      </dsp:nvSpPr>
      <dsp:spPr>
        <a:xfrm>
          <a:off x="2772463" y="5783245"/>
          <a:ext cx="5891483" cy="415393"/>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114300" lvl="1" indent="-114300" algn="l" defTabSz="622300">
            <a:lnSpc>
              <a:spcPct val="90000"/>
            </a:lnSpc>
            <a:spcBef>
              <a:spcPts val="0"/>
            </a:spcBef>
            <a:spcAft>
              <a:spcPts val="0"/>
            </a:spcAft>
            <a:buChar char="•"/>
          </a:pPr>
          <a:r>
            <a:rPr lang="en-US" sz="1400" kern="1200" dirty="0">
              <a:latin typeface="Graphik Arabic Regular" pitchFamily="2" charset="-78"/>
              <a:cs typeface="Graphik Arabic Regular" pitchFamily="2" charset="-78"/>
            </a:rPr>
            <a:t>Improvement Plans</a:t>
          </a:r>
        </a:p>
      </dsp:txBody>
      <dsp:txXfrm>
        <a:off x="2772463" y="5783245"/>
        <a:ext cx="5891483" cy="41539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565CF-4BAA-4F4C-9C05-1CC7CE428CDB}">
      <dsp:nvSpPr>
        <dsp:cNvPr id="0" name=""/>
        <dsp:cNvSpPr/>
      </dsp:nvSpPr>
      <dsp:spPr>
        <a:xfrm>
          <a:off x="1486353" y="234546"/>
          <a:ext cx="4325793" cy="135181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5626"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Graphik Arabic Regular" pitchFamily="2" charset="-78"/>
              <a:cs typeface="Graphik Arabic Regular" pitchFamily="2" charset="-78"/>
            </a:rPr>
            <a:t>Assigning a senior staff to Lead a working group in planning and monitoring the self evaluation process.</a:t>
          </a:r>
        </a:p>
      </dsp:txBody>
      <dsp:txXfrm>
        <a:off x="1486353" y="234546"/>
        <a:ext cx="4325793" cy="1351810"/>
      </dsp:txXfrm>
    </dsp:sp>
    <dsp:sp modelId="{6C87FA32-B135-4E12-947D-3E1E9D834986}">
      <dsp:nvSpPr>
        <dsp:cNvPr id="0" name=""/>
        <dsp:cNvSpPr/>
      </dsp:nvSpPr>
      <dsp:spPr>
        <a:xfrm>
          <a:off x="1306111" y="166860"/>
          <a:ext cx="946267" cy="1419400"/>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0909C-D202-4BC0-AAF1-60B128D28848}">
      <dsp:nvSpPr>
        <dsp:cNvPr id="0" name=""/>
        <dsp:cNvSpPr/>
      </dsp:nvSpPr>
      <dsp:spPr>
        <a:xfrm>
          <a:off x="6184175" y="234546"/>
          <a:ext cx="4325793" cy="135181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5626"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Graphik Arabic Regular" pitchFamily="2" charset="-78"/>
              <a:cs typeface="Graphik Arabic Regular" pitchFamily="2" charset="-78"/>
            </a:rPr>
            <a:t>Consideration should be given to involving students in the process.</a:t>
          </a:r>
          <a:endParaRPr lang="en-US" sz="1600" kern="1200" dirty="0">
            <a:latin typeface="Graphik Arabic Regular" pitchFamily="2" charset="-78"/>
            <a:cs typeface="Graphik Arabic Regular" pitchFamily="2" charset="-78"/>
          </a:endParaRPr>
        </a:p>
      </dsp:txBody>
      <dsp:txXfrm>
        <a:off x="6184175" y="234546"/>
        <a:ext cx="4325793" cy="1351810"/>
      </dsp:txXfrm>
    </dsp:sp>
    <dsp:sp modelId="{79FE78D5-9DFB-45A0-8E3D-3DE39ABD41FC}">
      <dsp:nvSpPr>
        <dsp:cNvPr id="0" name=""/>
        <dsp:cNvSpPr/>
      </dsp:nvSpPr>
      <dsp:spPr>
        <a:xfrm>
          <a:off x="6003933" y="188123"/>
          <a:ext cx="946267" cy="1419400"/>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9AA827-3B04-4AE0-9785-918AF31851BE}">
      <dsp:nvSpPr>
        <dsp:cNvPr id="0" name=""/>
        <dsp:cNvSpPr/>
      </dsp:nvSpPr>
      <dsp:spPr>
        <a:xfrm>
          <a:off x="1486353" y="1936325"/>
          <a:ext cx="4325793" cy="135181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5626"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Graphik Arabic Regular" pitchFamily="2" charset="-78"/>
              <a:cs typeface="Graphik Arabic Regular" pitchFamily="2" charset="-78"/>
            </a:rPr>
            <a:t>Assigning the review standards and indicators to the relevant academic and administrative units.</a:t>
          </a:r>
          <a:endParaRPr lang="en-US" sz="1600" kern="1200" dirty="0">
            <a:latin typeface="Graphik Arabic Regular" pitchFamily="2" charset="-78"/>
            <a:cs typeface="Graphik Arabic Regular" pitchFamily="2" charset="-78"/>
          </a:endParaRPr>
        </a:p>
      </dsp:txBody>
      <dsp:txXfrm>
        <a:off x="1486353" y="1936325"/>
        <a:ext cx="4325793" cy="1351810"/>
      </dsp:txXfrm>
    </dsp:sp>
    <dsp:sp modelId="{45442212-09A3-49A7-8763-FB433EA4A32B}">
      <dsp:nvSpPr>
        <dsp:cNvPr id="0" name=""/>
        <dsp:cNvSpPr/>
      </dsp:nvSpPr>
      <dsp:spPr>
        <a:xfrm>
          <a:off x="1306111" y="1741064"/>
          <a:ext cx="946267" cy="1419400"/>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ACC112-AC79-42EF-8CC8-B806F744924E}">
      <dsp:nvSpPr>
        <dsp:cNvPr id="0" name=""/>
        <dsp:cNvSpPr/>
      </dsp:nvSpPr>
      <dsp:spPr>
        <a:xfrm>
          <a:off x="6184175" y="1936325"/>
          <a:ext cx="4325793" cy="135181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5626"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Graphik Arabic Regular" pitchFamily="2" charset="-78"/>
              <a:cs typeface="Graphik Arabic Regular" pitchFamily="2" charset="-78"/>
            </a:rPr>
            <a:t>Sufficient time should be allocated for analysis, critical reflection, and identifying areas of strength and areas that require improvements.</a:t>
          </a:r>
          <a:endParaRPr lang="en-US" sz="1600" kern="1200" dirty="0">
            <a:latin typeface="Graphik Arabic Regular" pitchFamily="2" charset="-78"/>
            <a:cs typeface="Graphik Arabic Regular" pitchFamily="2" charset="-78"/>
          </a:endParaRPr>
        </a:p>
      </dsp:txBody>
      <dsp:txXfrm>
        <a:off x="6184175" y="1936325"/>
        <a:ext cx="4325793" cy="1351810"/>
      </dsp:txXfrm>
    </dsp:sp>
    <dsp:sp modelId="{B89AAB14-1557-46BC-A04A-0C6860573025}">
      <dsp:nvSpPr>
        <dsp:cNvPr id="0" name=""/>
        <dsp:cNvSpPr/>
      </dsp:nvSpPr>
      <dsp:spPr>
        <a:xfrm>
          <a:off x="6003933" y="1741064"/>
          <a:ext cx="946267" cy="1419400"/>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42A3CE-D492-4231-89F3-B9AECC8001E3}">
      <dsp:nvSpPr>
        <dsp:cNvPr id="0" name=""/>
        <dsp:cNvSpPr/>
      </dsp:nvSpPr>
      <dsp:spPr>
        <a:xfrm>
          <a:off x="1486353" y="3638104"/>
          <a:ext cx="4325793" cy="135181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5626"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Graphik Arabic Regular" pitchFamily="2" charset="-78"/>
              <a:cs typeface="Graphik Arabic Regular" pitchFamily="2" charset="-78"/>
            </a:rPr>
            <a:t>Each unit examines the indicators’ expectations and considers what types of evidence are needed. </a:t>
          </a:r>
          <a:endParaRPr lang="en-US" sz="1600" kern="1200" dirty="0">
            <a:latin typeface="Graphik Arabic Regular" pitchFamily="2" charset="-78"/>
            <a:cs typeface="Graphik Arabic Regular" pitchFamily="2" charset="-78"/>
          </a:endParaRPr>
        </a:p>
      </dsp:txBody>
      <dsp:txXfrm>
        <a:off x="1486353" y="3638104"/>
        <a:ext cx="4325793" cy="1351810"/>
      </dsp:txXfrm>
    </dsp:sp>
    <dsp:sp modelId="{CFFF4920-D438-4F3D-9B7C-4C6A1A7E4F24}">
      <dsp:nvSpPr>
        <dsp:cNvPr id="0" name=""/>
        <dsp:cNvSpPr/>
      </dsp:nvSpPr>
      <dsp:spPr>
        <a:xfrm>
          <a:off x="1306111" y="3442843"/>
          <a:ext cx="946267" cy="1419400"/>
        </a:xfrm>
        <a:prstGeom prst="rect">
          <a:avLst/>
        </a:prstGeom>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00000" r="-10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5F6687-A863-460F-8D6D-14FE4088574A}">
      <dsp:nvSpPr>
        <dsp:cNvPr id="0" name=""/>
        <dsp:cNvSpPr/>
      </dsp:nvSpPr>
      <dsp:spPr>
        <a:xfrm>
          <a:off x="6184175" y="3638104"/>
          <a:ext cx="4325793" cy="135181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5626"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Graphik Arabic Regular" pitchFamily="2" charset="-78"/>
              <a:cs typeface="Graphik Arabic Regular" pitchFamily="2" charset="-78"/>
            </a:rPr>
            <a:t>Developing a plan for the identified areas that require improvements to implement changes gradually. </a:t>
          </a:r>
          <a:endParaRPr lang="en-US" sz="1600" kern="1200" dirty="0">
            <a:latin typeface="Graphik Arabic Regular" pitchFamily="2" charset="-78"/>
            <a:cs typeface="Graphik Arabic Regular" pitchFamily="2" charset="-78"/>
          </a:endParaRPr>
        </a:p>
      </dsp:txBody>
      <dsp:txXfrm>
        <a:off x="6184175" y="3638104"/>
        <a:ext cx="4325793" cy="1351810"/>
      </dsp:txXfrm>
    </dsp:sp>
    <dsp:sp modelId="{1B1F9AEC-3840-442A-8B4F-4D62F812644C}">
      <dsp:nvSpPr>
        <dsp:cNvPr id="0" name=""/>
        <dsp:cNvSpPr/>
      </dsp:nvSpPr>
      <dsp:spPr>
        <a:xfrm>
          <a:off x="6003933" y="3442843"/>
          <a:ext cx="946267" cy="1419400"/>
        </a:xfrm>
        <a:prstGeom prst="rect">
          <a:avLst/>
        </a:prstGeom>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510E9-BD62-479D-BE14-F6F533A9A9B0}">
      <dsp:nvSpPr>
        <dsp:cNvPr id="0" name=""/>
        <dsp:cNvSpPr/>
      </dsp:nvSpPr>
      <dsp:spPr>
        <a:xfrm>
          <a:off x="916044" y="-5476"/>
          <a:ext cx="6291631" cy="6291631"/>
        </a:xfrm>
        <a:prstGeom prst="circularArrow">
          <a:avLst>
            <a:gd name="adj1" fmla="val 5274"/>
            <a:gd name="adj2" fmla="val 312630"/>
            <a:gd name="adj3" fmla="val 14228231"/>
            <a:gd name="adj4" fmla="val 17126960"/>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7315FD-B434-45D8-B355-C85D04FBC892}">
      <dsp:nvSpPr>
        <dsp:cNvPr id="0" name=""/>
        <dsp:cNvSpPr/>
      </dsp:nvSpPr>
      <dsp:spPr>
        <a:xfrm>
          <a:off x="2865912" y="2194"/>
          <a:ext cx="2391896" cy="1195948"/>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Graphik Arabic Regular" pitchFamily="2" charset="-78"/>
              <a:cs typeface="Graphik Arabic Regular" pitchFamily="2" charset="-78"/>
            </a:rPr>
            <a:t>Formal, Objective &amp; Bias Free</a:t>
          </a:r>
          <a:endParaRPr lang="en-US" sz="1600" kern="1200" dirty="0">
            <a:latin typeface="Graphik Arabic Regular" pitchFamily="2" charset="-78"/>
            <a:cs typeface="Graphik Arabic Regular" pitchFamily="2" charset="-78"/>
          </a:endParaRPr>
        </a:p>
      </dsp:txBody>
      <dsp:txXfrm>
        <a:off x="2924293" y="60575"/>
        <a:ext cx="2275134" cy="1079186"/>
      </dsp:txXfrm>
    </dsp:sp>
    <dsp:sp modelId="{678FEF67-37D1-4B7C-AFEC-397A2430E209}">
      <dsp:nvSpPr>
        <dsp:cNvPr id="0" name=""/>
        <dsp:cNvSpPr/>
      </dsp:nvSpPr>
      <dsp:spPr>
        <a:xfrm>
          <a:off x="5076343" y="1278387"/>
          <a:ext cx="2391896" cy="1195948"/>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raphik Arabic Regular" pitchFamily="2" charset="-78"/>
              <a:cs typeface="Graphik Arabic Regular" pitchFamily="2" charset="-78"/>
            </a:rPr>
            <a:t>Critical &amp; Analytical</a:t>
          </a:r>
        </a:p>
      </dsp:txBody>
      <dsp:txXfrm>
        <a:off x="5134724" y="1336768"/>
        <a:ext cx="2275134" cy="1079186"/>
      </dsp:txXfrm>
    </dsp:sp>
    <dsp:sp modelId="{FF85DD24-F45B-4847-852A-7D6768950EDE}">
      <dsp:nvSpPr>
        <dsp:cNvPr id="0" name=""/>
        <dsp:cNvSpPr/>
      </dsp:nvSpPr>
      <dsp:spPr>
        <a:xfrm>
          <a:off x="5076343" y="3830773"/>
          <a:ext cx="2391896" cy="119594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Graphik Arabic Regular" pitchFamily="2" charset="-78"/>
              <a:cs typeface="Graphik Arabic Regular" pitchFamily="2" charset="-78"/>
            </a:rPr>
            <a:t>Covering all Applicable Expectations</a:t>
          </a:r>
          <a:endParaRPr lang="en-US" sz="1600" kern="1200" dirty="0">
            <a:latin typeface="Graphik Arabic Regular" pitchFamily="2" charset="-78"/>
            <a:cs typeface="Graphik Arabic Regular" pitchFamily="2" charset="-78"/>
          </a:endParaRPr>
        </a:p>
      </dsp:txBody>
      <dsp:txXfrm>
        <a:off x="5134724" y="3889154"/>
        <a:ext cx="2275134" cy="1079186"/>
      </dsp:txXfrm>
    </dsp:sp>
    <dsp:sp modelId="{D7557095-5592-4B6D-80B1-C1E5EAF4A694}">
      <dsp:nvSpPr>
        <dsp:cNvPr id="0" name=""/>
        <dsp:cNvSpPr/>
      </dsp:nvSpPr>
      <dsp:spPr>
        <a:xfrm>
          <a:off x="2865912" y="5106967"/>
          <a:ext cx="2391896" cy="1195948"/>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raphik Arabic Regular" pitchFamily="2" charset="-78"/>
              <a:cs typeface="Graphik Arabic Regular" pitchFamily="2" charset="-78"/>
            </a:rPr>
            <a:t>Concise Supported by Evidence</a:t>
          </a:r>
        </a:p>
      </dsp:txBody>
      <dsp:txXfrm>
        <a:off x="2924293" y="5165348"/>
        <a:ext cx="2275134" cy="1079186"/>
      </dsp:txXfrm>
    </dsp:sp>
    <dsp:sp modelId="{A071403B-AB69-4DD0-9A09-BA8C0AD2E41B}">
      <dsp:nvSpPr>
        <dsp:cNvPr id="0" name=""/>
        <dsp:cNvSpPr/>
      </dsp:nvSpPr>
      <dsp:spPr>
        <a:xfrm>
          <a:off x="655481" y="3830773"/>
          <a:ext cx="2391896" cy="1195948"/>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raphik Arabic Regular" pitchFamily="2" charset="-78"/>
              <a:cs typeface="Graphik Arabic Regular" pitchFamily="2" charset="-78"/>
            </a:rPr>
            <a:t>Referring to ‘What Is’ and not to ‘What Should Be’</a:t>
          </a:r>
        </a:p>
      </dsp:txBody>
      <dsp:txXfrm>
        <a:off x="713862" y="3889154"/>
        <a:ext cx="2275134" cy="1079186"/>
      </dsp:txXfrm>
    </dsp:sp>
    <dsp:sp modelId="{39279C24-E899-4A5A-8BB9-662FBFD6FCAA}">
      <dsp:nvSpPr>
        <dsp:cNvPr id="0" name=""/>
        <dsp:cNvSpPr/>
      </dsp:nvSpPr>
      <dsp:spPr>
        <a:xfrm>
          <a:off x="655481" y="1278387"/>
          <a:ext cx="2391896" cy="1195948"/>
        </a:xfrm>
        <a:prstGeom prst="roundRect">
          <a:avLst/>
        </a:prstGeom>
        <a:solidFill>
          <a:srgbClr val="14B0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Graphik Arabic Regular" pitchFamily="2" charset="-78"/>
              <a:cs typeface="Graphik Arabic Regular" pitchFamily="2" charset="-78"/>
            </a:rPr>
            <a:t>Single Tone &amp; Checked For Consistency</a:t>
          </a:r>
        </a:p>
      </dsp:txBody>
      <dsp:txXfrm>
        <a:off x="713862" y="1336768"/>
        <a:ext cx="2275134" cy="107918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BC44D-CB08-43F5-8865-AD643AD84A77}">
      <dsp:nvSpPr>
        <dsp:cNvPr id="0" name=""/>
        <dsp:cNvSpPr/>
      </dsp:nvSpPr>
      <dsp:spPr>
        <a:xfrm>
          <a:off x="79288" y="502881"/>
          <a:ext cx="986101" cy="98610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1896BF-A2FB-40BE-AA78-221ACFC4BA52}">
      <dsp:nvSpPr>
        <dsp:cNvPr id="0" name=""/>
        <dsp:cNvSpPr/>
      </dsp:nvSpPr>
      <dsp:spPr>
        <a:xfrm>
          <a:off x="286369" y="709962"/>
          <a:ext cx="571938" cy="571938"/>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t="-8000" b="-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CFA314-49D0-41D2-86FF-F68204CC2E6B}">
      <dsp:nvSpPr>
        <dsp:cNvPr id="0" name=""/>
        <dsp:cNvSpPr/>
      </dsp:nvSpPr>
      <dsp:spPr>
        <a:xfrm>
          <a:off x="1276697" y="502881"/>
          <a:ext cx="2324382" cy="98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raphik Arabic Regular" pitchFamily="2" charset="-78"/>
              <a:cs typeface="Graphik Arabic Regular" pitchFamily="2" charset="-78"/>
            </a:rPr>
            <a:t>Evidence files must be clearly numbered with concise names</a:t>
          </a:r>
        </a:p>
        <a:p>
          <a:pPr marL="0" lvl="0" indent="0" algn="l" defTabSz="622300">
            <a:lnSpc>
              <a:spcPct val="90000"/>
            </a:lnSpc>
            <a:spcBef>
              <a:spcPct val="0"/>
            </a:spcBef>
            <a:spcAft>
              <a:spcPct val="35000"/>
            </a:spcAft>
            <a:buNone/>
          </a:pPr>
          <a:endParaRPr lang="en-US" sz="1400" kern="1200" dirty="0">
            <a:latin typeface="Graphik Arabic Regular" pitchFamily="2" charset="-78"/>
            <a:cs typeface="Graphik Arabic Regular" pitchFamily="2" charset="-78"/>
          </a:endParaRPr>
        </a:p>
      </dsp:txBody>
      <dsp:txXfrm>
        <a:off x="1276697" y="502881"/>
        <a:ext cx="2324382" cy="986101"/>
      </dsp:txXfrm>
    </dsp:sp>
    <dsp:sp modelId="{90E90C26-E22B-45CE-AF43-16646A84FDF9}">
      <dsp:nvSpPr>
        <dsp:cNvPr id="0" name=""/>
        <dsp:cNvSpPr/>
      </dsp:nvSpPr>
      <dsp:spPr>
        <a:xfrm>
          <a:off x="4006086" y="502881"/>
          <a:ext cx="986101" cy="98610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0FD90A-88EF-4B4D-B061-F3D41F43F32B}">
      <dsp:nvSpPr>
        <dsp:cNvPr id="0" name=""/>
        <dsp:cNvSpPr/>
      </dsp:nvSpPr>
      <dsp:spPr>
        <a:xfrm>
          <a:off x="4213167" y="709962"/>
          <a:ext cx="571938" cy="571938"/>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000" r="-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F16267-299B-4A61-9B99-5033FA21BC03}">
      <dsp:nvSpPr>
        <dsp:cNvPr id="0" name=""/>
        <dsp:cNvSpPr/>
      </dsp:nvSpPr>
      <dsp:spPr>
        <a:xfrm>
          <a:off x="5203495" y="502881"/>
          <a:ext cx="2324382" cy="98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raphik Arabic Regular" pitchFamily="2" charset="-78"/>
              <a:cs typeface="Graphik Arabic Regular" pitchFamily="2" charset="-78"/>
            </a:rPr>
            <a:t>If the evidence document is in Arabic, include a brief summary in English outlining the document's contents.</a:t>
          </a:r>
        </a:p>
      </dsp:txBody>
      <dsp:txXfrm>
        <a:off x="5203495" y="502881"/>
        <a:ext cx="2324382" cy="986101"/>
      </dsp:txXfrm>
    </dsp:sp>
    <dsp:sp modelId="{D6FA7135-7A04-4B79-9934-BE6810A6DA74}">
      <dsp:nvSpPr>
        <dsp:cNvPr id="0" name=""/>
        <dsp:cNvSpPr/>
      </dsp:nvSpPr>
      <dsp:spPr>
        <a:xfrm>
          <a:off x="79288" y="2510030"/>
          <a:ext cx="986101" cy="98610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136806-5B1F-4CBE-B837-E40F0E22240D}">
      <dsp:nvSpPr>
        <dsp:cNvPr id="0" name=""/>
        <dsp:cNvSpPr/>
      </dsp:nvSpPr>
      <dsp:spPr>
        <a:xfrm>
          <a:off x="286369" y="2717112"/>
          <a:ext cx="571938" cy="571938"/>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381F7B-ABD2-41FE-853C-79E08DDAFF3C}">
      <dsp:nvSpPr>
        <dsp:cNvPr id="0" name=""/>
        <dsp:cNvSpPr/>
      </dsp:nvSpPr>
      <dsp:spPr>
        <a:xfrm>
          <a:off x="1276697" y="2510030"/>
          <a:ext cx="2324382" cy="98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a:latin typeface="Graphik Arabic Regular" pitchFamily="2" charset="-78"/>
              <a:cs typeface="Graphik Arabic Regular" pitchFamily="2" charset="-78"/>
            </a:rPr>
            <a:t>All PDF files must be searchable.</a:t>
          </a:r>
        </a:p>
      </dsp:txBody>
      <dsp:txXfrm>
        <a:off x="1276697" y="2510030"/>
        <a:ext cx="2324382" cy="986101"/>
      </dsp:txXfrm>
    </dsp:sp>
    <dsp:sp modelId="{36693685-B15F-4D9A-BD30-B07DB4E982B5}">
      <dsp:nvSpPr>
        <dsp:cNvPr id="0" name=""/>
        <dsp:cNvSpPr/>
      </dsp:nvSpPr>
      <dsp:spPr>
        <a:xfrm>
          <a:off x="4006086" y="2510030"/>
          <a:ext cx="986101" cy="98610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4D8EC8-5F17-40EA-B744-E913EED174C3}">
      <dsp:nvSpPr>
        <dsp:cNvPr id="0" name=""/>
        <dsp:cNvSpPr/>
      </dsp:nvSpPr>
      <dsp:spPr>
        <a:xfrm>
          <a:off x="4213167" y="2717112"/>
          <a:ext cx="571938" cy="571938"/>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18000" r="-1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91F259-05B9-4712-9BE3-5FAFD657CD3C}">
      <dsp:nvSpPr>
        <dsp:cNvPr id="0" name=""/>
        <dsp:cNvSpPr/>
      </dsp:nvSpPr>
      <dsp:spPr>
        <a:xfrm>
          <a:off x="5203495" y="2510030"/>
          <a:ext cx="2324382" cy="98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raphik Arabic Regular" pitchFamily="2" charset="-78"/>
              <a:cs typeface="Graphik Arabic Regular" pitchFamily="2" charset="-78"/>
            </a:rPr>
            <a:t>Hyperlink the evidence within the self-evaluation report.</a:t>
          </a:r>
        </a:p>
      </dsp:txBody>
      <dsp:txXfrm>
        <a:off x="5203495" y="2510030"/>
        <a:ext cx="2324382" cy="986101"/>
      </dsp:txXfrm>
    </dsp:sp>
    <dsp:sp modelId="{670DCD72-867A-475B-B4F1-6133AED40FCB}">
      <dsp:nvSpPr>
        <dsp:cNvPr id="0" name=""/>
        <dsp:cNvSpPr/>
      </dsp:nvSpPr>
      <dsp:spPr>
        <a:xfrm>
          <a:off x="79288" y="4517180"/>
          <a:ext cx="986101" cy="98610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BBFA80-3269-4B94-A903-CDEE3763CBC9}">
      <dsp:nvSpPr>
        <dsp:cNvPr id="0" name=""/>
        <dsp:cNvSpPr/>
      </dsp:nvSpPr>
      <dsp:spPr>
        <a:xfrm>
          <a:off x="286369" y="4724261"/>
          <a:ext cx="571938" cy="571938"/>
        </a:xfrm>
        <a:prstGeom prst="rect">
          <a:avLst/>
        </a:prstGeom>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5000" r="-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298A50-D54F-4465-AC12-DBBC6674DAE3}">
      <dsp:nvSpPr>
        <dsp:cNvPr id="0" name=""/>
        <dsp:cNvSpPr/>
      </dsp:nvSpPr>
      <dsp:spPr>
        <a:xfrm>
          <a:off x="1276697" y="4517180"/>
          <a:ext cx="2324382" cy="98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raphik Arabic Regular" pitchFamily="2" charset="-78"/>
              <a:cs typeface="Graphik Arabic Regular" pitchFamily="2" charset="-78"/>
            </a:rPr>
            <a:t>When dealing with a large evidence document, refer to the specific relevant pages.</a:t>
          </a:r>
        </a:p>
      </dsp:txBody>
      <dsp:txXfrm>
        <a:off x="1276697" y="4517180"/>
        <a:ext cx="2324382" cy="986101"/>
      </dsp:txXfrm>
    </dsp:sp>
    <dsp:sp modelId="{566332F5-1F13-4A42-8C93-32049236D935}">
      <dsp:nvSpPr>
        <dsp:cNvPr id="0" name=""/>
        <dsp:cNvSpPr/>
      </dsp:nvSpPr>
      <dsp:spPr>
        <a:xfrm>
          <a:off x="4006086" y="4517180"/>
          <a:ext cx="986101" cy="986101"/>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AD9C0A-B8D9-47E7-A336-990207989941}">
      <dsp:nvSpPr>
        <dsp:cNvPr id="0" name=""/>
        <dsp:cNvSpPr/>
      </dsp:nvSpPr>
      <dsp:spPr>
        <a:xfrm>
          <a:off x="4213167" y="4724261"/>
          <a:ext cx="571938" cy="571938"/>
        </a:xfrm>
        <a:prstGeom prst="rect">
          <a:avLst/>
        </a:prstGeom>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6051A1-0326-4B43-97A7-BF46E11F4289}">
      <dsp:nvSpPr>
        <dsp:cNvPr id="0" name=""/>
        <dsp:cNvSpPr/>
      </dsp:nvSpPr>
      <dsp:spPr>
        <a:xfrm>
          <a:off x="5203495" y="4517180"/>
          <a:ext cx="2324382" cy="986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Graphik Arabic Regular" pitchFamily="2" charset="-78"/>
              <a:cs typeface="Graphik Arabic Regular" pitchFamily="2" charset="-78"/>
            </a:rPr>
            <a:t>Minimize the use of “On Site’ and ‘Upon Request’ evidence reserving them to the site visit.</a:t>
          </a:r>
        </a:p>
      </dsp:txBody>
      <dsp:txXfrm>
        <a:off x="5203495" y="4517180"/>
        <a:ext cx="2324382" cy="98610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147EC-972F-490C-BC43-1B29941C72CD}">
      <dsp:nvSpPr>
        <dsp:cNvPr id="0" name=""/>
        <dsp:cNvSpPr/>
      </dsp:nvSpPr>
      <dsp:spPr>
        <a:xfrm>
          <a:off x="6274496" y="1102915"/>
          <a:ext cx="1871923" cy="18720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89BBDE-2D6B-4549-A2B7-8A82898D814B}">
      <dsp:nvSpPr>
        <dsp:cNvPr id="0" name=""/>
        <dsp:cNvSpPr/>
      </dsp:nvSpPr>
      <dsp:spPr>
        <a:xfrm>
          <a:off x="6337107" y="1165327"/>
          <a:ext cx="1747503" cy="174719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Graphik Arabic Regular" pitchFamily="2" charset="-78"/>
              <a:cs typeface="Graphik Arabic Regular" pitchFamily="2" charset="-78"/>
            </a:rPr>
            <a:t>Site Visit Evidence List </a:t>
          </a:r>
        </a:p>
      </dsp:txBody>
      <dsp:txXfrm>
        <a:off x="6586751" y="1414973"/>
        <a:ext cx="1248216" cy="1247903"/>
      </dsp:txXfrm>
    </dsp:sp>
    <dsp:sp modelId="{6E55B04F-1244-42C4-9E2E-7F3F635267CF}">
      <dsp:nvSpPr>
        <dsp:cNvPr id="0" name=""/>
        <dsp:cNvSpPr/>
      </dsp:nvSpPr>
      <dsp:spPr>
        <a:xfrm rot="2700000">
          <a:off x="4331918" y="1102784"/>
          <a:ext cx="1871954" cy="187195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592264-B17B-42ED-B97E-FAA988FD3151}">
      <dsp:nvSpPr>
        <dsp:cNvPr id="0" name=""/>
        <dsp:cNvSpPr/>
      </dsp:nvSpPr>
      <dsp:spPr>
        <a:xfrm>
          <a:off x="4402572" y="1165327"/>
          <a:ext cx="1747503" cy="174719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Graphik Arabic Regular" pitchFamily="2" charset="-78"/>
              <a:cs typeface="Graphik Arabic Regular" pitchFamily="2" charset="-78"/>
            </a:rPr>
            <a:t>Extra Evidence List </a:t>
          </a:r>
        </a:p>
      </dsp:txBody>
      <dsp:txXfrm>
        <a:off x="4652215" y="1414973"/>
        <a:ext cx="1248216" cy="1247903"/>
      </dsp:txXfrm>
    </dsp:sp>
    <dsp:sp modelId="{F3C8F830-EE86-4F33-ACCA-29B724636D7A}">
      <dsp:nvSpPr>
        <dsp:cNvPr id="0" name=""/>
        <dsp:cNvSpPr/>
      </dsp:nvSpPr>
      <dsp:spPr>
        <a:xfrm rot="2700000">
          <a:off x="2405409" y="1102784"/>
          <a:ext cx="1871954" cy="187195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478B25-462D-4D97-B9DB-C3C18CAD9F44}">
      <dsp:nvSpPr>
        <dsp:cNvPr id="0" name=""/>
        <dsp:cNvSpPr/>
      </dsp:nvSpPr>
      <dsp:spPr>
        <a:xfrm>
          <a:off x="2468036" y="1165327"/>
          <a:ext cx="1747503" cy="174719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Graphik Arabic Regular" pitchFamily="2" charset="-78"/>
              <a:cs typeface="Graphik Arabic Regular" pitchFamily="2" charset="-78"/>
            </a:rPr>
            <a:t>SM List</a:t>
          </a:r>
        </a:p>
      </dsp:txBody>
      <dsp:txXfrm>
        <a:off x="2717680" y="1414973"/>
        <a:ext cx="1248216" cy="1247903"/>
      </dsp:txXfrm>
    </dsp:sp>
    <dsp:sp modelId="{13E2BC04-80F2-41DE-B5CE-6898B77E1BAC}">
      <dsp:nvSpPr>
        <dsp:cNvPr id="0" name=""/>
        <dsp:cNvSpPr/>
      </dsp:nvSpPr>
      <dsp:spPr>
        <a:xfrm rot="2700000">
          <a:off x="470874" y="1102784"/>
          <a:ext cx="1871954" cy="187195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AA9577-BC81-442D-A6A4-84D5EFF2912C}">
      <dsp:nvSpPr>
        <dsp:cNvPr id="0" name=""/>
        <dsp:cNvSpPr/>
      </dsp:nvSpPr>
      <dsp:spPr>
        <a:xfrm>
          <a:off x="533501" y="1165327"/>
          <a:ext cx="1747503" cy="1747196"/>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Graphik Arabic Regular" pitchFamily="2" charset="-78"/>
              <a:cs typeface="Graphik Arabic Regular" pitchFamily="2" charset="-78"/>
            </a:rPr>
            <a:t>Index</a:t>
          </a:r>
        </a:p>
      </dsp:txBody>
      <dsp:txXfrm>
        <a:off x="783144" y="1414973"/>
        <a:ext cx="1248216" cy="1247903"/>
      </dsp:txXfrm>
    </dsp:sp>
    <dsp:sp modelId="{3D348C4D-1B5E-4044-8542-A832F1182681}">
      <dsp:nvSpPr>
        <dsp:cNvPr id="0" name=""/>
        <dsp:cNvSpPr/>
      </dsp:nvSpPr>
      <dsp:spPr>
        <a:xfrm>
          <a:off x="680221" y="3067323"/>
          <a:ext cx="1747503" cy="10261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solidFill>
                <a:schemeClr val="tx1"/>
              </a:solidFill>
              <a:latin typeface="Graphik Arabic Regular" pitchFamily="2" charset="-78"/>
              <a:cs typeface="Graphik Arabic Regular" pitchFamily="2" charset="-78"/>
            </a:rPr>
            <a:t>Condition </a:t>
          </a:r>
        </a:p>
        <a:p>
          <a:pPr marL="171450" lvl="1" indent="-171450" algn="l" defTabSz="800100">
            <a:lnSpc>
              <a:spcPct val="90000"/>
            </a:lnSpc>
            <a:spcBef>
              <a:spcPct val="0"/>
            </a:spcBef>
            <a:spcAft>
              <a:spcPct val="15000"/>
            </a:spcAft>
            <a:buChar char="•"/>
          </a:pPr>
          <a:r>
            <a:rPr lang="en-US" sz="1800" b="1" kern="1200">
              <a:solidFill>
                <a:schemeClr val="tx1"/>
              </a:solidFill>
              <a:latin typeface="Graphik Arabic Regular" pitchFamily="2" charset="-78"/>
              <a:cs typeface="Graphik Arabic Regular" pitchFamily="2" charset="-78"/>
            </a:rPr>
            <a:t>Availability </a:t>
          </a:r>
          <a:endParaRPr lang="en-US" sz="1800" b="1" kern="1200" dirty="0">
            <a:solidFill>
              <a:schemeClr val="tx1"/>
            </a:solidFill>
            <a:latin typeface="Graphik Arabic Regular" pitchFamily="2" charset="-78"/>
            <a:cs typeface="Graphik Arabic Regular" pitchFamily="2" charset="-78"/>
          </a:endParaRPr>
        </a:p>
        <a:p>
          <a:pPr marL="171450" lvl="1" indent="-171450" algn="l" defTabSz="800100">
            <a:lnSpc>
              <a:spcPct val="90000"/>
            </a:lnSpc>
            <a:spcBef>
              <a:spcPct val="0"/>
            </a:spcBef>
            <a:spcAft>
              <a:spcPct val="15000"/>
            </a:spcAft>
            <a:buChar char="•"/>
          </a:pPr>
          <a:r>
            <a:rPr lang="en-US" sz="1800" b="1" kern="1200" dirty="0">
              <a:solidFill>
                <a:schemeClr val="tx1"/>
              </a:solidFill>
              <a:latin typeface="Graphik Arabic Regular" pitchFamily="2" charset="-78"/>
              <a:cs typeface="Graphik Arabic Regular" pitchFamily="2" charset="-78"/>
            </a:rPr>
            <a:t>Accuracy </a:t>
          </a:r>
        </a:p>
      </dsp:txBody>
      <dsp:txXfrm>
        <a:off x="680221" y="3067323"/>
        <a:ext cx="1747503" cy="102617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565CF-4BAA-4F4C-9C05-1CC7CE428CDB}">
      <dsp:nvSpPr>
        <dsp:cNvPr id="0" name=""/>
        <dsp:cNvSpPr/>
      </dsp:nvSpPr>
      <dsp:spPr>
        <a:xfrm>
          <a:off x="1329830" y="248499"/>
          <a:ext cx="4475340" cy="13985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7280" tIns="60960" rIns="60960" bIns="60960" numCol="1" spcCol="1270" anchor="ctr" anchorCtr="0">
          <a:noAutofit/>
        </a:bodyPr>
        <a:lstStyle/>
        <a:p>
          <a:pPr marL="0" lvl="0" indent="0" algn="l" defTabSz="711200">
            <a:lnSpc>
              <a:spcPts val="1800"/>
            </a:lnSpc>
            <a:spcBef>
              <a:spcPts val="0"/>
            </a:spcBef>
            <a:spcAft>
              <a:spcPts val="0"/>
            </a:spcAft>
            <a:buNone/>
          </a:pPr>
          <a:r>
            <a:rPr lang="en-US" sz="1600" kern="1200" dirty="0">
              <a:latin typeface="Graphik Arabic Regular" pitchFamily="2" charset="-78"/>
              <a:cs typeface="Graphik Arabic Regular" pitchFamily="2" charset="-78"/>
            </a:rPr>
            <a:t>Interviewees should be informed about the purposes of interviews (validate claims made in SER &amp; obtain more information and evidence)</a:t>
          </a:r>
        </a:p>
      </dsp:txBody>
      <dsp:txXfrm>
        <a:off x="1329830" y="248499"/>
        <a:ext cx="4475340" cy="1398543"/>
      </dsp:txXfrm>
    </dsp:sp>
    <dsp:sp modelId="{6C87FA32-B135-4E12-947D-3E1E9D834986}">
      <dsp:nvSpPr>
        <dsp:cNvPr id="0" name=""/>
        <dsp:cNvSpPr/>
      </dsp:nvSpPr>
      <dsp:spPr>
        <a:xfrm>
          <a:off x="1143358" y="178474"/>
          <a:ext cx="978980" cy="1468471"/>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0909C-D202-4BC0-AAF1-60B128D28848}">
      <dsp:nvSpPr>
        <dsp:cNvPr id="0" name=""/>
        <dsp:cNvSpPr/>
      </dsp:nvSpPr>
      <dsp:spPr>
        <a:xfrm>
          <a:off x="6197381" y="248499"/>
          <a:ext cx="4475340" cy="13985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7280" tIns="60960" rIns="60960" bIns="60960" numCol="1" spcCol="1270" anchor="ctr" anchorCtr="0">
          <a:noAutofit/>
        </a:bodyPr>
        <a:lstStyle/>
        <a:p>
          <a:pPr marL="0" lvl="0" indent="0" algn="l" defTabSz="711200">
            <a:lnSpc>
              <a:spcPts val="1800"/>
            </a:lnSpc>
            <a:spcBef>
              <a:spcPts val="0"/>
            </a:spcBef>
            <a:spcAft>
              <a:spcPts val="0"/>
            </a:spcAft>
            <a:buNone/>
          </a:pPr>
          <a:r>
            <a:rPr lang="en-GB" sz="1600" kern="1200" dirty="0">
              <a:latin typeface="Graphik Arabic Regular" pitchFamily="2" charset="-78"/>
              <a:cs typeface="Graphik Arabic Regular" pitchFamily="2" charset="-78"/>
            </a:rPr>
            <a:t>Interviewees should be informed that they can ask for the question to be repeated in English or in Arabic if they do not understand it.</a:t>
          </a:r>
          <a:endParaRPr lang="en-US" sz="1600" kern="1200" dirty="0">
            <a:latin typeface="Graphik Arabic Regular" pitchFamily="2" charset="-78"/>
            <a:cs typeface="Graphik Arabic Regular" pitchFamily="2" charset="-78"/>
          </a:endParaRPr>
        </a:p>
      </dsp:txBody>
      <dsp:txXfrm>
        <a:off x="6197381" y="248499"/>
        <a:ext cx="4475340" cy="1398543"/>
      </dsp:txXfrm>
    </dsp:sp>
    <dsp:sp modelId="{79FE78D5-9DFB-45A0-8E3D-3DE39ABD41FC}">
      <dsp:nvSpPr>
        <dsp:cNvPr id="0" name=""/>
        <dsp:cNvSpPr/>
      </dsp:nvSpPr>
      <dsp:spPr>
        <a:xfrm>
          <a:off x="6010909" y="200471"/>
          <a:ext cx="978980" cy="1468471"/>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9AA827-3B04-4AE0-9785-918AF31851BE}">
      <dsp:nvSpPr>
        <dsp:cNvPr id="0" name=""/>
        <dsp:cNvSpPr/>
      </dsp:nvSpPr>
      <dsp:spPr>
        <a:xfrm>
          <a:off x="1329830" y="2009111"/>
          <a:ext cx="4475340" cy="13985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7280" tIns="60960" rIns="60960" bIns="60960" numCol="1" spcCol="1270" anchor="ctr" anchorCtr="0">
          <a:noAutofit/>
        </a:bodyPr>
        <a:lstStyle/>
        <a:p>
          <a:pPr marL="0" lvl="0" indent="0" algn="l" defTabSz="711200">
            <a:lnSpc>
              <a:spcPts val="1800"/>
            </a:lnSpc>
            <a:spcBef>
              <a:spcPts val="0"/>
            </a:spcBef>
            <a:spcAft>
              <a:spcPts val="0"/>
            </a:spcAft>
            <a:buNone/>
          </a:pPr>
          <a:r>
            <a:rPr lang="en-GB" sz="1600" kern="1200" dirty="0">
              <a:latin typeface="Graphik Arabic Regular" pitchFamily="2" charset="-78"/>
              <a:cs typeface="Graphik Arabic Regular" pitchFamily="2" charset="-78"/>
            </a:rPr>
            <a:t>Interviewees should be informed that Interviews are held in confidence and that they should not reveal their or their colleagues’ specific responses to others. </a:t>
          </a:r>
          <a:endParaRPr lang="en-US" sz="1600" kern="1200" dirty="0">
            <a:latin typeface="Graphik Arabic Regular" pitchFamily="2" charset="-78"/>
            <a:cs typeface="Graphik Arabic Regular" pitchFamily="2" charset="-78"/>
          </a:endParaRPr>
        </a:p>
      </dsp:txBody>
      <dsp:txXfrm>
        <a:off x="1329830" y="2009111"/>
        <a:ext cx="4475340" cy="1398543"/>
      </dsp:txXfrm>
    </dsp:sp>
    <dsp:sp modelId="{45442212-09A3-49A7-8763-FB433EA4A32B}">
      <dsp:nvSpPr>
        <dsp:cNvPr id="0" name=""/>
        <dsp:cNvSpPr/>
      </dsp:nvSpPr>
      <dsp:spPr>
        <a:xfrm>
          <a:off x="1143358" y="1807099"/>
          <a:ext cx="978980" cy="1468471"/>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ACC112-AC79-42EF-8CC8-B806F744924E}">
      <dsp:nvSpPr>
        <dsp:cNvPr id="0" name=""/>
        <dsp:cNvSpPr/>
      </dsp:nvSpPr>
      <dsp:spPr>
        <a:xfrm>
          <a:off x="6197381" y="2009111"/>
          <a:ext cx="4475340" cy="13985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7280" tIns="60960" rIns="60960" bIns="60960" numCol="1" spcCol="1270" anchor="ctr" anchorCtr="0">
          <a:noAutofit/>
        </a:bodyPr>
        <a:lstStyle/>
        <a:p>
          <a:pPr marL="0" lvl="0" indent="0" algn="l" defTabSz="711200">
            <a:lnSpc>
              <a:spcPts val="1800"/>
            </a:lnSpc>
            <a:spcBef>
              <a:spcPts val="0"/>
            </a:spcBef>
            <a:spcAft>
              <a:spcPts val="0"/>
            </a:spcAft>
            <a:buNone/>
          </a:pPr>
          <a:r>
            <a:rPr lang="en-GB" sz="1600" kern="1200" dirty="0">
              <a:latin typeface="Graphik Arabic Regular" pitchFamily="2" charset="-78"/>
              <a:cs typeface="Graphik Arabic Regular" pitchFamily="2" charset="-78"/>
            </a:rPr>
            <a:t>Interviewees should be informed that they should respond directly and briefly to the questions and that one person should not dominate the responses.</a:t>
          </a:r>
          <a:endParaRPr lang="en-US" sz="1600" kern="1200" dirty="0">
            <a:latin typeface="Graphik Arabic Regular" pitchFamily="2" charset="-78"/>
            <a:cs typeface="Graphik Arabic Regular" pitchFamily="2" charset="-78"/>
          </a:endParaRPr>
        </a:p>
      </dsp:txBody>
      <dsp:txXfrm>
        <a:off x="6197381" y="2009111"/>
        <a:ext cx="4475340" cy="1398543"/>
      </dsp:txXfrm>
    </dsp:sp>
    <dsp:sp modelId="{B89AAB14-1557-46BC-A04A-0C6860573025}">
      <dsp:nvSpPr>
        <dsp:cNvPr id="0" name=""/>
        <dsp:cNvSpPr/>
      </dsp:nvSpPr>
      <dsp:spPr>
        <a:xfrm>
          <a:off x="6010909" y="1807099"/>
          <a:ext cx="978980" cy="1468471"/>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42A3CE-D492-4231-89F3-B9AECC8001E3}">
      <dsp:nvSpPr>
        <dsp:cNvPr id="0" name=""/>
        <dsp:cNvSpPr/>
      </dsp:nvSpPr>
      <dsp:spPr>
        <a:xfrm>
          <a:off x="1329830" y="3769722"/>
          <a:ext cx="4475340" cy="13985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7280" tIns="60960" rIns="60960" bIns="60960" numCol="1" spcCol="1270" anchor="ctr" anchorCtr="0">
          <a:noAutofit/>
        </a:bodyPr>
        <a:lstStyle/>
        <a:p>
          <a:pPr marL="0" lvl="0" indent="0" algn="l" defTabSz="711200">
            <a:lnSpc>
              <a:spcPts val="1800"/>
            </a:lnSpc>
            <a:spcBef>
              <a:spcPts val="0"/>
            </a:spcBef>
            <a:spcAft>
              <a:spcPts val="0"/>
            </a:spcAft>
            <a:buNone/>
          </a:pPr>
          <a:r>
            <a:rPr lang="en-GB" sz="1600" kern="1200" dirty="0">
              <a:latin typeface="Graphik Arabic Regular" pitchFamily="2" charset="-78"/>
              <a:cs typeface="Graphik Arabic Regular" pitchFamily="2" charset="-78"/>
            </a:rPr>
            <a:t>Interviewees should be informed that the Panel is collecting information from many different sources, so the words of one specific individual do not carry undue weight. </a:t>
          </a:r>
          <a:endParaRPr lang="en-US" sz="1600" kern="1200" dirty="0">
            <a:latin typeface="Graphik Arabic Regular" pitchFamily="2" charset="-78"/>
            <a:cs typeface="Graphik Arabic Regular" pitchFamily="2" charset="-78"/>
          </a:endParaRPr>
        </a:p>
      </dsp:txBody>
      <dsp:txXfrm>
        <a:off x="1329830" y="3769722"/>
        <a:ext cx="4475340" cy="1398543"/>
      </dsp:txXfrm>
    </dsp:sp>
    <dsp:sp modelId="{CFFF4920-D438-4F3D-9B7C-4C6A1A7E4F24}">
      <dsp:nvSpPr>
        <dsp:cNvPr id="0" name=""/>
        <dsp:cNvSpPr/>
      </dsp:nvSpPr>
      <dsp:spPr>
        <a:xfrm>
          <a:off x="1143358" y="3567710"/>
          <a:ext cx="978980" cy="1468471"/>
        </a:xfrm>
        <a:prstGeom prst="rect">
          <a:avLst/>
        </a:prstGeom>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5F6687-A863-460F-8D6D-14FE4088574A}">
      <dsp:nvSpPr>
        <dsp:cNvPr id="0" name=""/>
        <dsp:cNvSpPr/>
      </dsp:nvSpPr>
      <dsp:spPr>
        <a:xfrm>
          <a:off x="6197381" y="3769722"/>
          <a:ext cx="4475340" cy="139854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47280" tIns="60960" rIns="60960" bIns="60960" numCol="1" spcCol="1270" anchor="ctr" anchorCtr="0">
          <a:noAutofit/>
        </a:bodyPr>
        <a:lstStyle/>
        <a:p>
          <a:pPr marL="0" lvl="0" indent="0" algn="l" defTabSz="711200">
            <a:lnSpc>
              <a:spcPts val="1800"/>
            </a:lnSpc>
            <a:spcBef>
              <a:spcPts val="0"/>
            </a:spcBef>
            <a:spcAft>
              <a:spcPts val="0"/>
            </a:spcAft>
            <a:buNone/>
          </a:pPr>
          <a:r>
            <a:rPr lang="en-GB" sz="1600" kern="1200" dirty="0">
              <a:latin typeface="Graphik Arabic Regular" pitchFamily="2" charset="-78"/>
              <a:cs typeface="Graphik Arabic Regular" pitchFamily="2" charset="-78"/>
            </a:rPr>
            <a:t>Interviewees should be informed that the site visit is not a forum for debates or hearing individual complaints or grievances. </a:t>
          </a:r>
          <a:endParaRPr lang="en-US" sz="1600" kern="1200" dirty="0">
            <a:latin typeface="Graphik Arabic Regular" pitchFamily="2" charset="-78"/>
            <a:cs typeface="Graphik Arabic Regular" pitchFamily="2" charset="-78"/>
          </a:endParaRPr>
        </a:p>
      </dsp:txBody>
      <dsp:txXfrm>
        <a:off x="6197381" y="3769722"/>
        <a:ext cx="4475340" cy="1398543"/>
      </dsp:txXfrm>
    </dsp:sp>
    <dsp:sp modelId="{1B1F9AEC-3840-442A-8B4F-4D62F812644C}">
      <dsp:nvSpPr>
        <dsp:cNvPr id="0" name=""/>
        <dsp:cNvSpPr/>
      </dsp:nvSpPr>
      <dsp:spPr>
        <a:xfrm>
          <a:off x="6010909" y="3567710"/>
          <a:ext cx="978980" cy="1468471"/>
        </a:xfrm>
        <a:prstGeom prst="rect">
          <a:avLst/>
        </a:prstGeom>
        <a:blipFill>
          <a:blip xmlns:r="http://schemas.openxmlformats.org/officeDocument/2006/relationships"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1E8AA-4217-4DA5-A80A-3240550FE593}">
      <dsp:nvSpPr>
        <dsp:cNvPr id="0" name=""/>
        <dsp:cNvSpPr/>
      </dsp:nvSpPr>
      <dsp:spPr>
        <a:xfrm>
          <a:off x="0" y="9154"/>
          <a:ext cx="10905956" cy="542880"/>
        </a:xfrm>
        <a:prstGeom prst="roundRect">
          <a:avLst/>
        </a:prstGeom>
        <a:solidFill>
          <a:schemeClr val="accent6">
            <a:lumMod val="7500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ts val="2000"/>
            </a:lnSpc>
            <a:spcBef>
              <a:spcPts val="0"/>
            </a:spcBef>
            <a:spcAft>
              <a:spcPts val="0"/>
            </a:spcAft>
            <a:buNone/>
          </a:pPr>
          <a:r>
            <a:rPr lang="en-GB" sz="1800" b="1" i="0" u="none" strike="noStrike" kern="1200" dirty="0">
              <a:effectLst/>
              <a:latin typeface="Graphik Arabic Regular" pitchFamily="2" charset="-78"/>
              <a:ea typeface="Times New Roman" panose="02020603050405020304" pitchFamily="18" charset="0"/>
              <a:cs typeface="Graphik Arabic Regular" pitchFamily="2" charset="-78"/>
            </a:rPr>
            <a:t>Compliant with the General Framework Standards</a:t>
          </a:r>
          <a:endParaRPr lang="en-US" sz="1800" b="1" kern="1200" dirty="0">
            <a:latin typeface="Graphik Arabic Regular" pitchFamily="2" charset="-78"/>
            <a:cs typeface="Graphik Arabic Regular" pitchFamily="2" charset="-78"/>
          </a:endParaRPr>
        </a:p>
      </dsp:txBody>
      <dsp:txXfrm>
        <a:off x="26501" y="35655"/>
        <a:ext cx="10852954" cy="489878"/>
      </dsp:txXfrm>
    </dsp:sp>
    <dsp:sp modelId="{3FAD7465-B0D3-4616-BF27-376221FE0B71}">
      <dsp:nvSpPr>
        <dsp:cNvPr id="0" name=""/>
        <dsp:cNvSpPr/>
      </dsp:nvSpPr>
      <dsp:spPr>
        <a:xfrm>
          <a:off x="0" y="552034"/>
          <a:ext cx="10905956" cy="825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64" tIns="20320" rIns="113792" bIns="20320" numCol="1" spcCol="1270" anchor="t" anchorCtr="0">
          <a:noAutofit/>
        </a:bodyPr>
        <a:lstStyle/>
        <a:p>
          <a:pPr marL="171450" lvl="1" indent="-171450" algn="l" defTabSz="711200">
            <a:lnSpc>
              <a:spcPts val="2000"/>
            </a:lnSpc>
            <a:spcBef>
              <a:spcPts val="0"/>
            </a:spcBef>
            <a:spcAft>
              <a:spcPts val="0"/>
            </a:spcAft>
            <a:buChar char="•"/>
          </a:pPr>
          <a:r>
            <a:rPr lang="en-GB" sz="1600" b="0" i="0" u="none" strike="noStrike" kern="1200" dirty="0">
              <a:effectLst/>
              <a:latin typeface="Graphik Arabic Regular" pitchFamily="2" charset="-78"/>
              <a:ea typeface="Calibri" panose="020F0502020204030204" pitchFamily="34" charset="0"/>
              <a:cs typeface="Graphik Arabic Regular" pitchFamily="2" charset="-78"/>
            </a:rPr>
            <a:t>The judgement will be final, and the institutional review report will be published on the BQA website.</a:t>
          </a:r>
          <a:endParaRPr lang="en-US" sz="1600" kern="1200" dirty="0">
            <a:latin typeface="Graphik Arabic Regular" pitchFamily="2" charset="-78"/>
            <a:cs typeface="Graphik Arabic Regular" pitchFamily="2" charset="-78"/>
          </a:endParaRPr>
        </a:p>
        <a:p>
          <a:pPr marL="171450" lvl="1" indent="-171450" algn="l" defTabSz="711200">
            <a:lnSpc>
              <a:spcPts val="2000"/>
            </a:lnSpc>
            <a:spcBef>
              <a:spcPts val="0"/>
            </a:spcBef>
            <a:spcAft>
              <a:spcPts val="0"/>
            </a:spcAft>
            <a:buChar char="•"/>
          </a:pPr>
          <a:r>
            <a:rPr lang="en-GB" sz="1600" b="0" i="0" u="none" strike="noStrike" kern="1200" dirty="0">
              <a:effectLst/>
              <a:latin typeface="Graphik Arabic Regular" pitchFamily="2" charset="-78"/>
              <a:ea typeface="Calibri" panose="020F0502020204030204" pitchFamily="34" charset="0"/>
              <a:cs typeface="Graphik Arabic Regular" pitchFamily="2" charset="-78"/>
            </a:rPr>
            <a:t>The institution will be listed or remain listed in the NQF Register.</a:t>
          </a:r>
          <a:endParaRPr lang="en-US" sz="1600" kern="1200" dirty="0">
            <a:latin typeface="Graphik Arabic Regular" pitchFamily="2" charset="-78"/>
            <a:cs typeface="Graphik Arabic Regular" pitchFamily="2" charset="-78"/>
          </a:endParaRPr>
        </a:p>
        <a:p>
          <a:pPr marL="171450" lvl="1" indent="-171450" algn="l" defTabSz="711200">
            <a:lnSpc>
              <a:spcPts val="2000"/>
            </a:lnSpc>
            <a:spcBef>
              <a:spcPts val="0"/>
            </a:spcBef>
            <a:spcAft>
              <a:spcPts val="0"/>
            </a:spcAft>
            <a:buChar char="•"/>
          </a:pPr>
          <a:r>
            <a:rPr lang="en-GB" sz="1600" b="0" i="0" u="none" strike="noStrike" kern="1200" dirty="0">
              <a:effectLst/>
              <a:latin typeface="Graphik Arabic Regular" pitchFamily="2" charset="-78"/>
              <a:ea typeface="Calibri" panose="020F0502020204030204" pitchFamily="34" charset="0"/>
              <a:cs typeface="Graphik Arabic Regular" pitchFamily="2" charset="-78"/>
            </a:rPr>
            <a:t>The institution will be eligible to apply to HEC Accreditation</a:t>
          </a:r>
          <a:endParaRPr lang="en-US" sz="1600" kern="1200" dirty="0">
            <a:latin typeface="Graphik Arabic Regular" pitchFamily="2" charset="-78"/>
            <a:cs typeface="Graphik Arabic Regular" pitchFamily="2" charset="-78"/>
          </a:endParaRPr>
        </a:p>
      </dsp:txBody>
      <dsp:txXfrm>
        <a:off x="0" y="552034"/>
        <a:ext cx="10905956" cy="825412"/>
      </dsp:txXfrm>
    </dsp:sp>
    <dsp:sp modelId="{16C97A77-EEC5-4F7F-B3E2-76452FD5B5FA}">
      <dsp:nvSpPr>
        <dsp:cNvPr id="0" name=""/>
        <dsp:cNvSpPr/>
      </dsp:nvSpPr>
      <dsp:spPr>
        <a:xfrm>
          <a:off x="0" y="1377446"/>
          <a:ext cx="10905956" cy="542880"/>
        </a:xfrm>
        <a:prstGeom prst="roundRect">
          <a:avLst/>
        </a:prstGeom>
        <a:solidFill>
          <a:schemeClr val="accent4">
            <a:lumMod val="7500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ts val="2000"/>
            </a:lnSpc>
            <a:spcBef>
              <a:spcPts val="0"/>
            </a:spcBef>
            <a:spcAft>
              <a:spcPts val="0"/>
            </a:spcAft>
            <a:buNone/>
          </a:pPr>
          <a:r>
            <a:rPr lang="en-AU" sz="1800" b="1" i="0" u="none" strike="noStrike" kern="1200" dirty="0">
              <a:effectLst/>
              <a:latin typeface="Graphik Arabic Regular" pitchFamily="2" charset="-78"/>
              <a:ea typeface="Times New Roman" panose="02020603050405020304" pitchFamily="18" charset="0"/>
              <a:cs typeface="Graphik Arabic Regular" pitchFamily="2" charset="-78"/>
            </a:rPr>
            <a:t>Partially Compliant with the General Framework Standards</a:t>
          </a:r>
          <a:endParaRPr lang="en-US" sz="1800" kern="1200" dirty="0">
            <a:latin typeface="Graphik Arabic Regular" pitchFamily="2" charset="-78"/>
            <a:cs typeface="Graphik Arabic Regular" pitchFamily="2" charset="-78"/>
          </a:endParaRPr>
        </a:p>
      </dsp:txBody>
      <dsp:txXfrm>
        <a:off x="26501" y="1403947"/>
        <a:ext cx="10852954" cy="489878"/>
      </dsp:txXfrm>
    </dsp:sp>
    <dsp:sp modelId="{8152C5F2-D945-491E-98CD-FFFAC671AED3}">
      <dsp:nvSpPr>
        <dsp:cNvPr id="0" name=""/>
        <dsp:cNvSpPr/>
      </dsp:nvSpPr>
      <dsp:spPr>
        <a:xfrm>
          <a:off x="0" y="1920326"/>
          <a:ext cx="10905956" cy="1080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64" tIns="20320" rIns="113792" bIns="20320" numCol="1" spcCol="1270" anchor="t" anchorCtr="0">
          <a:noAutofit/>
        </a:bodyPr>
        <a:lstStyle/>
        <a:p>
          <a:pPr marL="171450" lvl="1" indent="-171450" algn="l" defTabSz="711200">
            <a:lnSpc>
              <a:spcPts val="2000"/>
            </a:lnSpc>
            <a:spcBef>
              <a:spcPts val="0"/>
            </a:spcBef>
            <a:spcAft>
              <a:spcPts val="0"/>
            </a:spcAft>
            <a:buChar char="•"/>
          </a:pPr>
          <a:r>
            <a:rPr lang="en-GB" sz="1600" b="0" i="0" u="none" strike="noStrike" kern="1200" dirty="0">
              <a:effectLst/>
              <a:latin typeface="Graphik Arabic Regular" pitchFamily="2" charset="-78"/>
              <a:ea typeface="Calibri" panose="020F0502020204030204" pitchFamily="34" charset="0"/>
              <a:cs typeface="Graphik Arabic Regular" pitchFamily="2" charset="-78"/>
            </a:rPr>
            <a:t>The judgement will not be final, and the institution will be subject to an extension visit </a:t>
          </a:r>
          <a:r>
            <a:rPr lang="en-GB" sz="1600" b="1" i="0" u="sng" strike="noStrike" kern="1200" dirty="0">
              <a:effectLst/>
              <a:latin typeface="Graphik Arabic Regular" pitchFamily="2" charset="-78"/>
              <a:ea typeface="Calibri" panose="020F0502020204030204" pitchFamily="34" charset="0"/>
              <a:cs typeface="Graphik Arabic Regular" pitchFamily="2" charset="-78"/>
            </a:rPr>
            <a:t>in less than two years</a:t>
          </a:r>
          <a:r>
            <a:rPr lang="en-GB" sz="1600" b="0" i="0" u="none" strike="noStrike" kern="1200" dirty="0">
              <a:effectLst/>
              <a:latin typeface="Graphik Arabic Regular" pitchFamily="2" charset="-78"/>
              <a:ea typeface="Calibri" panose="020F0502020204030204" pitchFamily="34" charset="0"/>
              <a:cs typeface="Graphik Arabic Regular" pitchFamily="2" charset="-78"/>
            </a:rPr>
            <a:t> after the institution and the concerned entities are notified with the initial review judgement. </a:t>
          </a:r>
          <a:endParaRPr lang="en-US" sz="1600" kern="1200" dirty="0">
            <a:latin typeface="Graphik Arabic Regular" pitchFamily="2" charset="-78"/>
            <a:cs typeface="Graphik Arabic Regular" pitchFamily="2" charset="-78"/>
          </a:endParaRPr>
        </a:p>
        <a:p>
          <a:pPr marL="171450" lvl="1" indent="-171450" algn="l" defTabSz="711200">
            <a:lnSpc>
              <a:spcPts val="2000"/>
            </a:lnSpc>
            <a:spcBef>
              <a:spcPts val="0"/>
            </a:spcBef>
            <a:spcAft>
              <a:spcPts val="0"/>
            </a:spcAft>
            <a:buChar char="•"/>
          </a:pPr>
          <a:r>
            <a:rPr lang="en-GB" sz="1600" b="0" i="0" u="none" strike="noStrike" kern="1200" dirty="0">
              <a:effectLst/>
              <a:latin typeface="Graphik Arabic Regular" pitchFamily="2" charset="-78"/>
              <a:ea typeface="Calibri" panose="020F0502020204030204" pitchFamily="34" charset="0"/>
              <a:cs typeface="Graphik Arabic Regular" pitchFamily="2" charset="-78"/>
            </a:rPr>
            <a:t>Based on the extension visit, the overall judgement may change to ‘Compliant’ or ‘Not Compliant’ with the General Framework Standards, and the institutional review report will be published on the BQA website. </a:t>
          </a:r>
          <a:endParaRPr lang="en-GB" sz="1600" b="0" i="0" u="none" strike="noStrike" kern="1200" dirty="0">
            <a:effectLst/>
            <a:latin typeface="Graphik Arabic Regular" pitchFamily="2" charset="-78"/>
            <a:cs typeface="Graphik Arabic Regular" pitchFamily="2" charset="-78"/>
          </a:endParaRPr>
        </a:p>
      </dsp:txBody>
      <dsp:txXfrm>
        <a:off x="0" y="1920326"/>
        <a:ext cx="10905956" cy="1080539"/>
      </dsp:txXfrm>
    </dsp:sp>
    <dsp:sp modelId="{C2F81DAE-EA8D-43C2-A32A-4261846D57FC}">
      <dsp:nvSpPr>
        <dsp:cNvPr id="0" name=""/>
        <dsp:cNvSpPr/>
      </dsp:nvSpPr>
      <dsp:spPr>
        <a:xfrm>
          <a:off x="0" y="3000866"/>
          <a:ext cx="10905956" cy="542880"/>
        </a:xfrm>
        <a:prstGeom prst="roundRect">
          <a:avLst/>
        </a:prstGeom>
        <a:solidFill>
          <a:srgbClr val="C00000"/>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ts val="2000"/>
            </a:lnSpc>
            <a:spcBef>
              <a:spcPts val="0"/>
            </a:spcBef>
            <a:spcAft>
              <a:spcPts val="0"/>
            </a:spcAft>
            <a:buNone/>
          </a:pPr>
          <a:r>
            <a:rPr lang="en-GB" sz="1800" b="1" i="0" u="none" strike="noStrike" kern="1200" dirty="0">
              <a:effectLst/>
              <a:latin typeface="Graphik Arabic Regular" pitchFamily="2" charset="-78"/>
              <a:ea typeface="Times New Roman" panose="02020603050405020304" pitchFamily="18" charset="0"/>
              <a:cs typeface="Graphik Arabic Regular" pitchFamily="2" charset="-78"/>
            </a:rPr>
            <a:t>Not Compliant with the General Framework Standards</a:t>
          </a:r>
          <a:endParaRPr lang="en-US" sz="1800" kern="1200" dirty="0">
            <a:latin typeface="Graphik Arabic Regular" pitchFamily="2" charset="-78"/>
            <a:cs typeface="Graphik Arabic Regular" pitchFamily="2" charset="-78"/>
          </a:endParaRPr>
        </a:p>
      </dsp:txBody>
      <dsp:txXfrm>
        <a:off x="26501" y="3027367"/>
        <a:ext cx="10852954" cy="489878"/>
      </dsp:txXfrm>
    </dsp:sp>
    <dsp:sp modelId="{2ACB7593-88D3-4422-80F4-49C708539336}">
      <dsp:nvSpPr>
        <dsp:cNvPr id="0" name=""/>
        <dsp:cNvSpPr/>
      </dsp:nvSpPr>
      <dsp:spPr>
        <a:xfrm>
          <a:off x="0" y="3543746"/>
          <a:ext cx="10905956" cy="1590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64" tIns="20320" rIns="113792" bIns="20320" numCol="1" spcCol="1270" anchor="t" anchorCtr="0">
          <a:noAutofit/>
        </a:bodyPr>
        <a:lstStyle/>
        <a:p>
          <a:pPr marL="171450" lvl="1" indent="-171450" algn="l" defTabSz="711200">
            <a:lnSpc>
              <a:spcPts val="2000"/>
            </a:lnSpc>
            <a:spcBef>
              <a:spcPts val="0"/>
            </a:spcBef>
            <a:spcAft>
              <a:spcPts val="0"/>
            </a:spcAft>
            <a:buChar char="•"/>
          </a:pPr>
          <a:r>
            <a:rPr lang="en-GB" sz="1600" b="0" i="0" u="none" strike="noStrike" kern="1200" dirty="0">
              <a:effectLst/>
              <a:latin typeface="Graphik Arabic Regular" pitchFamily="2" charset="-78"/>
              <a:ea typeface="Calibri" panose="020F0502020204030204" pitchFamily="34" charset="0"/>
              <a:cs typeface="Graphik Arabic Regular" pitchFamily="2" charset="-78"/>
            </a:rPr>
            <a:t>The judgement will be final, and the institutional review report will be published on the BQA website. </a:t>
          </a:r>
          <a:endParaRPr lang="en-US" sz="1600" kern="1200" dirty="0">
            <a:latin typeface="Graphik Arabic Regular" pitchFamily="2" charset="-78"/>
            <a:cs typeface="Graphik Arabic Regular" pitchFamily="2" charset="-78"/>
          </a:endParaRPr>
        </a:p>
        <a:p>
          <a:pPr marL="171450" lvl="1" indent="-171450" algn="l" defTabSz="711200">
            <a:lnSpc>
              <a:spcPts val="2000"/>
            </a:lnSpc>
            <a:spcBef>
              <a:spcPts val="0"/>
            </a:spcBef>
            <a:spcAft>
              <a:spcPts val="0"/>
            </a:spcAft>
            <a:buChar char="•"/>
          </a:pPr>
          <a:r>
            <a:rPr lang="en-GB" sz="1600" b="0" i="0" u="none" strike="noStrike" kern="1200" dirty="0">
              <a:effectLst/>
              <a:latin typeface="Graphik Arabic Regular" pitchFamily="2" charset="-78"/>
              <a:ea typeface="Calibri" panose="020F0502020204030204" pitchFamily="34" charset="0"/>
              <a:cs typeface="Graphik Arabic Regular" pitchFamily="2" charset="-78"/>
            </a:rPr>
            <a:t>The institution will be re-reviewed </a:t>
          </a:r>
          <a:r>
            <a:rPr lang="en-GB" sz="1600" b="1" i="0" u="sng" strike="noStrike" kern="1200" dirty="0">
              <a:effectLst/>
              <a:latin typeface="Graphik Arabic Regular" pitchFamily="2" charset="-78"/>
              <a:ea typeface="Calibri" panose="020F0502020204030204" pitchFamily="34" charset="0"/>
              <a:cs typeface="Graphik Arabic Regular" pitchFamily="2" charset="-78"/>
            </a:rPr>
            <a:t>after one year</a:t>
          </a:r>
          <a:r>
            <a:rPr lang="en-GB" sz="1600" b="0" i="0" u="none" strike="noStrike" kern="1200" dirty="0">
              <a:effectLst/>
              <a:latin typeface="Graphik Arabic Regular" pitchFamily="2" charset="-78"/>
              <a:ea typeface="Calibri" panose="020F0502020204030204" pitchFamily="34" charset="0"/>
              <a:cs typeface="Graphik Arabic Regular" pitchFamily="2" charset="-78"/>
            </a:rPr>
            <a:t> from the publication date of the institutional review report. </a:t>
          </a:r>
          <a:endParaRPr lang="en-GB" sz="1600" b="0" i="0" u="none" strike="noStrike" kern="1200" dirty="0">
            <a:effectLst/>
            <a:latin typeface="Graphik Arabic Regular" pitchFamily="2" charset="-78"/>
            <a:cs typeface="Graphik Arabic Regular" pitchFamily="2" charset="-78"/>
          </a:endParaRPr>
        </a:p>
        <a:p>
          <a:pPr marL="171450" lvl="1" indent="-171450" algn="l" defTabSz="711200">
            <a:lnSpc>
              <a:spcPts val="2000"/>
            </a:lnSpc>
            <a:spcBef>
              <a:spcPts val="0"/>
            </a:spcBef>
            <a:spcAft>
              <a:spcPts val="0"/>
            </a:spcAft>
            <a:buChar char="•"/>
          </a:pPr>
          <a:r>
            <a:rPr lang="en-GB" sz="1600" b="0" i="0" u="none" strike="noStrike" kern="1200" dirty="0">
              <a:effectLst/>
              <a:latin typeface="Graphik Arabic Regular" pitchFamily="2" charset="-78"/>
              <a:ea typeface="Calibri" panose="020F0502020204030204" pitchFamily="34" charset="0"/>
              <a:cs typeface="Graphik Arabic Regular" pitchFamily="2" charset="-78"/>
            </a:rPr>
            <a:t>Based on the institutional re-review, the overall judgement may change to ‘Compliant’ or ‘Not Compliant’ with the General Framework Standards.</a:t>
          </a:r>
          <a:endParaRPr lang="en-GB" sz="1600" b="0" i="0" u="none" strike="noStrike" kern="1200" dirty="0">
            <a:effectLst/>
            <a:latin typeface="Graphik Arabic Regular" pitchFamily="2" charset="-78"/>
            <a:cs typeface="Graphik Arabic Regular" pitchFamily="2" charset="-78"/>
          </a:endParaRPr>
        </a:p>
        <a:p>
          <a:pPr marL="171450" lvl="1" indent="-171450" algn="l" defTabSz="711200">
            <a:lnSpc>
              <a:spcPts val="2000"/>
            </a:lnSpc>
            <a:spcBef>
              <a:spcPts val="0"/>
            </a:spcBef>
            <a:spcAft>
              <a:spcPts val="0"/>
            </a:spcAft>
            <a:buChar char="•"/>
          </a:pPr>
          <a:r>
            <a:rPr lang="en-GB" sz="1600" b="0" i="0" u="none" strike="noStrike" kern="1200" dirty="0">
              <a:effectLst/>
              <a:latin typeface="Graphik Arabic Regular" pitchFamily="2" charset="-78"/>
              <a:ea typeface="Calibri" panose="020F0502020204030204" pitchFamily="34" charset="0"/>
              <a:cs typeface="Graphik Arabic Regular" pitchFamily="2" charset="-78"/>
            </a:rPr>
            <a:t>The HEC will take the necessary actions in line with its policies &amp; regulations. </a:t>
          </a:r>
          <a:endParaRPr lang="en-GB" sz="1600" b="0" i="0" u="none" strike="noStrike" kern="1200" dirty="0">
            <a:effectLst/>
            <a:latin typeface="Graphik Arabic Regular" pitchFamily="2" charset="-78"/>
            <a:cs typeface="Graphik Arabic Regular" pitchFamily="2" charset="-78"/>
          </a:endParaRPr>
        </a:p>
        <a:p>
          <a:pPr marL="171450" lvl="1" indent="-171450" algn="l" defTabSz="711200">
            <a:lnSpc>
              <a:spcPts val="2000"/>
            </a:lnSpc>
            <a:spcBef>
              <a:spcPts val="0"/>
            </a:spcBef>
            <a:spcAft>
              <a:spcPts val="0"/>
            </a:spcAft>
            <a:buChar char="•"/>
          </a:pPr>
          <a:r>
            <a:rPr lang="en-GB" sz="1600" b="0" i="0" u="none" strike="noStrike" kern="1200" dirty="0">
              <a:effectLst/>
              <a:latin typeface="Graphik Arabic Regular" pitchFamily="2" charset="-78"/>
              <a:ea typeface="Calibri" panose="020F0502020204030204" pitchFamily="34" charset="0"/>
              <a:cs typeface="Graphik Arabic Regular" pitchFamily="2" charset="-78"/>
            </a:rPr>
            <a:t>The listed institution in the NQF Register will be archived. </a:t>
          </a:r>
          <a:endParaRPr lang="en-GB" sz="1600" b="0" i="0" u="none" strike="noStrike" kern="1200" dirty="0">
            <a:effectLst/>
            <a:latin typeface="Graphik Arabic Regular" pitchFamily="2" charset="-78"/>
            <a:cs typeface="Graphik Arabic Regular" pitchFamily="2" charset="-78"/>
          </a:endParaRPr>
        </a:p>
      </dsp:txBody>
      <dsp:txXfrm>
        <a:off x="0" y="3543746"/>
        <a:ext cx="10905956" cy="159079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A871F3-0AD1-4077-950E-37FE2011A8BA}">
      <dsp:nvSpPr>
        <dsp:cNvPr id="0" name=""/>
        <dsp:cNvSpPr/>
      </dsp:nvSpPr>
      <dsp:spPr>
        <a:xfrm>
          <a:off x="940375" y="252261"/>
          <a:ext cx="4272010" cy="13350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4242" tIns="60960" rIns="60960" bIns="60960" numCol="1" spcCol="1270" anchor="ctr" anchorCtr="0">
          <a:noAutofit/>
        </a:bodyPr>
        <a:lstStyle/>
        <a:p>
          <a:pPr marL="0" lvl="0" indent="0" algn="l" defTabSz="711200">
            <a:lnSpc>
              <a:spcPts val="1800"/>
            </a:lnSpc>
            <a:spcBef>
              <a:spcPts val="0"/>
            </a:spcBef>
            <a:spcAft>
              <a:spcPts val="0"/>
            </a:spcAft>
            <a:buNone/>
          </a:pPr>
          <a:r>
            <a:rPr lang="en-US" sz="1600" b="0" kern="1200" dirty="0">
              <a:latin typeface="Graphik Arabic Regular" pitchFamily="2" charset="-78"/>
              <a:cs typeface="Graphik Arabic Regular" pitchFamily="2" charset="-78"/>
            </a:rPr>
            <a:t>HEIs must not make direct contact with Review Panel members; all issues related to the review should be communicated through the designated Review Director.</a:t>
          </a:r>
        </a:p>
      </dsp:txBody>
      <dsp:txXfrm>
        <a:off x="940375" y="252261"/>
        <a:ext cx="4272010" cy="1335003"/>
      </dsp:txXfrm>
    </dsp:sp>
    <dsp:sp modelId="{29C3A3D4-5CB7-420A-AAEC-AFAA31A78181}">
      <dsp:nvSpPr>
        <dsp:cNvPr id="0" name=""/>
        <dsp:cNvSpPr/>
      </dsp:nvSpPr>
      <dsp:spPr>
        <a:xfrm>
          <a:off x="762374" y="59427"/>
          <a:ext cx="934502" cy="1401753"/>
        </a:xfrm>
        <a:prstGeom prst="rect">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FEAE8C-B906-4FEB-BF54-4963C4E184A0}">
      <dsp:nvSpPr>
        <dsp:cNvPr id="0" name=""/>
        <dsp:cNvSpPr/>
      </dsp:nvSpPr>
      <dsp:spPr>
        <a:xfrm>
          <a:off x="5599946" y="252261"/>
          <a:ext cx="4272010" cy="13350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4242" tIns="60960" rIns="60960" bIns="60960" numCol="1" spcCol="1270" anchor="ctr" anchorCtr="0">
          <a:noAutofit/>
        </a:bodyPr>
        <a:lstStyle/>
        <a:p>
          <a:pPr marL="0" lvl="0" indent="0" algn="l" defTabSz="711200">
            <a:lnSpc>
              <a:spcPts val="1800"/>
            </a:lnSpc>
            <a:spcBef>
              <a:spcPts val="0"/>
            </a:spcBef>
            <a:spcAft>
              <a:spcPts val="0"/>
            </a:spcAft>
            <a:buNone/>
          </a:pPr>
          <a:r>
            <a:rPr lang="en-US" sz="1600" b="0" kern="1200" dirty="0">
              <a:latin typeface="Graphik Arabic Regular" pitchFamily="2" charset="-78"/>
              <a:cs typeface="Graphik Arabic Regular" pitchFamily="2" charset="-78"/>
            </a:rPr>
            <a:t>HEIs must not present any gifts to the Review Panel members during, before or after the site visit. </a:t>
          </a:r>
        </a:p>
      </dsp:txBody>
      <dsp:txXfrm>
        <a:off x="5599946" y="252261"/>
        <a:ext cx="4272010" cy="1335003"/>
      </dsp:txXfrm>
    </dsp:sp>
    <dsp:sp modelId="{8E84606E-403C-46FA-9F4F-5723A723E80B}">
      <dsp:nvSpPr>
        <dsp:cNvPr id="0" name=""/>
        <dsp:cNvSpPr/>
      </dsp:nvSpPr>
      <dsp:spPr>
        <a:xfrm>
          <a:off x="5421945" y="59427"/>
          <a:ext cx="934502" cy="1401753"/>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DAF32C-F0E9-4006-A88D-DE2A0139CDA5}">
      <dsp:nvSpPr>
        <dsp:cNvPr id="0" name=""/>
        <dsp:cNvSpPr/>
      </dsp:nvSpPr>
      <dsp:spPr>
        <a:xfrm>
          <a:off x="940375" y="1932882"/>
          <a:ext cx="4272010" cy="13350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4242" tIns="60960" rIns="60960" bIns="60960" numCol="1" spcCol="1270" anchor="ctr" anchorCtr="0">
          <a:noAutofit/>
        </a:bodyPr>
        <a:lstStyle/>
        <a:p>
          <a:pPr marL="0" lvl="0" indent="0" algn="l" defTabSz="711200">
            <a:lnSpc>
              <a:spcPts val="1800"/>
            </a:lnSpc>
            <a:spcBef>
              <a:spcPts val="0"/>
            </a:spcBef>
            <a:spcAft>
              <a:spcPts val="0"/>
            </a:spcAft>
            <a:buNone/>
          </a:pPr>
          <a:r>
            <a:rPr lang="en-US" sz="1600" b="0" kern="1200" dirty="0">
              <a:latin typeface="Graphik Arabic Regular" pitchFamily="2" charset="-78"/>
              <a:cs typeface="Graphik Arabic Regular" pitchFamily="2" charset="-78"/>
            </a:rPr>
            <a:t>HEIs must not make offers to Review Panel members (consultancy, jobs) for at least one year after the publication of the Review Report.</a:t>
          </a:r>
        </a:p>
      </dsp:txBody>
      <dsp:txXfrm>
        <a:off x="940375" y="1932882"/>
        <a:ext cx="4272010" cy="1335003"/>
      </dsp:txXfrm>
    </dsp:sp>
    <dsp:sp modelId="{13C9C2B3-8806-4806-A0A4-4F34F01E66E8}">
      <dsp:nvSpPr>
        <dsp:cNvPr id="0" name=""/>
        <dsp:cNvSpPr/>
      </dsp:nvSpPr>
      <dsp:spPr>
        <a:xfrm>
          <a:off x="762374" y="1740048"/>
          <a:ext cx="934502" cy="1401753"/>
        </a:xfrm>
        <a:prstGeom prst="rect">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B1260B-B119-4D20-B459-C9B148EAC514}">
      <dsp:nvSpPr>
        <dsp:cNvPr id="0" name=""/>
        <dsp:cNvSpPr/>
      </dsp:nvSpPr>
      <dsp:spPr>
        <a:xfrm>
          <a:off x="5599946" y="1932882"/>
          <a:ext cx="4272010" cy="13350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4242" tIns="60960" rIns="60960" bIns="60960" numCol="1" spcCol="1270" anchor="ctr" anchorCtr="0">
          <a:noAutofit/>
        </a:bodyPr>
        <a:lstStyle/>
        <a:p>
          <a:pPr marL="0" lvl="0" indent="0" algn="l" defTabSz="711200">
            <a:lnSpc>
              <a:spcPts val="1800"/>
            </a:lnSpc>
            <a:spcBef>
              <a:spcPts val="0"/>
            </a:spcBef>
            <a:spcAft>
              <a:spcPts val="0"/>
            </a:spcAft>
            <a:buNone/>
          </a:pPr>
          <a:r>
            <a:rPr lang="en-US" sz="1600" b="0" kern="1200" dirty="0">
              <a:latin typeface="Graphik Arabic Regular" pitchFamily="2" charset="-78"/>
              <a:cs typeface="Graphik Arabic Regular" pitchFamily="2" charset="-78"/>
            </a:rPr>
            <a:t>HEIs must not record interview sessions or taking notes during interviews.</a:t>
          </a:r>
        </a:p>
      </dsp:txBody>
      <dsp:txXfrm>
        <a:off x="5599946" y="1932882"/>
        <a:ext cx="4272010" cy="1335003"/>
      </dsp:txXfrm>
    </dsp:sp>
    <dsp:sp modelId="{CF2B7EA5-A832-4BF3-BDA4-14D358B2E3EA}">
      <dsp:nvSpPr>
        <dsp:cNvPr id="0" name=""/>
        <dsp:cNvSpPr/>
      </dsp:nvSpPr>
      <dsp:spPr>
        <a:xfrm>
          <a:off x="5421945" y="1740048"/>
          <a:ext cx="934502" cy="1401753"/>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025C3F-9AFA-48C0-902E-6C11184D0539}">
      <dsp:nvSpPr>
        <dsp:cNvPr id="0" name=""/>
        <dsp:cNvSpPr/>
      </dsp:nvSpPr>
      <dsp:spPr>
        <a:xfrm>
          <a:off x="940375" y="3613502"/>
          <a:ext cx="4272010" cy="13350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4242" tIns="60960" rIns="60960" bIns="60960" numCol="1" spcCol="1270" anchor="ctr" anchorCtr="0">
          <a:noAutofit/>
        </a:bodyPr>
        <a:lstStyle/>
        <a:p>
          <a:pPr marL="0" lvl="0" indent="0" algn="l" defTabSz="711200">
            <a:lnSpc>
              <a:spcPts val="1800"/>
            </a:lnSpc>
            <a:spcBef>
              <a:spcPts val="0"/>
            </a:spcBef>
            <a:spcAft>
              <a:spcPts val="0"/>
            </a:spcAft>
            <a:buNone/>
          </a:pPr>
          <a:r>
            <a:rPr lang="en-US" sz="1600" b="0" kern="1200" dirty="0">
              <a:latin typeface="Graphik Arabic Regular" pitchFamily="2" charset="-78"/>
              <a:cs typeface="Graphik Arabic Regular" pitchFamily="2" charset="-78"/>
            </a:rPr>
            <a:t>HEIs must not ‘coach’ staff or students about answers to questions or censoring them. </a:t>
          </a:r>
        </a:p>
      </dsp:txBody>
      <dsp:txXfrm>
        <a:off x="940375" y="3613502"/>
        <a:ext cx="4272010" cy="1335003"/>
      </dsp:txXfrm>
    </dsp:sp>
    <dsp:sp modelId="{1C826597-EC62-4E92-8554-83B689D28A50}">
      <dsp:nvSpPr>
        <dsp:cNvPr id="0" name=""/>
        <dsp:cNvSpPr/>
      </dsp:nvSpPr>
      <dsp:spPr>
        <a:xfrm>
          <a:off x="762374" y="3420669"/>
          <a:ext cx="934502" cy="1401753"/>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56000" r="-5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E0B1E0-1991-49E8-BA21-A6890917B8A4}">
      <dsp:nvSpPr>
        <dsp:cNvPr id="0" name=""/>
        <dsp:cNvSpPr/>
      </dsp:nvSpPr>
      <dsp:spPr>
        <a:xfrm>
          <a:off x="5599946" y="3613502"/>
          <a:ext cx="4272010" cy="1335003"/>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04242" tIns="60960" rIns="60960" bIns="60960" numCol="1" spcCol="1270" anchor="ctr" anchorCtr="0">
          <a:noAutofit/>
        </a:bodyPr>
        <a:lstStyle/>
        <a:p>
          <a:pPr marL="0" lvl="0" indent="0" algn="l" defTabSz="711200">
            <a:lnSpc>
              <a:spcPts val="1800"/>
            </a:lnSpc>
            <a:spcBef>
              <a:spcPts val="0"/>
            </a:spcBef>
            <a:spcAft>
              <a:spcPts val="0"/>
            </a:spcAft>
            <a:buNone/>
          </a:pPr>
          <a:r>
            <a:rPr lang="en-US" sz="1600" b="0" kern="1200" dirty="0">
              <a:latin typeface="Graphik Arabic Regular" pitchFamily="2" charset="-78"/>
              <a:cs typeface="Graphik Arabic Regular" pitchFamily="2" charset="-78"/>
            </a:rPr>
            <a:t>HEIs must ascertain that all information submitted to the Review Panel is accurate and that no relevant information is withheld from the Panel.</a:t>
          </a:r>
        </a:p>
      </dsp:txBody>
      <dsp:txXfrm>
        <a:off x="5599946" y="3613502"/>
        <a:ext cx="4272010" cy="1335003"/>
      </dsp:txXfrm>
    </dsp:sp>
    <dsp:sp modelId="{6FDD690F-4B26-4E8C-8B6D-D8FC111A7BE8}">
      <dsp:nvSpPr>
        <dsp:cNvPr id="0" name=""/>
        <dsp:cNvSpPr/>
      </dsp:nvSpPr>
      <dsp:spPr>
        <a:xfrm>
          <a:off x="5421945" y="3420669"/>
          <a:ext cx="934502" cy="1401753"/>
        </a:xfrm>
        <a:prstGeom prst="rect">
          <a:avLst/>
        </a:prstGeom>
        <a:blipFill>
          <a:blip xmlns:r="http://schemas.openxmlformats.org/officeDocument/2006/relationships"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5FCFE-399E-4CFE-819A-7E90848F1A52}">
      <dsp:nvSpPr>
        <dsp:cNvPr id="0" name=""/>
        <dsp:cNvSpPr/>
      </dsp:nvSpPr>
      <dsp:spPr>
        <a:xfrm>
          <a:off x="533306" y="1188730"/>
          <a:ext cx="572167" cy="572167"/>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ECE63A-A338-4CFA-A703-E787A7CCB897}">
      <dsp:nvSpPr>
        <dsp:cNvPr id="0" name=""/>
        <dsp:cNvSpPr/>
      </dsp:nvSpPr>
      <dsp:spPr>
        <a:xfrm>
          <a:off x="2007" y="1856222"/>
          <a:ext cx="1634765" cy="24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ts val="1600"/>
            </a:lnSpc>
            <a:spcBef>
              <a:spcPct val="0"/>
            </a:spcBef>
            <a:spcAft>
              <a:spcPct val="35000"/>
            </a:spcAft>
            <a:buNone/>
            <a:defRPr b="1"/>
          </a:pPr>
          <a:r>
            <a:rPr lang="en-US" sz="1600" kern="1200">
              <a:latin typeface="Graphik Arabic Regular" pitchFamily="2" charset="-78"/>
              <a:cs typeface="Graphik Arabic Regular" pitchFamily="2" charset="-78"/>
            </a:rPr>
            <a:t>1.1</a:t>
          </a:r>
        </a:p>
      </dsp:txBody>
      <dsp:txXfrm>
        <a:off x="2007" y="1856222"/>
        <a:ext cx="1634765" cy="245214"/>
      </dsp:txXfrm>
    </dsp:sp>
    <dsp:sp modelId="{9F73C80D-DABA-415D-96BB-FF45FE76555B}">
      <dsp:nvSpPr>
        <dsp:cNvPr id="0" name=""/>
        <dsp:cNvSpPr/>
      </dsp:nvSpPr>
      <dsp:spPr>
        <a:xfrm>
          <a:off x="2007" y="2145774"/>
          <a:ext cx="1634765" cy="125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ts val="1600"/>
            </a:lnSpc>
            <a:spcBef>
              <a:spcPct val="0"/>
            </a:spcBef>
            <a:spcAft>
              <a:spcPct val="35000"/>
            </a:spcAft>
            <a:buNone/>
          </a:pPr>
          <a:r>
            <a:rPr lang="en-US" sz="1600" kern="1200" dirty="0">
              <a:latin typeface="Graphik Arabic Regular" pitchFamily="2" charset="-78"/>
              <a:cs typeface="Graphik Arabic Regular" pitchFamily="2" charset="-78"/>
            </a:rPr>
            <a:t>Publicly displayed, well-communicated &amp; approved by the governing body</a:t>
          </a:r>
        </a:p>
      </dsp:txBody>
      <dsp:txXfrm>
        <a:off x="2007" y="2145774"/>
        <a:ext cx="1634765" cy="1259796"/>
      </dsp:txXfrm>
    </dsp:sp>
    <dsp:sp modelId="{E5785448-85A7-4B87-AF6A-6E86362E6EF0}">
      <dsp:nvSpPr>
        <dsp:cNvPr id="0" name=""/>
        <dsp:cNvSpPr/>
      </dsp:nvSpPr>
      <dsp:spPr>
        <a:xfrm>
          <a:off x="2454155" y="1188730"/>
          <a:ext cx="572167" cy="572167"/>
        </a:xfrm>
        <a:prstGeom prst="rect">
          <a:avLst/>
        </a:prstGeom>
        <a:blipFill>
          <a:blip xmlns:r="http://schemas.openxmlformats.org/officeDocument/2006/relationships" r:embed="rId3">
            <a:duotone>
              <a:prstClr val="black"/>
              <a:schemeClr val="accent1">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B4F79B-41DD-4EBA-B90C-EA8C6838E00C}">
      <dsp:nvSpPr>
        <dsp:cNvPr id="0" name=""/>
        <dsp:cNvSpPr/>
      </dsp:nvSpPr>
      <dsp:spPr>
        <a:xfrm>
          <a:off x="1922856" y="1856222"/>
          <a:ext cx="1634765" cy="24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ts val="1600"/>
            </a:lnSpc>
            <a:spcBef>
              <a:spcPct val="0"/>
            </a:spcBef>
            <a:spcAft>
              <a:spcPct val="35000"/>
            </a:spcAft>
            <a:buNone/>
            <a:defRPr b="1"/>
          </a:pPr>
          <a:r>
            <a:rPr lang="en-US" sz="1600" kern="1200">
              <a:latin typeface="Graphik Arabic Regular" pitchFamily="2" charset="-78"/>
              <a:cs typeface="Graphik Arabic Regular" pitchFamily="2" charset="-78"/>
            </a:rPr>
            <a:t>1.2</a:t>
          </a:r>
        </a:p>
      </dsp:txBody>
      <dsp:txXfrm>
        <a:off x="1922856" y="1856222"/>
        <a:ext cx="1634765" cy="245214"/>
      </dsp:txXfrm>
    </dsp:sp>
    <dsp:sp modelId="{8870169F-5A91-46C0-BF7E-D964A332D3C5}">
      <dsp:nvSpPr>
        <dsp:cNvPr id="0" name=""/>
        <dsp:cNvSpPr/>
      </dsp:nvSpPr>
      <dsp:spPr>
        <a:xfrm>
          <a:off x="1922856" y="2145774"/>
          <a:ext cx="1634765" cy="125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ts val="1600"/>
            </a:lnSpc>
            <a:spcBef>
              <a:spcPct val="0"/>
            </a:spcBef>
            <a:spcAft>
              <a:spcPct val="35000"/>
            </a:spcAft>
            <a:buNone/>
          </a:pPr>
          <a:r>
            <a:rPr lang="en-US" sz="1600" kern="1200" dirty="0">
              <a:latin typeface="Graphik Arabic Regular" pitchFamily="2" charset="-78"/>
              <a:cs typeface="Graphik Arabic Regular" pitchFamily="2" charset="-78"/>
            </a:rPr>
            <a:t>Appropriate to the institution Type &amp; aligned with national priorities</a:t>
          </a:r>
        </a:p>
      </dsp:txBody>
      <dsp:txXfrm>
        <a:off x="1922856" y="2145774"/>
        <a:ext cx="1634765" cy="1259796"/>
      </dsp:txXfrm>
    </dsp:sp>
    <dsp:sp modelId="{4543A72B-C868-4881-B938-F36A5E721248}">
      <dsp:nvSpPr>
        <dsp:cNvPr id="0" name=""/>
        <dsp:cNvSpPr/>
      </dsp:nvSpPr>
      <dsp:spPr>
        <a:xfrm>
          <a:off x="4375005" y="1188730"/>
          <a:ext cx="572167" cy="572167"/>
        </a:xfrm>
        <a:prstGeom prst="rect">
          <a:avLst/>
        </a:prstGeom>
        <a:blipFill>
          <a:blip xmlns:r="http://schemas.openxmlformats.org/officeDocument/2006/relationships" r:embed="rId5">
            <a:duotone>
              <a:prstClr val="black"/>
              <a:schemeClr val="accent6">
                <a:tint val="45000"/>
                <a:satMod val="400000"/>
              </a:schemeClr>
            </a:duotone>
            <a:extLst>
              <a:ext uri="{837473B0-CC2E-450A-ABE3-18F120FF3D39}">
                <a1611:picAttrSrcUrl xmlns:a1611="http://schemas.microsoft.com/office/drawing/2016/11/main" r:id="rId6"/>
              </a:ext>
            </a:extLst>
          </a:blip>
          <a:srcRect/>
          <a:stretch>
            <a:fillRect l="-21000" r="-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D37587-07B7-4954-9399-5EF00759A632}">
      <dsp:nvSpPr>
        <dsp:cNvPr id="0" name=""/>
        <dsp:cNvSpPr/>
      </dsp:nvSpPr>
      <dsp:spPr>
        <a:xfrm>
          <a:off x="3843706" y="1856222"/>
          <a:ext cx="1634765" cy="24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ts val="1600"/>
            </a:lnSpc>
            <a:spcBef>
              <a:spcPct val="0"/>
            </a:spcBef>
            <a:spcAft>
              <a:spcPct val="35000"/>
            </a:spcAft>
            <a:buNone/>
            <a:defRPr b="1"/>
          </a:pPr>
          <a:r>
            <a:rPr lang="en-US" sz="1600" kern="1200">
              <a:latin typeface="Graphik Arabic Regular" pitchFamily="2" charset="-78"/>
              <a:cs typeface="Graphik Arabic Regular" pitchFamily="2" charset="-78"/>
            </a:rPr>
            <a:t>1.3</a:t>
          </a:r>
        </a:p>
      </dsp:txBody>
      <dsp:txXfrm>
        <a:off x="3843706" y="1856222"/>
        <a:ext cx="1634765" cy="245214"/>
      </dsp:txXfrm>
    </dsp:sp>
    <dsp:sp modelId="{08434BC0-9270-4EE2-8ED3-0D357E6D0056}">
      <dsp:nvSpPr>
        <dsp:cNvPr id="0" name=""/>
        <dsp:cNvSpPr/>
      </dsp:nvSpPr>
      <dsp:spPr>
        <a:xfrm>
          <a:off x="3843706" y="2145774"/>
          <a:ext cx="1634765" cy="125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ts val="1600"/>
            </a:lnSpc>
            <a:spcBef>
              <a:spcPct val="0"/>
            </a:spcBef>
            <a:spcAft>
              <a:spcPct val="35000"/>
            </a:spcAft>
            <a:buNone/>
          </a:pPr>
          <a:r>
            <a:rPr lang="en-US" sz="1600" kern="1200" dirty="0">
              <a:latin typeface="Graphik Arabic Regular" pitchFamily="2" charset="-78"/>
              <a:cs typeface="Graphik Arabic Regular" pitchFamily="2" charset="-78"/>
            </a:rPr>
            <a:t>Developed in consultation with internal &amp; external stakeholders</a:t>
          </a:r>
        </a:p>
      </dsp:txBody>
      <dsp:txXfrm>
        <a:off x="3843706" y="2145774"/>
        <a:ext cx="1634765" cy="1259796"/>
      </dsp:txXfrm>
    </dsp:sp>
    <dsp:sp modelId="{3B821600-2589-4E05-ADE1-9BE1138C703D}">
      <dsp:nvSpPr>
        <dsp:cNvPr id="0" name=""/>
        <dsp:cNvSpPr/>
      </dsp:nvSpPr>
      <dsp:spPr>
        <a:xfrm>
          <a:off x="6295854" y="1188730"/>
          <a:ext cx="572167" cy="572167"/>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345742-7B59-45EC-8A23-18EFF322E324}">
      <dsp:nvSpPr>
        <dsp:cNvPr id="0" name=""/>
        <dsp:cNvSpPr/>
      </dsp:nvSpPr>
      <dsp:spPr>
        <a:xfrm>
          <a:off x="5764556" y="1856222"/>
          <a:ext cx="1634765" cy="24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ts val="1600"/>
            </a:lnSpc>
            <a:spcBef>
              <a:spcPct val="0"/>
            </a:spcBef>
            <a:spcAft>
              <a:spcPct val="35000"/>
            </a:spcAft>
            <a:buNone/>
            <a:defRPr b="1"/>
          </a:pPr>
          <a:r>
            <a:rPr lang="en-US" sz="1600" kern="1200">
              <a:latin typeface="Graphik Arabic Regular" pitchFamily="2" charset="-78"/>
              <a:cs typeface="Graphik Arabic Regular" pitchFamily="2" charset="-78"/>
            </a:rPr>
            <a:t>1.4</a:t>
          </a:r>
        </a:p>
      </dsp:txBody>
      <dsp:txXfrm>
        <a:off x="5764556" y="1856222"/>
        <a:ext cx="1634765" cy="245214"/>
      </dsp:txXfrm>
    </dsp:sp>
    <dsp:sp modelId="{B9690108-F12C-4170-90FB-3327DE1390F1}">
      <dsp:nvSpPr>
        <dsp:cNvPr id="0" name=""/>
        <dsp:cNvSpPr/>
      </dsp:nvSpPr>
      <dsp:spPr>
        <a:xfrm>
          <a:off x="5764556" y="2145774"/>
          <a:ext cx="1634765" cy="125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ts val="1600"/>
            </a:lnSpc>
            <a:spcBef>
              <a:spcPct val="0"/>
            </a:spcBef>
            <a:spcAft>
              <a:spcPct val="35000"/>
            </a:spcAft>
            <a:buNone/>
          </a:pPr>
          <a:r>
            <a:rPr lang="en-US" sz="1600" kern="1200">
              <a:latin typeface="Graphik Arabic Regular" pitchFamily="2" charset="-78"/>
              <a:cs typeface="Graphik Arabic Regular" pitchFamily="2" charset="-78"/>
            </a:rPr>
            <a:t>Regularly reviewed considering trends in higher education</a:t>
          </a:r>
        </a:p>
      </dsp:txBody>
      <dsp:txXfrm>
        <a:off x="5764556" y="2145774"/>
        <a:ext cx="1634765" cy="12597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04299-06EF-466F-B77D-BF4FB9620D6E}">
      <dsp:nvSpPr>
        <dsp:cNvPr id="0" name=""/>
        <dsp:cNvSpPr/>
      </dsp:nvSpPr>
      <dsp:spPr>
        <a:xfrm>
          <a:off x="826564" y="221914"/>
          <a:ext cx="678555" cy="678555"/>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1000" r="-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A73766-6CBE-47C6-AA9A-A15AC3F07EE0}">
      <dsp:nvSpPr>
        <dsp:cNvPr id="0" name=""/>
        <dsp:cNvSpPr/>
      </dsp:nvSpPr>
      <dsp:spPr>
        <a:xfrm>
          <a:off x="196476" y="979639"/>
          <a:ext cx="1938729" cy="29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a:latin typeface="Graphik Arabic Regular" pitchFamily="2" charset="-78"/>
              <a:cs typeface="Graphik Arabic Regular" pitchFamily="2" charset="-78"/>
            </a:rPr>
            <a:t>2.1</a:t>
          </a:r>
        </a:p>
      </dsp:txBody>
      <dsp:txXfrm>
        <a:off x="196476" y="979639"/>
        <a:ext cx="1938729" cy="290809"/>
      </dsp:txXfrm>
    </dsp:sp>
    <dsp:sp modelId="{F9C78452-D5BF-453E-8B40-3189CD3AFB09}">
      <dsp:nvSpPr>
        <dsp:cNvPr id="0" name=""/>
        <dsp:cNvSpPr/>
      </dsp:nvSpPr>
      <dsp:spPr>
        <a:xfrm>
          <a:off x="6025" y="1300677"/>
          <a:ext cx="2319632" cy="768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dirty="0">
              <a:latin typeface="Graphik Arabic Regular" pitchFamily="2" charset="-78"/>
              <a:cs typeface="Graphik Arabic Regular" pitchFamily="2" charset="-78"/>
            </a:rPr>
            <a:t>Strategic Plan developed in consultation with internal &amp; External Stakeholders</a:t>
          </a:r>
        </a:p>
      </dsp:txBody>
      <dsp:txXfrm>
        <a:off x="6025" y="1300677"/>
        <a:ext cx="2319632" cy="768984"/>
      </dsp:txXfrm>
    </dsp:sp>
    <dsp:sp modelId="{3A7B5A21-F5F9-46BA-A70E-49F9D516E19E}">
      <dsp:nvSpPr>
        <dsp:cNvPr id="0" name=""/>
        <dsp:cNvSpPr/>
      </dsp:nvSpPr>
      <dsp:spPr>
        <a:xfrm>
          <a:off x="3295022" y="225211"/>
          <a:ext cx="678555" cy="678555"/>
        </a:xfrm>
        <a:prstGeom prst="rect">
          <a:avLst/>
        </a:prstGeom>
        <a:blipFill>
          <a:blip xmlns:r="http://schemas.openxmlformats.org/officeDocument/2006/relationships"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E6FF52-C041-4E43-8DD3-BD6644FDF353}">
      <dsp:nvSpPr>
        <dsp:cNvPr id="0" name=""/>
        <dsp:cNvSpPr/>
      </dsp:nvSpPr>
      <dsp:spPr>
        <a:xfrm>
          <a:off x="2664935" y="982936"/>
          <a:ext cx="1938729" cy="29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a:latin typeface="Graphik Arabic Regular" pitchFamily="2" charset="-78"/>
              <a:cs typeface="Graphik Arabic Regular" pitchFamily="2" charset="-78"/>
            </a:rPr>
            <a:t>2.2</a:t>
          </a:r>
        </a:p>
      </dsp:txBody>
      <dsp:txXfrm>
        <a:off x="2664935" y="982936"/>
        <a:ext cx="1938729" cy="290809"/>
      </dsp:txXfrm>
    </dsp:sp>
    <dsp:sp modelId="{B606709F-6948-498A-8B2C-9178F1207A8F}">
      <dsp:nvSpPr>
        <dsp:cNvPr id="0" name=""/>
        <dsp:cNvSpPr/>
      </dsp:nvSpPr>
      <dsp:spPr>
        <a:xfrm>
          <a:off x="2664935" y="1310569"/>
          <a:ext cx="1938729" cy="75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a:latin typeface="Graphik Arabic Regular" pitchFamily="2" charset="-78"/>
              <a:cs typeface="Graphik Arabic Regular" pitchFamily="2" charset="-78"/>
            </a:rPr>
            <a:t>Aligned with Vision &amp; Mission and include KPIs and Targets</a:t>
          </a:r>
        </a:p>
      </dsp:txBody>
      <dsp:txXfrm>
        <a:off x="2664935" y="1310569"/>
        <a:ext cx="1938729" cy="755795"/>
      </dsp:txXfrm>
    </dsp:sp>
    <dsp:sp modelId="{A7733C69-5512-4E7C-84B4-CEE4C1E14E1E}">
      <dsp:nvSpPr>
        <dsp:cNvPr id="0" name=""/>
        <dsp:cNvSpPr/>
      </dsp:nvSpPr>
      <dsp:spPr>
        <a:xfrm>
          <a:off x="5573030" y="225211"/>
          <a:ext cx="678555" cy="678555"/>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B0AE0F-7B13-4F4E-90B4-444D58F1C8C2}">
      <dsp:nvSpPr>
        <dsp:cNvPr id="0" name=""/>
        <dsp:cNvSpPr/>
      </dsp:nvSpPr>
      <dsp:spPr>
        <a:xfrm>
          <a:off x="4942943" y="982936"/>
          <a:ext cx="1938729" cy="29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a:latin typeface="Graphik Arabic Regular" pitchFamily="2" charset="-78"/>
              <a:cs typeface="Graphik Arabic Regular" pitchFamily="2" charset="-78"/>
            </a:rPr>
            <a:t>2.3</a:t>
          </a:r>
        </a:p>
      </dsp:txBody>
      <dsp:txXfrm>
        <a:off x="4942943" y="982936"/>
        <a:ext cx="1938729" cy="290809"/>
      </dsp:txXfrm>
    </dsp:sp>
    <dsp:sp modelId="{3806C262-240F-4E30-B924-867F77B26DD2}">
      <dsp:nvSpPr>
        <dsp:cNvPr id="0" name=""/>
        <dsp:cNvSpPr/>
      </dsp:nvSpPr>
      <dsp:spPr>
        <a:xfrm>
          <a:off x="4942943" y="1310569"/>
          <a:ext cx="1938729" cy="75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a:latin typeface="Graphik Arabic Regular" pitchFamily="2" charset="-78"/>
              <a:cs typeface="Graphik Arabic Regular" pitchFamily="2" charset="-78"/>
            </a:rPr>
            <a:t>Allocated Responsibilities at Senior Management Level</a:t>
          </a:r>
        </a:p>
      </dsp:txBody>
      <dsp:txXfrm>
        <a:off x="4942943" y="1310569"/>
        <a:ext cx="1938729" cy="7557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FE27D-F018-4285-B76D-EEABE255858D}">
      <dsp:nvSpPr>
        <dsp:cNvPr id="0" name=""/>
        <dsp:cNvSpPr/>
      </dsp:nvSpPr>
      <dsp:spPr>
        <a:xfrm>
          <a:off x="709110" y="216586"/>
          <a:ext cx="759687" cy="759687"/>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000" r="-1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77CFA3-2475-4345-9C31-6892DE313178}">
      <dsp:nvSpPr>
        <dsp:cNvPr id="0" name=""/>
        <dsp:cNvSpPr/>
      </dsp:nvSpPr>
      <dsp:spPr>
        <a:xfrm>
          <a:off x="3687" y="1051929"/>
          <a:ext cx="2170534" cy="32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a:latin typeface="Graphik Arabic Regular" pitchFamily="2" charset="-78"/>
              <a:cs typeface="Graphik Arabic Regular" pitchFamily="2" charset="-78"/>
            </a:rPr>
            <a:t>2.4</a:t>
          </a:r>
        </a:p>
      </dsp:txBody>
      <dsp:txXfrm>
        <a:off x="3687" y="1051929"/>
        <a:ext cx="2170534" cy="325580"/>
      </dsp:txXfrm>
    </dsp:sp>
    <dsp:sp modelId="{4F8547EF-1C70-46FC-8AF1-B1FBAFFDBF16}">
      <dsp:nvSpPr>
        <dsp:cNvPr id="0" name=""/>
        <dsp:cNvSpPr/>
      </dsp:nvSpPr>
      <dsp:spPr>
        <a:xfrm>
          <a:off x="3687" y="1412699"/>
          <a:ext cx="2170534" cy="56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a:latin typeface="Graphik Arabic Regular" pitchFamily="2" charset="-78"/>
              <a:cs typeface="Graphik Arabic Regular" pitchFamily="2" charset="-78"/>
            </a:rPr>
            <a:t>Operational Plans supporting the Strategic Plan</a:t>
          </a:r>
        </a:p>
      </dsp:txBody>
      <dsp:txXfrm>
        <a:off x="3687" y="1412699"/>
        <a:ext cx="2170534" cy="563341"/>
      </dsp:txXfrm>
    </dsp:sp>
    <dsp:sp modelId="{FA406C1F-9A2F-402F-9BA8-5045E6C25365}">
      <dsp:nvSpPr>
        <dsp:cNvPr id="0" name=""/>
        <dsp:cNvSpPr/>
      </dsp:nvSpPr>
      <dsp:spPr>
        <a:xfrm>
          <a:off x="3259488" y="216586"/>
          <a:ext cx="759687" cy="759687"/>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30000" r="-30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09523-21A2-4737-A109-BD95FB9A1AA2}">
      <dsp:nvSpPr>
        <dsp:cNvPr id="0" name=""/>
        <dsp:cNvSpPr/>
      </dsp:nvSpPr>
      <dsp:spPr>
        <a:xfrm>
          <a:off x="2554065" y="1051929"/>
          <a:ext cx="2170534" cy="32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a:latin typeface="Graphik Arabic Regular" pitchFamily="2" charset="-78"/>
              <a:cs typeface="Graphik Arabic Regular" pitchFamily="2" charset="-78"/>
            </a:rPr>
            <a:t>2.5</a:t>
          </a:r>
        </a:p>
      </dsp:txBody>
      <dsp:txXfrm>
        <a:off x="2554065" y="1051929"/>
        <a:ext cx="2170534" cy="325580"/>
      </dsp:txXfrm>
    </dsp:sp>
    <dsp:sp modelId="{A3BCF981-9F21-4D50-8038-F5C2012871CC}">
      <dsp:nvSpPr>
        <dsp:cNvPr id="0" name=""/>
        <dsp:cNvSpPr/>
      </dsp:nvSpPr>
      <dsp:spPr>
        <a:xfrm>
          <a:off x="2554065" y="1412699"/>
          <a:ext cx="2170534" cy="56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a:latin typeface="Graphik Arabic Regular" pitchFamily="2" charset="-78"/>
              <a:cs typeface="Graphik Arabic Regular" pitchFamily="2" charset="-78"/>
            </a:rPr>
            <a:t>Annual monitoring of KPIs against Targets </a:t>
          </a:r>
        </a:p>
      </dsp:txBody>
      <dsp:txXfrm>
        <a:off x="2554065" y="1412699"/>
        <a:ext cx="2170534" cy="563341"/>
      </dsp:txXfrm>
    </dsp:sp>
    <dsp:sp modelId="{7F83593E-BCF6-48F9-A83D-D2A92A7D1E6D}">
      <dsp:nvSpPr>
        <dsp:cNvPr id="0" name=""/>
        <dsp:cNvSpPr/>
      </dsp:nvSpPr>
      <dsp:spPr>
        <a:xfrm>
          <a:off x="5809867" y="216586"/>
          <a:ext cx="759687" cy="759687"/>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7000" r="-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813BA8-B1AC-4374-A9D4-1D890646360B}">
      <dsp:nvSpPr>
        <dsp:cNvPr id="0" name=""/>
        <dsp:cNvSpPr/>
      </dsp:nvSpPr>
      <dsp:spPr>
        <a:xfrm>
          <a:off x="5104443" y="1051929"/>
          <a:ext cx="2170534" cy="325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defRPr b="1"/>
          </a:pPr>
          <a:r>
            <a:rPr lang="en-US" sz="1400" kern="1200">
              <a:latin typeface="Graphik Arabic Regular" pitchFamily="2" charset="-78"/>
              <a:cs typeface="Graphik Arabic Regular" pitchFamily="2" charset="-78"/>
            </a:rPr>
            <a:t>2.6</a:t>
          </a:r>
        </a:p>
      </dsp:txBody>
      <dsp:txXfrm>
        <a:off x="5104443" y="1051929"/>
        <a:ext cx="2170534" cy="325580"/>
      </dsp:txXfrm>
    </dsp:sp>
    <dsp:sp modelId="{DCDC2CFA-7BAC-4968-B3D8-BB86AD459E42}">
      <dsp:nvSpPr>
        <dsp:cNvPr id="0" name=""/>
        <dsp:cNvSpPr/>
      </dsp:nvSpPr>
      <dsp:spPr>
        <a:xfrm>
          <a:off x="5104443" y="1412699"/>
          <a:ext cx="2170534" cy="563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400"/>
            </a:lnSpc>
            <a:spcBef>
              <a:spcPct val="0"/>
            </a:spcBef>
            <a:spcAft>
              <a:spcPct val="35000"/>
            </a:spcAft>
            <a:buNone/>
          </a:pPr>
          <a:r>
            <a:rPr lang="en-US" sz="1400" kern="1200">
              <a:latin typeface="Graphik Arabic Regular" pitchFamily="2" charset="-78"/>
              <a:cs typeface="Graphik Arabic Regular" pitchFamily="2" charset="-78"/>
            </a:rPr>
            <a:t>Strategic &amp; Operational Risk Management</a:t>
          </a:r>
        </a:p>
      </dsp:txBody>
      <dsp:txXfrm>
        <a:off x="5104443" y="1412699"/>
        <a:ext cx="2170534" cy="563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5FCFE-399E-4CFE-819A-7E90848F1A52}">
      <dsp:nvSpPr>
        <dsp:cNvPr id="0" name=""/>
        <dsp:cNvSpPr/>
      </dsp:nvSpPr>
      <dsp:spPr>
        <a:xfrm>
          <a:off x="496518" y="610418"/>
          <a:ext cx="530305" cy="530305"/>
        </a:xfrm>
        <a:prstGeom prst="rect">
          <a:avLst/>
        </a:prstGeom>
        <a:blipFill>
          <a:blip xmlns:r="http://schemas.openxmlformats.org/officeDocument/2006/relationships" r:embed="rId1">
            <a:biLevel thresh="25000"/>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ECE63A-A338-4CFA-A703-E787A7CCB897}">
      <dsp:nvSpPr>
        <dsp:cNvPr id="0" name=""/>
        <dsp:cNvSpPr/>
      </dsp:nvSpPr>
      <dsp:spPr>
        <a:xfrm>
          <a:off x="4091" y="1202900"/>
          <a:ext cx="1515159" cy="291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n-US" sz="1400" kern="1200">
              <a:latin typeface="Graphik Arabic Regular" pitchFamily="2" charset="-78"/>
              <a:cs typeface="Graphik Arabic Regular" pitchFamily="2" charset="-78"/>
            </a:rPr>
            <a:t>3.1</a:t>
          </a:r>
        </a:p>
      </dsp:txBody>
      <dsp:txXfrm>
        <a:off x="4091" y="1202900"/>
        <a:ext cx="1515159" cy="291194"/>
      </dsp:txXfrm>
    </dsp:sp>
    <dsp:sp modelId="{9F73C80D-DABA-415D-96BB-FF45FE76555B}">
      <dsp:nvSpPr>
        <dsp:cNvPr id="0" name=""/>
        <dsp:cNvSpPr/>
      </dsp:nvSpPr>
      <dsp:spPr>
        <a:xfrm>
          <a:off x="4091" y="1523013"/>
          <a:ext cx="1515159" cy="533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pPr>
          <a:r>
            <a:rPr lang="en-US" sz="1400" kern="1200" dirty="0">
              <a:latin typeface="Graphik Arabic Regular" pitchFamily="2" charset="-78"/>
              <a:cs typeface="Graphik Arabic Regular" pitchFamily="2" charset="-78"/>
            </a:rPr>
            <a:t>Governing Body TORs</a:t>
          </a:r>
        </a:p>
      </dsp:txBody>
      <dsp:txXfrm>
        <a:off x="4091" y="1523013"/>
        <a:ext cx="1515159" cy="533349"/>
      </dsp:txXfrm>
    </dsp:sp>
    <dsp:sp modelId="{E5785448-85A7-4B87-AF6A-6E86362E6EF0}">
      <dsp:nvSpPr>
        <dsp:cNvPr id="0" name=""/>
        <dsp:cNvSpPr/>
      </dsp:nvSpPr>
      <dsp:spPr>
        <a:xfrm>
          <a:off x="2478051" y="601483"/>
          <a:ext cx="530305" cy="530305"/>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33000" r="-3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B4F79B-41DD-4EBA-B90C-EA8C6838E00C}">
      <dsp:nvSpPr>
        <dsp:cNvPr id="0" name=""/>
        <dsp:cNvSpPr/>
      </dsp:nvSpPr>
      <dsp:spPr>
        <a:xfrm>
          <a:off x="1985624" y="1193965"/>
          <a:ext cx="1515159" cy="291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defRPr b="1"/>
          </a:pPr>
          <a:r>
            <a:rPr lang="en-US" sz="1400" kern="1200">
              <a:latin typeface="Graphik Arabic Regular" pitchFamily="2" charset="-78"/>
              <a:cs typeface="Graphik Arabic Regular" pitchFamily="2" charset="-78"/>
            </a:rPr>
            <a:t>3.2</a:t>
          </a:r>
        </a:p>
      </dsp:txBody>
      <dsp:txXfrm>
        <a:off x="1985624" y="1193965"/>
        <a:ext cx="1515159" cy="291194"/>
      </dsp:txXfrm>
    </dsp:sp>
    <dsp:sp modelId="{8870169F-5A91-46C0-BF7E-D964A332D3C5}">
      <dsp:nvSpPr>
        <dsp:cNvPr id="0" name=""/>
        <dsp:cNvSpPr/>
      </dsp:nvSpPr>
      <dsp:spPr>
        <a:xfrm>
          <a:off x="1784404" y="1496209"/>
          <a:ext cx="1917601" cy="569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pPr>
          <a:r>
            <a:rPr lang="en-US" sz="1400" kern="1200" dirty="0">
              <a:latin typeface="Graphik Arabic Regular" pitchFamily="2" charset="-78"/>
              <a:cs typeface="Graphik Arabic Regular" pitchFamily="2" charset="-78"/>
            </a:rPr>
            <a:t>Governing Body Role in Maintaining Academic Standards</a:t>
          </a:r>
        </a:p>
      </dsp:txBody>
      <dsp:txXfrm>
        <a:off x="1784404" y="1496209"/>
        <a:ext cx="1917601" cy="569088"/>
      </dsp:txXfrm>
    </dsp:sp>
    <dsp:sp modelId="{4543A72B-C868-4881-B938-F36A5E721248}">
      <dsp:nvSpPr>
        <dsp:cNvPr id="0" name=""/>
        <dsp:cNvSpPr/>
      </dsp:nvSpPr>
      <dsp:spPr>
        <a:xfrm>
          <a:off x="4641154" y="601483"/>
          <a:ext cx="530305" cy="530305"/>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D37587-07B7-4954-9399-5EF00759A632}">
      <dsp:nvSpPr>
        <dsp:cNvPr id="0" name=""/>
        <dsp:cNvSpPr/>
      </dsp:nvSpPr>
      <dsp:spPr>
        <a:xfrm>
          <a:off x="4148727" y="1193965"/>
          <a:ext cx="1515159" cy="291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defRPr b="1"/>
          </a:pPr>
          <a:r>
            <a:rPr lang="en-US" sz="1400" kern="1200">
              <a:latin typeface="Graphik Arabic Regular" pitchFamily="2" charset="-78"/>
              <a:cs typeface="Graphik Arabic Regular" pitchFamily="2" charset="-78"/>
            </a:rPr>
            <a:t>3.3</a:t>
          </a:r>
        </a:p>
      </dsp:txBody>
      <dsp:txXfrm>
        <a:off x="4148727" y="1193965"/>
        <a:ext cx="1515159" cy="291194"/>
      </dsp:txXfrm>
    </dsp:sp>
    <dsp:sp modelId="{08434BC0-9270-4EE2-8ED3-0D357E6D0056}">
      <dsp:nvSpPr>
        <dsp:cNvPr id="0" name=""/>
        <dsp:cNvSpPr/>
      </dsp:nvSpPr>
      <dsp:spPr>
        <a:xfrm>
          <a:off x="3967158" y="1496209"/>
          <a:ext cx="1878297" cy="569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pPr>
          <a:r>
            <a:rPr lang="en-US" sz="1400" kern="1200" dirty="0">
              <a:latin typeface="Graphik Arabic Regular" pitchFamily="2" charset="-78"/>
              <a:cs typeface="Graphik Arabic Regular" pitchFamily="2" charset="-78"/>
            </a:rPr>
            <a:t>Separation of Duties between Government Body &amp; Management</a:t>
          </a:r>
        </a:p>
      </dsp:txBody>
      <dsp:txXfrm>
        <a:off x="3967158" y="1496209"/>
        <a:ext cx="1878297" cy="569088"/>
      </dsp:txXfrm>
    </dsp:sp>
    <dsp:sp modelId="{3B821600-2589-4E05-ADE1-9BE1138C703D}">
      <dsp:nvSpPr>
        <dsp:cNvPr id="0" name=""/>
        <dsp:cNvSpPr/>
      </dsp:nvSpPr>
      <dsp:spPr>
        <a:xfrm>
          <a:off x="6603035" y="610418"/>
          <a:ext cx="530305" cy="530305"/>
        </a:xfrm>
        <a:prstGeom prst="rect">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17000" r="-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345742-7B59-45EC-8A23-18EFF322E324}">
      <dsp:nvSpPr>
        <dsp:cNvPr id="0" name=""/>
        <dsp:cNvSpPr/>
      </dsp:nvSpPr>
      <dsp:spPr>
        <a:xfrm>
          <a:off x="6110608" y="1202900"/>
          <a:ext cx="1515159" cy="291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defRPr b="1"/>
          </a:pPr>
          <a:r>
            <a:rPr lang="en-US" sz="1400" kern="1200">
              <a:latin typeface="Graphik Arabic Regular" pitchFamily="2" charset="-78"/>
              <a:cs typeface="Graphik Arabic Regular" pitchFamily="2" charset="-78"/>
            </a:rPr>
            <a:t>3.4</a:t>
          </a:r>
        </a:p>
      </dsp:txBody>
      <dsp:txXfrm>
        <a:off x="6110608" y="1202900"/>
        <a:ext cx="1515159" cy="291194"/>
      </dsp:txXfrm>
    </dsp:sp>
    <dsp:sp modelId="{B9690108-F12C-4170-90FB-3327DE1390F1}">
      <dsp:nvSpPr>
        <dsp:cNvPr id="0" name=""/>
        <dsp:cNvSpPr/>
      </dsp:nvSpPr>
      <dsp:spPr>
        <a:xfrm>
          <a:off x="6110608" y="1523013"/>
          <a:ext cx="1515159" cy="5333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pPr>
          <a:r>
            <a:rPr lang="en-US" sz="1400" kern="1200">
              <a:latin typeface="Graphik Arabic Regular" pitchFamily="2" charset="-78"/>
              <a:cs typeface="Graphik Arabic Regular" pitchFamily="2" charset="-78"/>
            </a:rPr>
            <a:t>Appointment &amp; Induction of Governing Body </a:t>
          </a:r>
        </a:p>
      </dsp:txBody>
      <dsp:txXfrm>
        <a:off x="6110608" y="1523013"/>
        <a:ext cx="1515159" cy="5333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6EF7B-A24B-4F6F-8D67-85B6BF4FF72E}">
      <dsp:nvSpPr>
        <dsp:cNvPr id="0" name=""/>
        <dsp:cNvSpPr/>
      </dsp:nvSpPr>
      <dsp:spPr>
        <a:xfrm>
          <a:off x="736084" y="42865"/>
          <a:ext cx="552629" cy="552629"/>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9000" r="-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ECF98D-A3F5-4B68-80EF-2F05624D3C42}">
      <dsp:nvSpPr>
        <dsp:cNvPr id="0" name=""/>
        <dsp:cNvSpPr/>
      </dsp:nvSpPr>
      <dsp:spPr>
        <a:xfrm>
          <a:off x="222928" y="656415"/>
          <a:ext cx="1578942" cy="236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defRPr b="1"/>
          </a:pPr>
          <a:r>
            <a:rPr lang="en-US" sz="1400" kern="1200" dirty="0">
              <a:latin typeface="Graphik Arabic Regular" pitchFamily="2" charset="-78"/>
              <a:cs typeface="Graphik Arabic Regular" pitchFamily="2" charset="-78"/>
            </a:rPr>
            <a:t>3.9</a:t>
          </a:r>
        </a:p>
      </dsp:txBody>
      <dsp:txXfrm>
        <a:off x="222928" y="656415"/>
        <a:ext cx="1578942" cy="236841"/>
      </dsp:txXfrm>
    </dsp:sp>
    <dsp:sp modelId="{F1E7862C-5C03-426D-BE94-12AF8DC6237F}">
      <dsp:nvSpPr>
        <dsp:cNvPr id="0" name=""/>
        <dsp:cNvSpPr/>
      </dsp:nvSpPr>
      <dsp:spPr>
        <a:xfrm>
          <a:off x="8018" y="920329"/>
          <a:ext cx="2008762" cy="540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pPr>
          <a:r>
            <a:rPr lang="en-US" sz="1400" kern="1200" dirty="0">
              <a:latin typeface="Graphik Arabic Regular" pitchFamily="2" charset="-78"/>
              <a:ea typeface="+mn-ea"/>
              <a:cs typeface="Graphik Arabic Regular" pitchFamily="2" charset="-78"/>
            </a:rPr>
            <a:t>Approved Delegations of Authority to Senior Management</a:t>
          </a:r>
          <a:endParaRPr lang="en-US" sz="1400" kern="1200" dirty="0">
            <a:latin typeface="Graphik Arabic Regular" pitchFamily="2" charset="-78"/>
            <a:cs typeface="Graphik Arabic Regular" pitchFamily="2" charset="-78"/>
          </a:endParaRPr>
        </a:p>
      </dsp:txBody>
      <dsp:txXfrm>
        <a:off x="8018" y="920329"/>
        <a:ext cx="2008762" cy="540524"/>
      </dsp:txXfrm>
    </dsp:sp>
    <dsp:sp modelId="{4D9991BB-CA06-4015-BD8E-32E9A6AC03DB}">
      <dsp:nvSpPr>
        <dsp:cNvPr id="0" name=""/>
        <dsp:cNvSpPr/>
      </dsp:nvSpPr>
      <dsp:spPr>
        <a:xfrm>
          <a:off x="3039138" y="23311"/>
          <a:ext cx="552629" cy="552629"/>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3EA288-63D3-4EA9-9BA9-43A787853B09}">
      <dsp:nvSpPr>
        <dsp:cNvPr id="0" name=""/>
        <dsp:cNvSpPr/>
      </dsp:nvSpPr>
      <dsp:spPr>
        <a:xfrm>
          <a:off x="2525981" y="636860"/>
          <a:ext cx="1578942" cy="236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defRPr b="1"/>
          </a:pPr>
          <a:r>
            <a:rPr lang="en-US" sz="1400" kern="1200">
              <a:latin typeface="Graphik Arabic Regular" pitchFamily="2" charset="-78"/>
              <a:cs typeface="Graphik Arabic Regular" pitchFamily="2" charset="-78"/>
            </a:rPr>
            <a:t>3.10</a:t>
          </a:r>
        </a:p>
      </dsp:txBody>
      <dsp:txXfrm>
        <a:off x="2525981" y="636860"/>
        <a:ext cx="1578942" cy="236841"/>
      </dsp:txXfrm>
    </dsp:sp>
    <dsp:sp modelId="{3AFF4B34-2FA5-432E-901C-7AE63E7BD953}">
      <dsp:nvSpPr>
        <dsp:cNvPr id="0" name=""/>
        <dsp:cNvSpPr/>
      </dsp:nvSpPr>
      <dsp:spPr>
        <a:xfrm>
          <a:off x="2293095" y="861666"/>
          <a:ext cx="2044715" cy="618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ts val="0"/>
            </a:spcAft>
            <a:buNone/>
          </a:pPr>
          <a:r>
            <a:rPr lang="en-US" sz="1400" kern="1200" dirty="0">
              <a:latin typeface="Graphik Arabic Regular" pitchFamily="2" charset="-78"/>
              <a:ea typeface="+mn-ea"/>
              <a:cs typeface="Graphik Arabic Regular" pitchFamily="2" charset="-78"/>
            </a:rPr>
            <a:t>Sound Financial &amp; Accounting Management </a:t>
          </a:r>
        </a:p>
        <a:p>
          <a:pPr marL="0" lvl="0" indent="0" algn="ctr" defTabSz="622300">
            <a:lnSpc>
              <a:spcPts val="1300"/>
            </a:lnSpc>
            <a:spcBef>
              <a:spcPct val="0"/>
            </a:spcBef>
            <a:spcAft>
              <a:spcPct val="35000"/>
            </a:spcAft>
            <a:buNone/>
          </a:pPr>
          <a:r>
            <a:rPr lang="en-US" sz="1400" kern="1200" dirty="0">
              <a:latin typeface="Graphik Arabic Regular" pitchFamily="2" charset="-78"/>
              <a:ea typeface="+mn-ea"/>
              <a:cs typeface="Graphik Arabic Regular" pitchFamily="2" charset="-78"/>
            </a:rPr>
            <a:t>(Including Audits)</a:t>
          </a:r>
        </a:p>
      </dsp:txBody>
      <dsp:txXfrm>
        <a:off x="2293095" y="861666"/>
        <a:ext cx="2044715" cy="618742"/>
      </dsp:txXfrm>
    </dsp:sp>
    <dsp:sp modelId="{80C5963C-6BAD-4A3E-9507-B5EB081157D2}">
      <dsp:nvSpPr>
        <dsp:cNvPr id="0" name=""/>
        <dsp:cNvSpPr/>
      </dsp:nvSpPr>
      <dsp:spPr>
        <a:xfrm>
          <a:off x="5127282" y="43496"/>
          <a:ext cx="552629" cy="552629"/>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A524E32-7D2A-47B8-97EA-93FDD0EB6F7C}">
      <dsp:nvSpPr>
        <dsp:cNvPr id="0" name=""/>
        <dsp:cNvSpPr/>
      </dsp:nvSpPr>
      <dsp:spPr>
        <a:xfrm>
          <a:off x="4614126" y="657045"/>
          <a:ext cx="1578942" cy="236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defRPr b="1"/>
          </a:pPr>
          <a:r>
            <a:rPr lang="en-US" sz="1400" kern="1200">
              <a:latin typeface="Graphik Arabic Regular" pitchFamily="2" charset="-78"/>
              <a:cs typeface="Graphik Arabic Regular" pitchFamily="2" charset="-78"/>
            </a:rPr>
            <a:t>3.11</a:t>
          </a:r>
        </a:p>
      </dsp:txBody>
      <dsp:txXfrm>
        <a:off x="4614126" y="657045"/>
        <a:ext cx="1578942" cy="236841"/>
      </dsp:txXfrm>
    </dsp:sp>
    <dsp:sp modelId="{0F182A6F-8BD3-4177-8B99-871025DB6AAF}">
      <dsp:nvSpPr>
        <dsp:cNvPr id="0" name=""/>
        <dsp:cNvSpPr/>
      </dsp:nvSpPr>
      <dsp:spPr>
        <a:xfrm>
          <a:off x="4614126" y="922221"/>
          <a:ext cx="1578942" cy="538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pPr>
          <a:r>
            <a:rPr lang="en-US" sz="1400" kern="1200" dirty="0">
              <a:latin typeface="Graphik Arabic Regular" pitchFamily="2" charset="-78"/>
              <a:cs typeface="Graphik Arabic Regular" pitchFamily="2" charset="-78"/>
            </a:rPr>
            <a:t>Accuracy of Published Information</a:t>
          </a:r>
        </a:p>
      </dsp:txBody>
      <dsp:txXfrm>
        <a:off x="4614126" y="922221"/>
        <a:ext cx="1578942" cy="53800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5FCFE-399E-4CFE-819A-7E90848F1A52}">
      <dsp:nvSpPr>
        <dsp:cNvPr id="0" name=""/>
        <dsp:cNvSpPr/>
      </dsp:nvSpPr>
      <dsp:spPr>
        <a:xfrm>
          <a:off x="573667" y="687169"/>
          <a:ext cx="548542" cy="548542"/>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8000" r="-1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ECE63A-A338-4CFA-A703-E787A7CCB897}">
      <dsp:nvSpPr>
        <dsp:cNvPr id="0" name=""/>
        <dsp:cNvSpPr/>
      </dsp:nvSpPr>
      <dsp:spPr>
        <a:xfrm>
          <a:off x="64306" y="1296411"/>
          <a:ext cx="1567265" cy="23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defRPr b="1"/>
          </a:pPr>
          <a:r>
            <a:rPr lang="en-US" sz="1400" kern="1200" dirty="0">
              <a:latin typeface="Graphik Arabic Regular" pitchFamily="2" charset="-78"/>
              <a:cs typeface="Graphik Arabic Regular" pitchFamily="2" charset="-78"/>
            </a:rPr>
            <a:t>3.5</a:t>
          </a:r>
        </a:p>
      </dsp:txBody>
      <dsp:txXfrm>
        <a:off x="64306" y="1296411"/>
        <a:ext cx="1567265" cy="235089"/>
      </dsp:txXfrm>
    </dsp:sp>
    <dsp:sp modelId="{9F73C80D-DABA-415D-96BB-FF45FE76555B}">
      <dsp:nvSpPr>
        <dsp:cNvPr id="0" name=""/>
        <dsp:cNvSpPr/>
      </dsp:nvSpPr>
      <dsp:spPr>
        <a:xfrm>
          <a:off x="2297" y="1559733"/>
          <a:ext cx="1691283" cy="53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pPr>
          <a:r>
            <a:rPr lang="en-US" sz="1400" kern="1200" dirty="0">
              <a:latin typeface="Graphik Arabic Regular" pitchFamily="2" charset="-78"/>
              <a:cs typeface="Graphik Arabic Regular" pitchFamily="2" charset="-78"/>
            </a:rPr>
            <a:t>Performance Evaluation of Governing Body</a:t>
          </a:r>
        </a:p>
      </dsp:txBody>
      <dsp:txXfrm>
        <a:off x="2297" y="1559733"/>
        <a:ext cx="1691283" cy="539047"/>
      </dsp:txXfrm>
    </dsp:sp>
    <dsp:sp modelId="{E5785448-85A7-4B87-AF6A-6E86362E6EF0}">
      <dsp:nvSpPr>
        <dsp:cNvPr id="0" name=""/>
        <dsp:cNvSpPr/>
      </dsp:nvSpPr>
      <dsp:spPr>
        <a:xfrm>
          <a:off x="2742536" y="679077"/>
          <a:ext cx="548542" cy="548542"/>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0000" r="-10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B4F79B-41DD-4EBA-B90C-EA8C6838E00C}">
      <dsp:nvSpPr>
        <dsp:cNvPr id="0" name=""/>
        <dsp:cNvSpPr/>
      </dsp:nvSpPr>
      <dsp:spPr>
        <a:xfrm>
          <a:off x="2233174" y="1288319"/>
          <a:ext cx="1567265" cy="23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defRPr b="1"/>
          </a:pPr>
          <a:r>
            <a:rPr lang="en-US" sz="1400" kern="1200" dirty="0">
              <a:latin typeface="Graphik Arabic Regular" pitchFamily="2" charset="-78"/>
              <a:cs typeface="Graphik Arabic Regular" pitchFamily="2" charset="-78"/>
            </a:rPr>
            <a:t>3.6</a:t>
          </a:r>
        </a:p>
      </dsp:txBody>
      <dsp:txXfrm>
        <a:off x="2233174" y="1288319"/>
        <a:ext cx="1567265" cy="235089"/>
      </dsp:txXfrm>
    </dsp:sp>
    <dsp:sp modelId="{8870169F-5A91-46C0-BF7E-D964A332D3C5}">
      <dsp:nvSpPr>
        <dsp:cNvPr id="0" name=""/>
        <dsp:cNvSpPr/>
      </dsp:nvSpPr>
      <dsp:spPr>
        <a:xfrm>
          <a:off x="1967852" y="1535458"/>
          <a:ext cx="2097910" cy="571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pPr>
          <a:r>
            <a:rPr lang="en-US" sz="1400" kern="1200" dirty="0">
              <a:latin typeface="Graphik Arabic Regular" pitchFamily="2" charset="-78"/>
              <a:cs typeface="Graphik Arabic Regular" pitchFamily="2" charset="-78"/>
            </a:rPr>
            <a:t>Appointment &amp; Performance Evaluation of Senior Management</a:t>
          </a:r>
        </a:p>
      </dsp:txBody>
      <dsp:txXfrm>
        <a:off x="1967852" y="1535458"/>
        <a:ext cx="2097910" cy="571413"/>
      </dsp:txXfrm>
    </dsp:sp>
    <dsp:sp modelId="{4543A72B-C868-4881-B938-F36A5E721248}">
      <dsp:nvSpPr>
        <dsp:cNvPr id="0" name=""/>
        <dsp:cNvSpPr/>
      </dsp:nvSpPr>
      <dsp:spPr>
        <a:xfrm>
          <a:off x="4849395" y="687169"/>
          <a:ext cx="548542" cy="54854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D37587-07B7-4954-9399-5EF00759A632}">
      <dsp:nvSpPr>
        <dsp:cNvPr id="0" name=""/>
        <dsp:cNvSpPr/>
      </dsp:nvSpPr>
      <dsp:spPr>
        <a:xfrm>
          <a:off x="4340034" y="1296411"/>
          <a:ext cx="1567265" cy="23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defRPr b="1"/>
          </a:pPr>
          <a:r>
            <a:rPr lang="en-US" sz="1400" kern="1200" dirty="0">
              <a:latin typeface="Graphik Arabic Regular" pitchFamily="2" charset="-78"/>
              <a:cs typeface="Graphik Arabic Regular" pitchFamily="2" charset="-78"/>
            </a:rPr>
            <a:t>3.7</a:t>
          </a:r>
        </a:p>
      </dsp:txBody>
      <dsp:txXfrm>
        <a:off x="4340034" y="1296411"/>
        <a:ext cx="1567265" cy="235089"/>
      </dsp:txXfrm>
    </dsp:sp>
    <dsp:sp modelId="{08434BC0-9270-4EE2-8ED3-0D357E6D0056}">
      <dsp:nvSpPr>
        <dsp:cNvPr id="0" name=""/>
        <dsp:cNvSpPr/>
      </dsp:nvSpPr>
      <dsp:spPr>
        <a:xfrm>
          <a:off x="4340034" y="1559733"/>
          <a:ext cx="1567265" cy="53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pPr>
          <a:r>
            <a:rPr lang="en-US" sz="1400" kern="1200" dirty="0">
              <a:latin typeface="Graphik Arabic Regular" pitchFamily="2" charset="-78"/>
              <a:cs typeface="Graphik Arabic Regular" pitchFamily="2" charset="-78"/>
            </a:rPr>
            <a:t>Conducting &amp; Recording Meetings</a:t>
          </a:r>
        </a:p>
      </dsp:txBody>
      <dsp:txXfrm>
        <a:off x="4340034" y="1559733"/>
        <a:ext cx="1567265" cy="539047"/>
      </dsp:txXfrm>
    </dsp:sp>
    <dsp:sp modelId="{3B821600-2589-4E05-ADE1-9BE1138C703D}">
      <dsp:nvSpPr>
        <dsp:cNvPr id="0" name=""/>
        <dsp:cNvSpPr/>
      </dsp:nvSpPr>
      <dsp:spPr>
        <a:xfrm>
          <a:off x="6690932" y="687169"/>
          <a:ext cx="548542" cy="548542"/>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4000" r="-4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345742-7B59-45EC-8A23-18EFF322E324}">
      <dsp:nvSpPr>
        <dsp:cNvPr id="0" name=""/>
        <dsp:cNvSpPr/>
      </dsp:nvSpPr>
      <dsp:spPr>
        <a:xfrm>
          <a:off x="6181571" y="1296411"/>
          <a:ext cx="1567265" cy="235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defRPr b="1"/>
          </a:pPr>
          <a:r>
            <a:rPr lang="en-US" sz="1400" kern="1200">
              <a:latin typeface="Graphik Arabic Regular" pitchFamily="2" charset="-78"/>
              <a:cs typeface="Graphik Arabic Regular" pitchFamily="2" charset="-78"/>
            </a:rPr>
            <a:t>3.8</a:t>
          </a:r>
          <a:endParaRPr lang="en-US" sz="1400" kern="1200" dirty="0">
            <a:latin typeface="Graphik Arabic Regular" pitchFamily="2" charset="-78"/>
            <a:cs typeface="Graphik Arabic Regular" pitchFamily="2" charset="-78"/>
          </a:endParaRPr>
        </a:p>
      </dsp:txBody>
      <dsp:txXfrm>
        <a:off x="6181571" y="1296411"/>
        <a:ext cx="1567265" cy="235089"/>
      </dsp:txXfrm>
    </dsp:sp>
    <dsp:sp modelId="{B9690108-F12C-4170-90FB-3327DE1390F1}">
      <dsp:nvSpPr>
        <dsp:cNvPr id="0" name=""/>
        <dsp:cNvSpPr/>
      </dsp:nvSpPr>
      <dsp:spPr>
        <a:xfrm>
          <a:off x="6181571" y="1559733"/>
          <a:ext cx="1567265" cy="539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ts val="1300"/>
            </a:lnSpc>
            <a:spcBef>
              <a:spcPct val="0"/>
            </a:spcBef>
            <a:spcAft>
              <a:spcPct val="35000"/>
            </a:spcAft>
            <a:buNone/>
          </a:pPr>
          <a:r>
            <a:rPr lang="en-US" sz="1400" kern="1200" dirty="0">
              <a:latin typeface="Graphik Arabic Regular" pitchFamily="2" charset="-78"/>
              <a:cs typeface="Graphik Arabic Regular" pitchFamily="2" charset="-78"/>
            </a:rPr>
            <a:t>Planning &amp; Allocation of Resources</a:t>
          </a:r>
        </a:p>
      </dsp:txBody>
      <dsp:txXfrm>
        <a:off x="6181571" y="1559733"/>
        <a:ext cx="1567265" cy="53904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48E8C4-E011-EAD1-A56F-1559220C0690}"/>
              </a:ext>
            </a:extLst>
          </p:cNvPr>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0FBF859-BBF5-8B3A-15ED-136D12B732EC}"/>
              </a:ext>
            </a:extLst>
          </p:cNvPr>
          <p:cNvSpPr>
            <a:spLocks noGrp="1"/>
          </p:cNvSpPr>
          <p:nvPr>
            <p:ph type="dt" sz="quarter" idx="1"/>
          </p:nvPr>
        </p:nvSpPr>
        <p:spPr>
          <a:xfrm>
            <a:off x="3847745" y="0"/>
            <a:ext cx="2943596" cy="497976"/>
          </a:xfrm>
          <a:prstGeom prst="rect">
            <a:avLst/>
          </a:prstGeom>
        </p:spPr>
        <p:txBody>
          <a:bodyPr vert="horz" lIns="91440" tIns="45720" rIns="91440" bIns="45720" rtlCol="0"/>
          <a:lstStyle>
            <a:lvl1pPr algn="r">
              <a:defRPr sz="1200"/>
            </a:lvl1pPr>
          </a:lstStyle>
          <a:p>
            <a:fld id="{23F38DB9-3AC4-4670-A28F-D3D95086D1DE}" type="datetimeFigureOut">
              <a:rPr lang="en-US" smtClean="0"/>
              <a:t>10-Apr-25</a:t>
            </a:fld>
            <a:endParaRPr lang="en-US"/>
          </a:p>
        </p:txBody>
      </p:sp>
      <p:sp>
        <p:nvSpPr>
          <p:cNvPr id="4" name="Footer Placeholder 3">
            <a:extLst>
              <a:ext uri="{FF2B5EF4-FFF2-40B4-BE49-F238E27FC236}">
                <a16:creationId xmlns:a16="http://schemas.microsoft.com/office/drawing/2014/main" id="{4DCC6E8C-51F2-CA27-1BD5-74AD4A2D09D3}"/>
              </a:ext>
            </a:extLst>
          </p:cNvPr>
          <p:cNvSpPr>
            <a:spLocks noGrp="1"/>
          </p:cNvSpPr>
          <p:nvPr>
            <p:ph type="ftr" sz="quarter" idx="2"/>
          </p:nvPr>
        </p:nvSpPr>
        <p:spPr>
          <a:xfrm>
            <a:off x="0" y="9427076"/>
            <a:ext cx="2943596" cy="4979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A475431-95C9-89F1-7380-19739C489E55}"/>
              </a:ext>
            </a:extLst>
          </p:cNvPr>
          <p:cNvSpPr>
            <a:spLocks noGrp="1"/>
          </p:cNvSpPr>
          <p:nvPr>
            <p:ph type="sldNum" sz="quarter" idx="3"/>
          </p:nvPr>
        </p:nvSpPr>
        <p:spPr>
          <a:xfrm>
            <a:off x="3847745" y="9427076"/>
            <a:ext cx="2943596" cy="497975"/>
          </a:xfrm>
          <a:prstGeom prst="rect">
            <a:avLst/>
          </a:prstGeom>
        </p:spPr>
        <p:txBody>
          <a:bodyPr vert="horz" lIns="91440" tIns="45720" rIns="91440" bIns="45720" rtlCol="0" anchor="b"/>
          <a:lstStyle>
            <a:lvl1pPr algn="r">
              <a:defRPr sz="1200"/>
            </a:lvl1pPr>
          </a:lstStyle>
          <a:p>
            <a:fld id="{52EA0F29-31BC-47E0-8096-0540875C2690}" type="slidenum">
              <a:rPr lang="en-US" smtClean="0"/>
              <a:t>‹#›</a:t>
            </a:fld>
            <a:endParaRPr lang="en-US"/>
          </a:p>
        </p:txBody>
      </p:sp>
    </p:spTree>
    <p:extLst>
      <p:ext uri="{BB962C8B-B14F-4D97-AF65-F5344CB8AC3E}">
        <p14:creationId xmlns:p14="http://schemas.microsoft.com/office/powerpoint/2010/main" val="3201335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fld id="{13CED489-D061-4439-942E-80CEF290818D}" type="datetimeFigureOut">
              <a:rPr lang="en-US" smtClean="0"/>
              <a:t>10-Apr-25</a:t>
            </a:fld>
            <a:endParaRPr lang="en-US"/>
          </a:p>
        </p:txBody>
      </p:sp>
      <p:sp>
        <p:nvSpPr>
          <p:cNvPr id="4" name="Slide Image Placeholder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AD8F75A0-2388-4367-B89B-01A7ED78A4DC}" type="slidenum">
              <a:rPr lang="en-US" smtClean="0"/>
              <a:t>‹#›</a:t>
            </a:fld>
            <a:endParaRPr lang="en-US"/>
          </a:p>
        </p:txBody>
      </p:sp>
    </p:spTree>
    <p:extLst>
      <p:ext uri="{BB962C8B-B14F-4D97-AF65-F5344CB8AC3E}">
        <p14:creationId xmlns:p14="http://schemas.microsoft.com/office/powerpoint/2010/main" val="3605062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BE8BA1-7CE3-425B-ABEE-5C320703B71B}" type="slidenum">
              <a:rPr lang="en-US" smtClean="0"/>
              <a:t>3</a:t>
            </a:fld>
            <a:endParaRPr lang="en-US"/>
          </a:p>
        </p:txBody>
      </p:sp>
    </p:spTree>
    <p:extLst>
      <p:ext uri="{BB962C8B-B14F-4D97-AF65-F5344CB8AC3E}">
        <p14:creationId xmlns:p14="http://schemas.microsoft.com/office/powerpoint/2010/main" val="220051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35232-0736-6A96-6A53-FD5BF78F8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9074F-74AF-9DCB-7DE5-17472A43C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085F26-D3BC-5EBD-4A36-AFA7448D32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11BAA8-EC7A-5371-7630-1FF3C8C91132}"/>
              </a:ext>
            </a:extLst>
          </p:cNvPr>
          <p:cNvSpPr>
            <a:spLocks noGrp="1"/>
          </p:cNvSpPr>
          <p:nvPr>
            <p:ph type="sldNum" sz="quarter" idx="5"/>
          </p:nvPr>
        </p:nvSpPr>
        <p:spPr/>
        <p:txBody>
          <a:bodyPr/>
          <a:lstStyle/>
          <a:p>
            <a:fld id="{14BE8BA1-7CE3-425B-ABEE-5C320703B71B}" type="slidenum">
              <a:rPr lang="en-US" smtClean="0"/>
              <a:t>9</a:t>
            </a:fld>
            <a:endParaRPr lang="en-US"/>
          </a:p>
        </p:txBody>
      </p:sp>
    </p:spTree>
    <p:extLst>
      <p:ext uri="{BB962C8B-B14F-4D97-AF65-F5344CB8AC3E}">
        <p14:creationId xmlns:p14="http://schemas.microsoft.com/office/powerpoint/2010/main" val="320179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FD9B4-CE1C-A30B-50CC-36A7A0B14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40020-8CD8-C79E-5AD1-6F01B908A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11CF8-8A44-9D56-13E4-A00E488F96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23D525-18B6-BBEE-99DB-9187496454C2}"/>
              </a:ext>
            </a:extLst>
          </p:cNvPr>
          <p:cNvSpPr>
            <a:spLocks noGrp="1"/>
          </p:cNvSpPr>
          <p:nvPr>
            <p:ph type="sldNum" sz="quarter" idx="5"/>
          </p:nvPr>
        </p:nvSpPr>
        <p:spPr/>
        <p:txBody>
          <a:bodyPr/>
          <a:lstStyle/>
          <a:p>
            <a:fld id="{14BE8BA1-7CE3-425B-ABEE-5C320703B71B}" type="slidenum">
              <a:rPr lang="en-US" smtClean="0"/>
              <a:t>35</a:t>
            </a:fld>
            <a:endParaRPr lang="en-US"/>
          </a:p>
        </p:txBody>
      </p:sp>
    </p:spTree>
    <p:extLst>
      <p:ext uri="{BB962C8B-B14F-4D97-AF65-F5344CB8AC3E}">
        <p14:creationId xmlns:p14="http://schemas.microsoft.com/office/powerpoint/2010/main" val="4188064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93F24-D332-4E60-23D6-B35E71F99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45DEC-5CED-23BA-B81C-6F7E16285A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26902-18A9-DC46-128A-E6BF2B7522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34156C-E42B-F9A8-6935-23425412F7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E8BA1-7CE3-425B-ABEE-5C320703B7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53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38050-AF98-1DEC-5416-1F180C67F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C6A5A-A0B5-C179-81A4-CEBA8D9CB2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3304F8-E29A-AC1D-97D3-BB38905784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2E6DCB-F0EB-70FE-8083-C533A075F3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E8BA1-7CE3-425B-ABEE-5C320703B7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72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36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C173-DF91-7594-7628-1DFDEAC99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F805BF-D5A2-A5EB-0151-3A2D1BD4A6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46B399-9018-87BB-5AA8-14494B63B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E20B0-86DA-6D44-3BE4-C159494D849F}"/>
              </a:ext>
            </a:extLst>
          </p:cNvPr>
          <p:cNvSpPr>
            <a:spLocks noGrp="1"/>
          </p:cNvSpPr>
          <p:nvPr>
            <p:ph type="dt" sz="half" idx="10"/>
          </p:nvPr>
        </p:nvSpPr>
        <p:spPr/>
        <p:txBody>
          <a:bodyPr/>
          <a:lstStyle/>
          <a:p>
            <a:fld id="{FABA5362-DCD6-4C37-B184-EDDAB7399317}" type="datetimeFigureOut">
              <a:rPr lang="en-US" smtClean="0"/>
              <a:t>10-Apr-25</a:t>
            </a:fld>
            <a:endParaRPr lang="en-US"/>
          </a:p>
        </p:txBody>
      </p:sp>
      <p:sp>
        <p:nvSpPr>
          <p:cNvPr id="6" name="Footer Placeholder 5">
            <a:extLst>
              <a:ext uri="{FF2B5EF4-FFF2-40B4-BE49-F238E27FC236}">
                <a16:creationId xmlns:a16="http://schemas.microsoft.com/office/drawing/2014/main" id="{70ADE585-79B9-0ED9-E6C9-F041C5B8CE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84B10-23AA-BB7C-0216-F3277D322052}"/>
              </a:ext>
            </a:extLst>
          </p:cNvPr>
          <p:cNvSpPr>
            <a:spLocks noGrp="1"/>
          </p:cNvSpPr>
          <p:nvPr>
            <p:ph type="sldNum" sz="quarter" idx="12"/>
          </p:nvPr>
        </p:nvSpPr>
        <p:spPr/>
        <p:txBody>
          <a:bodyPr/>
          <a:lstStyle/>
          <a:p>
            <a:fld id="{970C75BB-58B0-4E16-9D9D-D850B5841E14}" type="slidenum">
              <a:rPr lang="en-US" smtClean="0"/>
              <a:t>‹#›</a:t>
            </a:fld>
            <a:endParaRPr lang="en-US"/>
          </a:p>
        </p:txBody>
      </p:sp>
    </p:spTree>
    <p:extLst>
      <p:ext uri="{BB962C8B-B14F-4D97-AF65-F5344CB8AC3E}">
        <p14:creationId xmlns:p14="http://schemas.microsoft.com/office/powerpoint/2010/main" val="3376460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D5DF0-19AE-F507-B0EB-6EE5EAB963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3E02B6-622D-7BDE-8A86-2C11E3B06E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84B29E-F1ED-793E-DE49-6EFF9B7F3407}"/>
              </a:ext>
            </a:extLst>
          </p:cNvPr>
          <p:cNvSpPr>
            <a:spLocks noGrp="1"/>
          </p:cNvSpPr>
          <p:nvPr>
            <p:ph type="dt" sz="half" idx="10"/>
          </p:nvPr>
        </p:nvSpPr>
        <p:spPr/>
        <p:txBody>
          <a:bodyPr/>
          <a:lstStyle/>
          <a:p>
            <a:fld id="{FABA5362-DCD6-4C37-B184-EDDAB7399317}" type="datetimeFigureOut">
              <a:rPr lang="en-US" smtClean="0"/>
              <a:t>10-Apr-25</a:t>
            </a:fld>
            <a:endParaRPr lang="en-US"/>
          </a:p>
        </p:txBody>
      </p:sp>
      <p:sp>
        <p:nvSpPr>
          <p:cNvPr id="5" name="Footer Placeholder 4">
            <a:extLst>
              <a:ext uri="{FF2B5EF4-FFF2-40B4-BE49-F238E27FC236}">
                <a16:creationId xmlns:a16="http://schemas.microsoft.com/office/drawing/2014/main" id="{7CFFF96C-D141-3407-ACE6-51644F40F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97841-29BB-5991-88D2-E5171F9BB691}"/>
              </a:ext>
            </a:extLst>
          </p:cNvPr>
          <p:cNvSpPr>
            <a:spLocks noGrp="1"/>
          </p:cNvSpPr>
          <p:nvPr>
            <p:ph type="sldNum" sz="quarter" idx="12"/>
          </p:nvPr>
        </p:nvSpPr>
        <p:spPr/>
        <p:txBody>
          <a:bodyPr/>
          <a:lstStyle/>
          <a:p>
            <a:fld id="{970C75BB-58B0-4E16-9D9D-D850B5841E14}" type="slidenum">
              <a:rPr lang="en-US" smtClean="0"/>
              <a:t>‹#›</a:t>
            </a:fld>
            <a:endParaRPr lang="en-US"/>
          </a:p>
        </p:txBody>
      </p:sp>
    </p:spTree>
    <p:extLst>
      <p:ext uri="{BB962C8B-B14F-4D97-AF65-F5344CB8AC3E}">
        <p14:creationId xmlns:p14="http://schemas.microsoft.com/office/powerpoint/2010/main" val="95915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132498-CB9F-70C2-F11D-CD66A978C0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749AFF-8E63-68A1-A09B-E9C3EA49A8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8DFE-C13D-F487-B645-EBE12FA44868}"/>
              </a:ext>
            </a:extLst>
          </p:cNvPr>
          <p:cNvSpPr>
            <a:spLocks noGrp="1"/>
          </p:cNvSpPr>
          <p:nvPr>
            <p:ph type="dt" sz="half" idx="10"/>
          </p:nvPr>
        </p:nvSpPr>
        <p:spPr/>
        <p:txBody>
          <a:bodyPr/>
          <a:lstStyle/>
          <a:p>
            <a:fld id="{FABA5362-DCD6-4C37-B184-EDDAB7399317}" type="datetimeFigureOut">
              <a:rPr lang="en-US" smtClean="0"/>
              <a:t>10-Apr-25</a:t>
            </a:fld>
            <a:endParaRPr lang="en-US"/>
          </a:p>
        </p:txBody>
      </p:sp>
      <p:sp>
        <p:nvSpPr>
          <p:cNvPr id="5" name="Footer Placeholder 4">
            <a:extLst>
              <a:ext uri="{FF2B5EF4-FFF2-40B4-BE49-F238E27FC236}">
                <a16:creationId xmlns:a16="http://schemas.microsoft.com/office/drawing/2014/main" id="{9FCCB8C8-6217-2A19-85E8-476BD8FAD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C02F0-DA24-C2B0-910A-2285C12B757B}"/>
              </a:ext>
            </a:extLst>
          </p:cNvPr>
          <p:cNvSpPr>
            <a:spLocks noGrp="1"/>
          </p:cNvSpPr>
          <p:nvPr>
            <p:ph type="sldNum" sz="quarter" idx="12"/>
          </p:nvPr>
        </p:nvSpPr>
        <p:spPr/>
        <p:txBody>
          <a:bodyPr/>
          <a:lstStyle/>
          <a:p>
            <a:fld id="{970C75BB-58B0-4E16-9D9D-D850B5841E14}" type="slidenum">
              <a:rPr lang="en-US" smtClean="0"/>
              <a:t>‹#›</a:t>
            </a:fld>
            <a:endParaRPr lang="en-US"/>
          </a:p>
        </p:txBody>
      </p:sp>
    </p:spTree>
    <p:extLst>
      <p:ext uri="{BB962C8B-B14F-4D97-AF65-F5344CB8AC3E}">
        <p14:creationId xmlns:p14="http://schemas.microsoft.com/office/powerpoint/2010/main" val="4020803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333466"/>
            <a:ext cx="10972800" cy="4526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11"/>
          <p:cNvSpPr>
            <a:spLocks noGrp="1"/>
          </p:cNvSpPr>
          <p:nvPr>
            <p:ph type="body" sz="quarter" idx="12"/>
          </p:nvPr>
        </p:nvSpPr>
        <p:spPr>
          <a:xfrm>
            <a:off x="609600" y="849592"/>
            <a:ext cx="10972800" cy="396875"/>
          </a:xfrm>
          <a:solidFill>
            <a:schemeClr val="tx2">
              <a:lumMod val="75000"/>
            </a:schemeClr>
          </a:solidFill>
          <a:ln>
            <a:solidFill>
              <a:schemeClr val="tx2"/>
            </a:solidFill>
          </a:ln>
        </p:spPr>
        <p:txBody>
          <a:bodyPr anchor="ctr">
            <a:noAutofit/>
          </a:bodyPr>
          <a:lstStyle>
            <a:lvl1pPr marL="0" indent="0" algn="ctr" rtl="1">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64349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545" y="1187682"/>
            <a:ext cx="10972800" cy="49624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723D7B02-3B14-4BA6-B4C4-ECE1DD96B64E}"/>
              </a:ext>
            </a:extLst>
          </p:cNvPr>
          <p:cNvSpPr>
            <a:spLocks noGrp="1"/>
          </p:cNvSpPr>
          <p:nvPr>
            <p:ph type="title"/>
          </p:nvPr>
        </p:nvSpPr>
        <p:spPr>
          <a:xfrm>
            <a:off x="602975" y="318581"/>
            <a:ext cx="10972800" cy="660991"/>
          </a:xfrm>
        </p:spPr>
        <p:txBody>
          <a:bodyPr/>
          <a:lstStyle/>
          <a:p>
            <a:r>
              <a:rPr lang="en-US"/>
              <a:t>Click to edit Master title style</a:t>
            </a:r>
          </a:p>
        </p:txBody>
      </p:sp>
      <p:sp>
        <p:nvSpPr>
          <p:cNvPr id="17" name="TextBox 16"/>
          <p:cNvSpPr txBox="1"/>
          <p:nvPr userDrawn="1"/>
        </p:nvSpPr>
        <p:spPr>
          <a:xfrm>
            <a:off x="1809" y="6231695"/>
            <a:ext cx="2088444" cy="707886"/>
          </a:xfrm>
          <a:prstGeom prst="rect">
            <a:avLst/>
          </a:prstGeom>
          <a:noFill/>
          <a:effectLst/>
        </p:spPr>
        <p:txBody>
          <a:bodyPr wrap="square"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fld id="{81E7C8EC-A62A-4827-8510-68297D7520A8}" type="slidenum">
              <a:rPr lang="en-US" sz="4000" b="1" smtClean="0">
                <a:ln>
                  <a:solidFill>
                    <a:schemeClr val="bg2">
                      <a:lumMod val="50000"/>
                    </a:schemeClr>
                  </a:solidFill>
                </a:ln>
                <a:solidFill>
                  <a:srgbClr val="FFC000"/>
                </a:solidFill>
                <a:effectLst/>
              </a:rPr>
              <a:pPr marL="0" marR="0" indent="0" algn="l" defTabSz="914377" rtl="0" eaLnBrk="1" fontAlgn="auto" latinLnBrk="0" hangingPunct="1">
                <a:lnSpc>
                  <a:spcPct val="100000"/>
                </a:lnSpc>
                <a:spcBef>
                  <a:spcPts val="0"/>
                </a:spcBef>
                <a:spcAft>
                  <a:spcPts val="0"/>
                </a:spcAft>
                <a:buClrTx/>
                <a:buSzTx/>
                <a:buFontTx/>
                <a:buNone/>
                <a:tabLst/>
                <a:defRPr/>
              </a:pPr>
              <a:t>‹#›</a:t>
            </a:fld>
            <a:endParaRPr lang="en-US" sz="4000" b="1" dirty="0">
              <a:ln>
                <a:solidFill>
                  <a:schemeClr val="bg2">
                    <a:lumMod val="50000"/>
                  </a:schemeClr>
                </a:solidFill>
              </a:ln>
              <a:solidFill>
                <a:srgbClr val="FFC000"/>
              </a:solidFill>
              <a:effectLst/>
            </a:endParaRPr>
          </a:p>
        </p:txBody>
      </p:sp>
    </p:spTree>
    <p:extLst>
      <p:ext uri="{BB962C8B-B14F-4D97-AF65-F5344CB8AC3E}">
        <p14:creationId xmlns:p14="http://schemas.microsoft.com/office/powerpoint/2010/main" val="3652499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smtClean="0"/>
              <a:t>10-Apr-25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pic>
        <p:nvPicPr>
          <p:cNvPr id="7" name="Picture 6"/>
          <p:cNvPicPr>
            <a:picLocks noChangeAspect="1"/>
          </p:cNvPicPr>
          <p:nvPr userDrawn="1"/>
        </p:nvPicPr>
        <p:blipFill rotWithShape="1">
          <a:blip r:embed="rId2"/>
          <a:srcRect l="31667" t="22658" r="32138" b="20144"/>
          <a:stretch/>
        </p:blipFill>
        <p:spPr>
          <a:xfrm>
            <a:off x="7549660" y="1076983"/>
            <a:ext cx="4393441" cy="2928961"/>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901" y="5303856"/>
            <a:ext cx="899473" cy="617264"/>
          </a:xfrm>
          <a:prstGeom prst="rect">
            <a:avLst/>
          </a:prstGeom>
        </p:spPr>
      </p:pic>
      <p:sp>
        <p:nvSpPr>
          <p:cNvPr id="9" name="Rectangle 8"/>
          <p:cNvSpPr/>
          <p:nvPr userDrawn="1"/>
        </p:nvSpPr>
        <p:spPr>
          <a:xfrm>
            <a:off x="248900" y="42496"/>
            <a:ext cx="11772608" cy="904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Content Placeholder 5"/>
          <p:cNvPicPr>
            <a:picLocks noChangeAspect="1"/>
          </p:cNvPicPr>
          <p:nvPr userDrawn="1"/>
        </p:nvPicPr>
        <p:blipFill rotWithShape="1">
          <a:blip r:embed="rId4">
            <a:extLst>
              <a:ext uri="{28A0092B-C50C-407E-A947-70E740481C1C}">
                <a14:useLocalDpi xmlns:a14="http://schemas.microsoft.com/office/drawing/2010/main" val="0"/>
              </a:ext>
            </a:extLst>
          </a:blip>
          <a:srcRect l="21913" t="33495" r="27784" b="20662"/>
          <a:stretch/>
        </p:blipFill>
        <p:spPr>
          <a:xfrm>
            <a:off x="1296375" y="714046"/>
            <a:ext cx="5167685" cy="1986822"/>
          </a:xfrm>
          <a:prstGeom prst="rect">
            <a:avLst/>
          </a:prstGeom>
        </p:spPr>
      </p:pic>
      <p:pic>
        <p:nvPicPr>
          <p:cNvPr id="11" name="Picture 10"/>
          <p:cNvPicPr>
            <a:picLocks noChangeAspect="1"/>
          </p:cNvPicPr>
          <p:nvPr userDrawn="1"/>
        </p:nvPicPr>
        <p:blipFill rotWithShape="1">
          <a:blip r:embed="rId5"/>
          <a:srcRect l="25391" t="22026" r="24609" b="73525"/>
          <a:stretch/>
        </p:blipFill>
        <p:spPr>
          <a:xfrm>
            <a:off x="0" y="6561908"/>
            <a:ext cx="12192000" cy="348345"/>
          </a:xfrm>
          <a:prstGeom prst="rect">
            <a:avLst/>
          </a:prstGeom>
        </p:spPr>
      </p:pic>
    </p:spTree>
    <p:extLst>
      <p:ext uri="{BB962C8B-B14F-4D97-AF65-F5344CB8AC3E}">
        <p14:creationId xmlns:p14="http://schemas.microsoft.com/office/powerpoint/2010/main" val="3628461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45161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01589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9623" y="364171"/>
            <a:ext cx="9422675" cy="847634"/>
          </a:xfrm>
        </p:spPr>
        <p:txBody>
          <a:bodyPr/>
          <a:lstStyle>
            <a:lvl1pPr algn="l">
              <a:defRPr>
                <a:solidFill>
                  <a:srgbClr val="7A6C48"/>
                </a:solidFill>
              </a:defRPr>
            </a:lvl1pPr>
          </a:lstStyle>
          <a:p>
            <a:r>
              <a:rPr lang="en-US" dirty="0"/>
              <a:t>Title</a:t>
            </a:r>
          </a:p>
        </p:txBody>
      </p:sp>
      <p:sp>
        <p:nvSpPr>
          <p:cNvPr id="4" name="Content Placeholder 2"/>
          <p:cNvSpPr>
            <a:spLocks noGrp="1"/>
          </p:cNvSpPr>
          <p:nvPr>
            <p:ph idx="1"/>
          </p:nvPr>
        </p:nvSpPr>
        <p:spPr>
          <a:xfrm>
            <a:off x="429623" y="1367730"/>
            <a:ext cx="9422675" cy="4809066"/>
          </a:xfrm>
        </p:spPr>
        <p:txBody>
          <a:bodyPr/>
          <a:lstStyle>
            <a:lvl1pPr algn="l" rtl="0">
              <a:defRPr/>
            </a:lvl1pPr>
            <a:lvl2pPr algn="l" rtl="0">
              <a:defRPr/>
            </a:lvl2pPr>
            <a:lvl3pPr algn="l" rtl="0">
              <a:defRPr/>
            </a:lvl3pPr>
            <a:lvl4pPr algn="l" rtl="0">
              <a:defRPr/>
            </a:lvl4pPr>
            <a:lvl5pPr algn="l" rtl="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024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41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0" name="Picture 9" descr="A close-up of a building&#10;&#10;Description automatically generated">
            <a:extLst>
              <a:ext uri="{FF2B5EF4-FFF2-40B4-BE49-F238E27FC236}">
                <a16:creationId xmlns:a16="http://schemas.microsoft.com/office/drawing/2014/main" id="{3C6B24BE-A8E3-0B1B-4235-107182122228}"/>
              </a:ext>
            </a:extLst>
          </p:cNvPr>
          <p:cNvPicPr>
            <a:picLocks noChangeAspect="1"/>
          </p:cNvPicPr>
          <p:nvPr userDrawn="1"/>
        </p:nvPicPr>
        <p:blipFill>
          <a:blip r:embed="rId2">
            <a:extLst>
              <a:ext uri="{28A0092B-C50C-407E-A947-70E740481C1C}">
                <a14:useLocalDpi xmlns:a14="http://schemas.microsoft.com/office/drawing/2010/main" val="0"/>
              </a:ext>
            </a:extLst>
          </a:blip>
          <a:srcRect t="67806" b="23020"/>
          <a:stretch>
            <a:fillRect/>
          </a:stretch>
        </p:blipFill>
        <p:spPr>
          <a:xfrm>
            <a:off x="0" y="1996"/>
            <a:ext cx="12192000" cy="1455583"/>
          </a:xfrm>
          <a:custGeom>
            <a:avLst/>
            <a:gdLst>
              <a:gd name="connsiteX0" fmla="*/ 0 w 12192000"/>
              <a:gd name="connsiteY0" fmla="*/ 0 h 1455583"/>
              <a:gd name="connsiteX1" fmla="*/ 12192000 w 12192000"/>
              <a:gd name="connsiteY1" fmla="*/ 0 h 1455583"/>
              <a:gd name="connsiteX2" fmla="*/ 12192000 w 12192000"/>
              <a:gd name="connsiteY2" fmla="*/ 1452134 h 1455583"/>
              <a:gd name="connsiteX3" fmla="*/ 12052842 w 12192000"/>
              <a:gd name="connsiteY3" fmla="*/ 1455583 h 1455583"/>
              <a:gd name="connsiteX4" fmla="*/ 1906592 w 12192000"/>
              <a:gd name="connsiteY4" fmla="*/ 1455583 h 1455583"/>
              <a:gd name="connsiteX5" fmla="*/ 0 w 12192000"/>
              <a:gd name="connsiteY5" fmla="*/ 519805 h 145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455583">
                <a:moveTo>
                  <a:pt x="0" y="0"/>
                </a:moveTo>
                <a:lnTo>
                  <a:pt x="12192000" y="0"/>
                </a:lnTo>
                <a:lnTo>
                  <a:pt x="12192000" y="1452134"/>
                </a:lnTo>
                <a:lnTo>
                  <a:pt x="12052842" y="1455583"/>
                </a:lnTo>
                <a:lnTo>
                  <a:pt x="1906592" y="1455583"/>
                </a:lnTo>
                <a:cubicBezTo>
                  <a:pt x="853611" y="1455583"/>
                  <a:pt x="0" y="1036621"/>
                  <a:pt x="0" y="519805"/>
                </a:cubicBezTo>
                <a:close/>
              </a:path>
            </a:pathLst>
          </a:custGeom>
        </p:spPr>
      </p:pic>
      <p:sp>
        <p:nvSpPr>
          <p:cNvPr id="11" name="Freeform: Shape 10">
            <a:extLst>
              <a:ext uri="{FF2B5EF4-FFF2-40B4-BE49-F238E27FC236}">
                <a16:creationId xmlns:a16="http://schemas.microsoft.com/office/drawing/2014/main" id="{F06B68C8-E347-8806-4B92-A6EE475FDE2A}"/>
              </a:ext>
            </a:extLst>
          </p:cNvPr>
          <p:cNvSpPr/>
          <p:nvPr userDrawn="1"/>
        </p:nvSpPr>
        <p:spPr>
          <a:xfrm>
            <a:off x="0" y="-7517"/>
            <a:ext cx="12192000" cy="1455583"/>
          </a:xfrm>
          <a:custGeom>
            <a:avLst/>
            <a:gdLst>
              <a:gd name="connsiteX0" fmla="*/ 0 w 10813141"/>
              <a:gd name="connsiteY0" fmla="*/ 0 h 2630261"/>
              <a:gd name="connsiteX1" fmla="*/ 10813141 w 10813141"/>
              <a:gd name="connsiteY1" fmla="*/ 0 h 2630261"/>
              <a:gd name="connsiteX2" fmla="*/ 10813141 w 10813141"/>
              <a:gd name="connsiteY2" fmla="*/ 2624029 h 2630261"/>
              <a:gd name="connsiteX3" fmla="*/ 10689721 w 10813141"/>
              <a:gd name="connsiteY3" fmla="*/ 2630261 h 2630261"/>
              <a:gd name="connsiteX4" fmla="*/ 1690965 w 10813141"/>
              <a:gd name="connsiteY4" fmla="*/ 2630261 h 2630261"/>
              <a:gd name="connsiteX5" fmla="*/ 0 w 10813141"/>
              <a:gd name="connsiteY5" fmla="*/ 939296 h 263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3141" h="2630261">
                <a:moveTo>
                  <a:pt x="0" y="0"/>
                </a:moveTo>
                <a:lnTo>
                  <a:pt x="10813141" y="0"/>
                </a:lnTo>
                <a:lnTo>
                  <a:pt x="10813141" y="2624029"/>
                </a:lnTo>
                <a:lnTo>
                  <a:pt x="10689721" y="2630261"/>
                </a:lnTo>
                <a:lnTo>
                  <a:pt x="1690965" y="2630261"/>
                </a:lnTo>
                <a:cubicBezTo>
                  <a:pt x="757071" y="2630261"/>
                  <a:pt x="0" y="1873190"/>
                  <a:pt x="0" y="939296"/>
                </a:cubicBez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2" name="TextBox 1">
            <a:extLst>
              <a:ext uri="{FF2B5EF4-FFF2-40B4-BE49-F238E27FC236}">
                <a16:creationId xmlns:a16="http://schemas.microsoft.com/office/drawing/2014/main" id="{C55684EB-6DB5-4D87-9BE9-ADADD5384C29}"/>
              </a:ext>
            </a:extLst>
          </p:cNvPr>
          <p:cNvSpPr txBox="1"/>
          <p:nvPr userDrawn="1"/>
        </p:nvSpPr>
        <p:spPr>
          <a:xfrm>
            <a:off x="1809" y="6231695"/>
            <a:ext cx="2088444" cy="707886"/>
          </a:xfrm>
          <a:prstGeom prst="rect">
            <a:avLst/>
          </a:prstGeom>
          <a:noFill/>
          <a:effectLst/>
        </p:spPr>
        <p:txBody>
          <a:bodyPr wrap="square"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fld id="{81E7C8EC-A62A-4827-8510-68297D7520A8}" type="slidenum">
              <a:rPr lang="en-US" sz="4000" b="1" smtClean="0">
                <a:ln>
                  <a:solidFill>
                    <a:schemeClr val="bg2">
                      <a:lumMod val="50000"/>
                    </a:schemeClr>
                  </a:solidFill>
                </a:ln>
                <a:solidFill>
                  <a:srgbClr val="FFC000"/>
                </a:solidFill>
                <a:effectLst/>
              </a:rPr>
              <a:pPr marL="0" marR="0" indent="0" algn="l" defTabSz="914377" rtl="0" eaLnBrk="1" fontAlgn="auto" latinLnBrk="0" hangingPunct="1">
                <a:lnSpc>
                  <a:spcPct val="100000"/>
                </a:lnSpc>
                <a:spcBef>
                  <a:spcPts val="0"/>
                </a:spcBef>
                <a:spcAft>
                  <a:spcPts val="0"/>
                </a:spcAft>
                <a:buClrTx/>
                <a:buSzTx/>
                <a:buFontTx/>
                <a:buNone/>
                <a:tabLst/>
                <a:defRPr/>
              </a:pPr>
              <a:t>‹#›</a:t>
            </a:fld>
            <a:endParaRPr lang="en-US" sz="4000" b="1" dirty="0">
              <a:ln>
                <a:solidFill>
                  <a:schemeClr val="bg2">
                    <a:lumMod val="50000"/>
                  </a:schemeClr>
                </a:solidFill>
              </a:ln>
              <a:solidFill>
                <a:srgbClr val="FFC000"/>
              </a:solidFill>
              <a:effectLst/>
            </a:endParaRPr>
          </a:p>
        </p:txBody>
      </p:sp>
    </p:spTree>
    <p:extLst>
      <p:ext uri="{BB962C8B-B14F-4D97-AF65-F5344CB8AC3E}">
        <p14:creationId xmlns:p14="http://schemas.microsoft.com/office/powerpoint/2010/main" val="1475137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ED2F581-C458-CBEF-A081-A32AFDAF5371}"/>
              </a:ext>
            </a:extLst>
          </p:cNvPr>
          <p:cNvGrpSpPr/>
          <p:nvPr userDrawn="1"/>
        </p:nvGrpSpPr>
        <p:grpSpPr>
          <a:xfrm flipH="1">
            <a:off x="-457201" y="4324114"/>
            <a:ext cx="4240918" cy="2533885"/>
            <a:chOff x="7200900" y="3534428"/>
            <a:chExt cx="5562601" cy="3323571"/>
          </a:xfrm>
        </p:grpSpPr>
        <p:sp>
          <p:nvSpPr>
            <p:cNvPr id="8" name="Freeform: Shape 7">
              <a:extLst>
                <a:ext uri="{FF2B5EF4-FFF2-40B4-BE49-F238E27FC236}">
                  <a16:creationId xmlns:a16="http://schemas.microsoft.com/office/drawing/2014/main" id="{FE9F4EF6-CC45-5A5C-3DDB-85C630BC5FC6}"/>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78E3DF7-FE30-C824-D999-3DE24E765CE6}"/>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B6EE575-10A5-F973-D192-3F4CE8DE82E8}"/>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EE5D29A-342B-EEC0-09EA-67A005AFD0E2}"/>
                </a:ext>
              </a:extLst>
            </p:cNvPr>
            <p:cNvSpPr/>
            <p:nvPr/>
          </p:nvSpPr>
          <p:spPr>
            <a:xfrm rot="10800000" flipH="1">
              <a:off x="8067687" y="4410622"/>
              <a:ext cx="4096128" cy="2447375"/>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uilding with a sign on the side&#10;&#10;Description automatically generated">
            <a:extLst>
              <a:ext uri="{FF2B5EF4-FFF2-40B4-BE49-F238E27FC236}">
                <a16:creationId xmlns:a16="http://schemas.microsoft.com/office/drawing/2014/main" id="{EC2030CD-25D3-D58C-6E0F-B52CF9495A6C}"/>
              </a:ext>
            </a:extLst>
          </p:cNvPr>
          <p:cNvPicPr>
            <a:picLocks noChangeAspect="1"/>
          </p:cNvPicPr>
          <p:nvPr userDrawn="1"/>
        </p:nvPicPr>
        <p:blipFill>
          <a:blip r:embed="rId2">
            <a:extLst>
              <a:ext uri="{28A0092B-C50C-407E-A947-70E740481C1C}">
                <a14:useLocalDpi xmlns:a14="http://schemas.microsoft.com/office/drawing/2010/main" val="0"/>
              </a:ext>
            </a:extLst>
          </a:blip>
          <a:srcRect l="183" r="27538"/>
          <a:stretch>
            <a:fillRect/>
          </a:stretch>
        </p:blipFill>
        <p:spPr>
          <a:xfrm>
            <a:off x="1" y="0"/>
            <a:ext cx="3808833" cy="6857998"/>
          </a:xfrm>
          <a:custGeom>
            <a:avLst/>
            <a:gdLst>
              <a:gd name="connsiteX0" fmla="*/ 1 w 3596427"/>
              <a:gd name="connsiteY0" fmla="*/ 0 h 6475551"/>
              <a:gd name="connsiteX1" fmla="*/ 2240579 w 3596427"/>
              <a:gd name="connsiteY1" fmla="*/ 0 h 6475551"/>
              <a:gd name="connsiteX2" fmla="*/ 2270979 w 3596427"/>
              <a:gd name="connsiteY2" fmla="*/ 23889 h 6475551"/>
              <a:gd name="connsiteX3" fmla="*/ 3596427 w 3596427"/>
              <a:gd name="connsiteY3" fmla="*/ 2834441 h 6475551"/>
              <a:gd name="connsiteX4" fmla="*/ 141587 w 3596427"/>
              <a:gd name="connsiteY4" fmla="*/ 6471971 h 6475551"/>
              <a:gd name="connsiteX5" fmla="*/ 0 w 3596427"/>
              <a:gd name="connsiteY5" fmla="*/ 6475551 h 647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6427" h="6475551">
                <a:moveTo>
                  <a:pt x="1" y="0"/>
                </a:moveTo>
                <a:lnTo>
                  <a:pt x="2240579" y="0"/>
                </a:lnTo>
                <a:lnTo>
                  <a:pt x="2270979" y="23889"/>
                </a:lnTo>
                <a:cubicBezTo>
                  <a:pt x="3080464" y="691935"/>
                  <a:pt x="3596427" y="1702933"/>
                  <a:pt x="3596427" y="2834441"/>
                </a:cubicBezTo>
                <a:cubicBezTo>
                  <a:pt x="3596427" y="4783150"/>
                  <a:pt x="2066053" y="6374420"/>
                  <a:pt x="141587" y="6471971"/>
                </a:cubicBezTo>
                <a:lnTo>
                  <a:pt x="0" y="6475551"/>
                </a:lnTo>
                <a:close/>
              </a:path>
            </a:pathLst>
          </a:custGeom>
        </p:spPr>
      </p:pic>
      <p:sp>
        <p:nvSpPr>
          <p:cNvPr id="13" name="Freeform: Shape 12">
            <a:extLst>
              <a:ext uri="{FF2B5EF4-FFF2-40B4-BE49-F238E27FC236}">
                <a16:creationId xmlns:a16="http://schemas.microsoft.com/office/drawing/2014/main" id="{0EC5B4C4-CDC8-B3EE-A387-A08C731C7913}"/>
              </a:ext>
            </a:extLst>
          </p:cNvPr>
          <p:cNvSpPr/>
          <p:nvPr userDrawn="1"/>
        </p:nvSpPr>
        <p:spPr>
          <a:xfrm rot="16200000">
            <a:off x="-1524582" y="1524581"/>
            <a:ext cx="6857998" cy="3808833"/>
          </a:xfrm>
          <a:custGeom>
            <a:avLst/>
            <a:gdLst>
              <a:gd name="connsiteX0" fmla="*/ 6475551 w 6475551"/>
              <a:gd name="connsiteY0" fmla="*/ 1 h 3596427"/>
              <a:gd name="connsiteX1" fmla="*/ 6475551 w 6475551"/>
              <a:gd name="connsiteY1" fmla="*/ 2240579 h 3596427"/>
              <a:gd name="connsiteX2" fmla="*/ 6451662 w 6475551"/>
              <a:gd name="connsiteY2" fmla="*/ 2270979 h 3596427"/>
              <a:gd name="connsiteX3" fmla="*/ 3641110 w 6475551"/>
              <a:gd name="connsiteY3" fmla="*/ 3596427 h 3596427"/>
              <a:gd name="connsiteX4" fmla="*/ 3580 w 6475551"/>
              <a:gd name="connsiteY4" fmla="*/ 141587 h 3596427"/>
              <a:gd name="connsiteX5" fmla="*/ 0 w 6475551"/>
              <a:gd name="connsiteY5" fmla="*/ 0 h 3596427"/>
              <a:gd name="connsiteX6" fmla="*/ 6475551 w 6475551"/>
              <a:gd name="connsiteY6" fmla="*/ 1 h 359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5551" h="3596427">
                <a:moveTo>
                  <a:pt x="6475551" y="1"/>
                </a:moveTo>
                <a:lnTo>
                  <a:pt x="6475551" y="2240579"/>
                </a:lnTo>
                <a:lnTo>
                  <a:pt x="6451662" y="2270979"/>
                </a:lnTo>
                <a:cubicBezTo>
                  <a:pt x="5783616" y="3080464"/>
                  <a:pt x="4772618" y="3596427"/>
                  <a:pt x="3641110" y="3596427"/>
                </a:cubicBezTo>
                <a:cubicBezTo>
                  <a:pt x="1692401" y="3596427"/>
                  <a:pt x="101131" y="2066053"/>
                  <a:pt x="3580" y="141587"/>
                </a:cubicBezTo>
                <a:lnTo>
                  <a:pt x="0" y="0"/>
                </a:lnTo>
                <a:lnTo>
                  <a:pt x="6475551" y="1"/>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32924DA-D001-61B3-BD45-0BC585A929AB}"/>
              </a:ext>
            </a:extLst>
          </p:cNvPr>
          <p:cNvSpPr/>
          <p:nvPr userDrawn="1"/>
        </p:nvSpPr>
        <p:spPr>
          <a:xfrm rot="5400000">
            <a:off x="11119271" y="5785269"/>
            <a:ext cx="1103141" cy="1042317"/>
          </a:xfrm>
          <a:custGeom>
            <a:avLst/>
            <a:gdLst>
              <a:gd name="connsiteX0" fmla="*/ 10670 w 5613718"/>
              <a:gd name="connsiteY0" fmla="*/ 0 h 5304196"/>
              <a:gd name="connsiteX1" fmla="*/ 5613718 w 5613718"/>
              <a:gd name="connsiteY1" fmla="*/ 0 h 5304196"/>
              <a:gd name="connsiteX2" fmla="*/ 5613718 w 5613718"/>
              <a:gd name="connsiteY2" fmla="*/ 5263456 h 5304196"/>
              <a:gd name="connsiteX3" fmla="*/ 5352739 w 5613718"/>
              <a:gd name="connsiteY3" fmla="*/ 5291392 h 5304196"/>
              <a:gd name="connsiteX4" fmla="*/ 4992406 w 5613718"/>
              <a:gd name="connsiteY4" fmla="*/ 5304196 h 5304196"/>
              <a:gd name="connsiteX5" fmla="*/ 0 w 5613718"/>
              <a:gd name="connsiteY5" fmla="*/ 311788 h 5304196"/>
              <a:gd name="connsiteX6" fmla="*/ 6496 w 5613718"/>
              <a:gd name="connsiteY6" fmla="*/ 54879 h 5304196"/>
              <a:gd name="connsiteX7" fmla="*/ 10670 w 5613718"/>
              <a:gd name="connsiteY7" fmla="*/ 0 h 530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13718" h="5304196">
                <a:moveTo>
                  <a:pt x="10670" y="0"/>
                </a:moveTo>
                <a:lnTo>
                  <a:pt x="5613718" y="0"/>
                </a:lnTo>
                <a:lnTo>
                  <a:pt x="5613718" y="5263456"/>
                </a:lnTo>
                <a:lnTo>
                  <a:pt x="5352739" y="5291392"/>
                </a:lnTo>
                <a:cubicBezTo>
                  <a:pt x="5233733" y="5299880"/>
                  <a:pt x="5113574" y="5304196"/>
                  <a:pt x="4992406" y="5304196"/>
                </a:cubicBezTo>
                <a:cubicBezTo>
                  <a:pt x="2235177" y="5304196"/>
                  <a:pt x="0" y="3069019"/>
                  <a:pt x="0" y="311788"/>
                </a:cubicBezTo>
                <a:cubicBezTo>
                  <a:pt x="0" y="225624"/>
                  <a:pt x="2183" y="139971"/>
                  <a:pt x="6496" y="54879"/>
                </a:cubicBezTo>
                <a:lnTo>
                  <a:pt x="1067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50D4E46-255A-8A76-E08E-B7DBE61EC764}"/>
              </a:ext>
            </a:extLst>
          </p:cNvPr>
          <p:cNvSpPr txBox="1"/>
          <p:nvPr userDrawn="1"/>
        </p:nvSpPr>
        <p:spPr>
          <a:xfrm>
            <a:off x="1809" y="6231695"/>
            <a:ext cx="2088444" cy="707886"/>
          </a:xfrm>
          <a:prstGeom prst="rect">
            <a:avLst/>
          </a:prstGeom>
          <a:noFill/>
          <a:effectLst/>
        </p:spPr>
        <p:txBody>
          <a:bodyPr wrap="square"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fld id="{81E7C8EC-A62A-4827-8510-68297D7520A8}" type="slidenum">
              <a:rPr lang="en-US" sz="4000" b="1" smtClean="0">
                <a:ln>
                  <a:solidFill>
                    <a:schemeClr val="bg2">
                      <a:lumMod val="50000"/>
                    </a:schemeClr>
                  </a:solidFill>
                </a:ln>
                <a:solidFill>
                  <a:srgbClr val="FFC000"/>
                </a:solidFill>
                <a:effectLst/>
              </a:rPr>
              <a:pPr marL="0" marR="0" indent="0" algn="l" defTabSz="914377" rtl="0" eaLnBrk="1" fontAlgn="auto" latinLnBrk="0" hangingPunct="1">
                <a:lnSpc>
                  <a:spcPct val="100000"/>
                </a:lnSpc>
                <a:spcBef>
                  <a:spcPts val="0"/>
                </a:spcBef>
                <a:spcAft>
                  <a:spcPts val="0"/>
                </a:spcAft>
                <a:buClrTx/>
                <a:buSzTx/>
                <a:buFontTx/>
                <a:buNone/>
                <a:tabLst/>
                <a:defRPr/>
              </a:pPr>
              <a:t>‹#›</a:t>
            </a:fld>
            <a:endParaRPr lang="en-US" sz="4000" b="1" dirty="0">
              <a:ln>
                <a:solidFill>
                  <a:schemeClr val="bg2">
                    <a:lumMod val="50000"/>
                  </a:schemeClr>
                </a:solidFill>
              </a:ln>
              <a:solidFill>
                <a:srgbClr val="FFC000"/>
              </a:solidFill>
              <a:effectLst/>
            </a:endParaRPr>
          </a:p>
        </p:txBody>
      </p:sp>
    </p:spTree>
    <p:extLst>
      <p:ext uri="{BB962C8B-B14F-4D97-AF65-F5344CB8AC3E}">
        <p14:creationId xmlns:p14="http://schemas.microsoft.com/office/powerpoint/2010/main" val="352962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A tall building with a blue sky&#10;&#10;Description automatically generated">
            <a:extLst>
              <a:ext uri="{FF2B5EF4-FFF2-40B4-BE49-F238E27FC236}">
                <a16:creationId xmlns:a16="http://schemas.microsoft.com/office/drawing/2014/main" id="{FDABE5F6-22E8-FDB3-45A7-52358FF893BC}"/>
              </a:ext>
            </a:extLst>
          </p:cNvPr>
          <p:cNvPicPr>
            <a:picLocks noChangeAspect="1"/>
          </p:cNvPicPr>
          <p:nvPr userDrawn="1"/>
        </p:nvPicPr>
        <p:blipFill>
          <a:blip r:embed="rId2">
            <a:extLst>
              <a:ext uri="{28A0092B-C50C-407E-A947-70E740481C1C}">
                <a14:useLocalDpi xmlns:a14="http://schemas.microsoft.com/office/drawing/2010/main" val="0"/>
              </a:ext>
            </a:extLst>
          </a:blip>
          <a:srcRect l="393" t="62085" r="591" b="25960"/>
          <a:stretch>
            <a:fillRect/>
          </a:stretch>
        </p:blipFill>
        <p:spPr>
          <a:xfrm>
            <a:off x="1757857" y="-1395"/>
            <a:ext cx="8893110" cy="1613686"/>
          </a:xfrm>
          <a:custGeom>
            <a:avLst/>
            <a:gdLst>
              <a:gd name="connsiteX0" fmla="*/ 0 w 8893110"/>
              <a:gd name="connsiteY0" fmla="*/ 0 h 1613686"/>
              <a:gd name="connsiteX1" fmla="*/ 8893110 w 8893110"/>
              <a:gd name="connsiteY1" fmla="*/ 0 h 1613686"/>
              <a:gd name="connsiteX2" fmla="*/ 8786423 w 8893110"/>
              <a:gd name="connsiteY2" fmla="*/ 92292 h 1613686"/>
              <a:gd name="connsiteX3" fmla="*/ 4446555 w 8893110"/>
              <a:gd name="connsiteY3" fmla="*/ 1613686 h 1613686"/>
              <a:gd name="connsiteX4" fmla="*/ 106688 w 8893110"/>
              <a:gd name="connsiteY4" fmla="*/ 92292 h 1613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3110" h="1613686">
                <a:moveTo>
                  <a:pt x="0" y="0"/>
                </a:moveTo>
                <a:lnTo>
                  <a:pt x="8893110" y="0"/>
                </a:lnTo>
                <a:lnTo>
                  <a:pt x="8786423" y="92292"/>
                </a:lnTo>
                <a:cubicBezTo>
                  <a:pt x="7640184" y="1037560"/>
                  <a:pt x="6117521" y="1613686"/>
                  <a:pt x="4446555" y="1613686"/>
                </a:cubicBezTo>
                <a:cubicBezTo>
                  <a:pt x="2775588" y="1613686"/>
                  <a:pt x="1252926" y="1037560"/>
                  <a:pt x="106688" y="92292"/>
                </a:cubicBezTo>
                <a:close/>
              </a:path>
            </a:pathLst>
          </a:custGeom>
        </p:spPr>
      </p:pic>
      <p:sp>
        <p:nvSpPr>
          <p:cNvPr id="9" name="Freeform: Shape 8">
            <a:extLst>
              <a:ext uri="{FF2B5EF4-FFF2-40B4-BE49-F238E27FC236}">
                <a16:creationId xmlns:a16="http://schemas.microsoft.com/office/drawing/2014/main" id="{23D67371-8F1C-99A1-8B5E-95CD1322990A}"/>
              </a:ext>
            </a:extLst>
          </p:cNvPr>
          <p:cNvSpPr/>
          <p:nvPr userDrawn="1"/>
        </p:nvSpPr>
        <p:spPr>
          <a:xfrm>
            <a:off x="1725875" y="-2825"/>
            <a:ext cx="8893110" cy="1613686"/>
          </a:xfrm>
          <a:custGeom>
            <a:avLst/>
            <a:gdLst>
              <a:gd name="connsiteX0" fmla="*/ 0 w 11758381"/>
              <a:gd name="connsiteY0" fmla="*/ 0 h 2133600"/>
              <a:gd name="connsiteX1" fmla="*/ 11758381 w 11758381"/>
              <a:gd name="connsiteY1" fmla="*/ 0 h 2133600"/>
              <a:gd name="connsiteX2" fmla="*/ 11617320 w 11758381"/>
              <a:gd name="connsiteY2" fmla="*/ 122027 h 2133600"/>
              <a:gd name="connsiteX3" fmla="*/ 5879190 w 11758381"/>
              <a:gd name="connsiteY3" fmla="*/ 2133600 h 2133600"/>
              <a:gd name="connsiteX4" fmla="*/ 141061 w 11758381"/>
              <a:gd name="connsiteY4" fmla="*/ 122027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8381" h="2133600">
                <a:moveTo>
                  <a:pt x="0" y="0"/>
                </a:moveTo>
                <a:lnTo>
                  <a:pt x="11758381" y="0"/>
                </a:lnTo>
                <a:lnTo>
                  <a:pt x="11617320" y="122027"/>
                </a:lnTo>
                <a:cubicBezTo>
                  <a:pt x="10101775" y="1371852"/>
                  <a:pt x="8088525" y="2133600"/>
                  <a:pt x="5879190" y="2133600"/>
                </a:cubicBezTo>
                <a:cubicBezTo>
                  <a:pt x="3669855" y="2133600"/>
                  <a:pt x="1656606" y="1371852"/>
                  <a:pt x="141061" y="122027"/>
                </a:cubicBezTo>
                <a:close/>
              </a:path>
            </a:pathLst>
          </a:cu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323544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2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close-up of a building&#10;&#10;Description automatically generated">
            <a:extLst>
              <a:ext uri="{FF2B5EF4-FFF2-40B4-BE49-F238E27FC236}">
                <a16:creationId xmlns:a16="http://schemas.microsoft.com/office/drawing/2014/main" id="{191511B6-D453-0CF8-85B3-ED1EADBC67EB}"/>
              </a:ext>
            </a:extLst>
          </p:cNvPr>
          <p:cNvPicPr>
            <a:picLocks noChangeAspect="1"/>
          </p:cNvPicPr>
          <p:nvPr userDrawn="1"/>
        </p:nvPicPr>
        <p:blipFill>
          <a:blip r:embed="rId2">
            <a:extLst>
              <a:ext uri="{28A0092B-C50C-407E-A947-70E740481C1C}">
                <a14:useLocalDpi xmlns:a14="http://schemas.microsoft.com/office/drawing/2010/main" val="0"/>
              </a:ext>
            </a:extLst>
          </a:blip>
          <a:srcRect t="19972" b="272"/>
          <a:stretch>
            <a:fillRect/>
          </a:stretch>
        </p:blipFill>
        <p:spPr>
          <a:xfrm>
            <a:off x="9905" y="0"/>
            <a:ext cx="6239773" cy="6476714"/>
          </a:xfrm>
          <a:custGeom>
            <a:avLst/>
            <a:gdLst>
              <a:gd name="connsiteX0" fmla="*/ 0 w 6239773"/>
              <a:gd name="connsiteY0" fmla="*/ 0 h 6476714"/>
              <a:gd name="connsiteX1" fmla="*/ 2666880 w 6239773"/>
              <a:gd name="connsiteY1" fmla="*/ 0 h 6476714"/>
              <a:gd name="connsiteX2" fmla="*/ 2666880 w 6239773"/>
              <a:gd name="connsiteY2" fmla="*/ 3 h 6476714"/>
              <a:gd name="connsiteX3" fmla="*/ 4927336 w 6239773"/>
              <a:gd name="connsiteY3" fmla="*/ 3 h 6476714"/>
              <a:gd name="connsiteX4" fmla="*/ 4957735 w 6239773"/>
              <a:gd name="connsiteY4" fmla="*/ 23892 h 6476714"/>
              <a:gd name="connsiteX5" fmla="*/ 6230231 w 6239773"/>
              <a:gd name="connsiteY5" fmla="*/ 2212147 h 6476714"/>
              <a:gd name="connsiteX6" fmla="*/ 6239773 w 6239773"/>
              <a:gd name="connsiteY6" fmla="*/ 2278827 h 6476714"/>
              <a:gd name="connsiteX7" fmla="*/ 6239773 w 6239773"/>
              <a:gd name="connsiteY7" fmla="*/ 3395258 h 6476714"/>
              <a:gd name="connsiteX8" fmla="*/ 6213666 w 6239773"/>
              <a:gd name="connsiteY8" fmla="*/ 3546235 h 6476714"/>
              <a:gd name="connsiteX9" fmla="*/ 2828345 w 6239773"/>
              <a:gd name="connsiteY9" fmla="*/ 6471974 h 6476714"/>
              <a:gd name="connsiteX10" fmla="*/ 2666880 w 6239773"/>
              <a:gd name="connsiteY10" fmla="*/ 6476057 h 6476714"/>
              <a:gd name="connsiteX11" fmla="*/ 2666880 w 6239773"/>
              <a:gd name="connsiteY11" fmla="*/ 6476711 h 6476714"/>
              <a:gd name="connsiteX12" fmla="*/ 2641013 w 6239773"/>
              <a:gd name="connsiteY12" fmla="*/ 6476711 h 6476714"/>
              <a:gd name="connsiteX13" fmla="*/ 2640914 w 6239773"/>
              <a:gd name="connsiteY13" fmla="*/ 6476714 h 6476714"/>
              <a:gd name="connsiteX14" fmla="*/ 2640815 w 6239773"/>
              <a:gd name="connsiteY14" fmla="*/ 6476711 h 6476714"/>
              <a:gd name="connsiteX15" fmla="*/ 0 w 6239773"/>
              <a:gd name="connsiteY15" fmla="*/ 6476711 h 647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39773" h="6476714">
                <a:moveTo>
                  <a:pt x="0" y="0"/>
                </a:moveTo>
                <a:lnTo>
                  <a:pt x="2666880" y="0"/>
                </a:lnTo>
                <a:lnTo>
                  <a:pt x="2666880" y="3"/>
                </a:lnTo>
                <a:lnTo>
                  <a:pt x="4927336" y="3"/>
                </a:lnTo>
                <a:lnTo>
                  <a:pt x="4957735" y="23892"/>
                </a:lnTo>
                <a:cubicBezTo>
                  <a:pt x="5615442" y="566679"/>
                  <a:pt x="6079378" y="1335868"/>
                  <a:pt x="6230231" y="2212147"/>
                </a:cubicBezTo>
                <a:lnTo>
                  <a:pt x="6239773" y="2278827"/>
                </a:lnTo>
                <a:lnTo>
                  <a:pt x="6239773" y="3395258"/>
                </a:lnTo>
                <a:lnTo>
                  <a:pt x="6213666" y="3546235"/>
                </a:lnTo>
                <a:cubicBezTo>
                  <a:pt x="5894432" y="5157631"/>
                  <a:pt x="4512252" y="6386617"/>
                  <a:pt x="2828345" y="6471974"/>
                </a:cubicBezTo>
                <a:lnTo>
                  <a:pt x="2666880" y="6476057"/>
                </a:lnTo>
                <a:lnTo>
                  <a:pt x="2666880" y="6476711"/>
                </a:lnTo>
                <a:lnTo>
                  <a:pt x="2641013" y="6476711"/>
                </a:lnTo>
                <a:lnTo>
                  <a:pt x="2640914" y="6476714"/>
                </a:lnTo>
                <a:lnTo>
                  <a:pt x="2640815" y="6476711"/>
                </a:lnTo>
                <a:lnTo>
                  <a:pt x="0" y="6476711"/>
                </a:lnTo>
                <a:close/>
              </a:path>
            </a:pathLst>
          </a:custGeom>
        </p:spPr>
      </p:pic>
      <p:sp>
        <p:nvSpPr>
          <p:cNvPr id="7" name="Freeform: Shape 6">
            <a:extLst>
              <a:ext uri="{FF2B5EF4-FFF2-40B4-BE49-F238E27FC236}">
                <a16:creationId xmlns:a16="http://schemas.microsoft.com/office/drawing/2014/main" id="{BE96881B-FC5B-D720-3FFA-DF7618250639}"/>
              </a:ext>
            </a:extLst>
          </p:cNvPr>
          <p:cNvSpPr/>
          <p:nvPr userDrawn="1"/>
        </p:nvSpPr>
        <p:spPr>
          <a:xfrm rot="16200000">
            <a:off x="-108566" y="69370"/>
            <a:ext cx="6476714" cy="6301449"/>
          </a:xfrm>
          <a:custGeom>
            <a:avLst/>
            <a:gdLst>
              <a:gd name="connsiteX0" fmla="*/ 6476714 w 6476714"/>
              <a:gd name="connsiteY0" fmla="*/ 0 h 6301449"/>
              <a:gd name="connsiteX1" fmla="*/ 6476714 w 6476714"/>
              <a:gd name="connsiteY1" fmla="*/ 2685145 h 6301449"/>
              <a:gd name="connsiteX2" fmla="*/ 6476711 w 6476714"/>
              <a:gd name="connsiteY2" fmla="*/ 2685145 h 6301449"/>
              <a:gd name="connsiteX3" fmla="*/ 6476711 w 6476714"/>
              <a:gd name="connsiteY3" fmla="*/ 4945601 h 6301449"/>
              <a:gd name="connsiteX4" fmla="*/ 6452822 w 6476714"/>
              <a:gd name="connsiteY4" fmla="*/ 4976001 h 6301449"/>
              <a:gd name="connsiteX5" fmla="*/ 3642270 w 6476714"/>
              <a:gd name="connsiteY5" fmla="*/ 6301449 h 6301449"/>
              <a:gd name="connsiteX6" fmla="*/ 4740 w 6476714"/>
              <a:gd name="connsiteY6" fmla="*/ 2846610 h 6301449"/>
              <a:gd name="connsiteX7" fmla="*/ 657 w 6476714"/>
              <a:gd name="connsiteY7" fmla="*/ 2685145 h 6301449"/>
              <a:gd name="connsiteX8" fmla="*/ 3 w 6476714"/>
              <a:gd name="connsiteY8" fmla="*/ 2685145 h 6301449"/>
              <a:gd name="connsiteX9" fmla="*/ 3 w 6476714"/>
              <a:gd name="connsiteY9" fmla="*/ 2659278 h 6301449"/>
              <a:gd name="connsiteX10" fmla="*/ 0 w 6476714"/>
              <a:gd name="connsiteY10" fmla="*/ 2659179 h 6301449"/>
              <a:gd name="connsiteX11" fmla="*/ 3 w 6476714"/>
              <a:gd name="connsiteY11" fmla="*/ 2659080 h 6301449"/>
              <a:gd name="connsiteX12" fmla="*/ 3 w 6476714"/>
              <a:gd name="connsiteY12" fmla="*/ 0 h 6301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76714" h="6301449">
                <a:moveTo>
                  <a:pt x="6476714" y="0"/>
                </a:moveTo>
                <a:lnTo>
                  <a:pt x="6476714" y="2685145"/>
                </a:lnTo>
                <a:lnTo>
                  <a:pt x="6476711" y="2685145"/>
                </a:lnTo>
                <a:lnTo>
                  <a:pt x="6476711" y="4945601"/>
                </a:lnTo>
                <a:lnTo>
                  <a:pt x="6452822" y="4976001"/>
                </a:lnTo>
                <a:cubicBezTo>
                  <a:pt x="5784776" y="5785486"/>
                  <a:pt x="4773778" y="6301449"/>
                  <a:pt x="3642270" y="6301449"/>
                </a:cubicBezTo>
                <a:cubicBezTo>
                  <a:pt x="1693561" y="6301449"/>
                  <a:pt x="102291" y="4771075"/>
                  <a:pt x="4740" y="2846610"/>
                </a:cubicBezTo>
                <a:lnTo>
                  <a:pt x="657" y="2685145"/>
                </a:lnTo>
                <a:lnTo>
                  <a:pt x="3" y="2685145"/>
                </a:lnTo>
                <a:lnTo>
                  <a:pt x="3" y="2659278"/>
                </a:lnTo>
                <a:lnTo>
                  <a:pt x="0" y="2659179"/>
                </a:lnTo>
                <a:lnTo>
                  <a:pt x="3" y="2659080"/>
                </a:lnTo>
                <a:lnTo>
                  <a:pt x="3" y="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29EA2429-8C5A-CC9B-B8E7-C99D98853038}"/>
              </a:ext>
            </a:extLst>
          </p:cNvPr>
          <p:cNvGrpSpPr/>
          <p:nvPr userDrawn="1"/>
        </p:nvGrpSpPr>
        <p:grpSpPr>
          <a:xfrm>
            <a:off x="7200900" y="3534428"/>
            <a:ext cx="5562601" cy="3323571"/>
            <a:chOff x="7200900" y="3534428"/>
            <a:chExt cx="5562601" cy="3323571"/>
          </a:xfrm>
        </p:grpSpPr>
        <p:sp>
          <p:nvSpPr>
            <p:cNvPr id="9" name="Freeform: Shape 8">
              <a:extLst>
                <a:ext uri="{FF2B5EF4-FFF2-40B4-BE49-F238E27FC236}">
                  <a16:creationId xmlns:a16="http://schemas.microsoft.com/office/drawing/2014/main" id="{0CEB0C17-63FE-665D-A2A5-B06DAC10D08C}"/>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2AE99251-4055-1FCD-A032-0B9099407F67}"/>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9E6DAB3-352D-AA74-E131-423ABC1E9E39}"/>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background with white text&#10;&#10;Description automatically generated">
            <a:extLst>
              <a:ext uri="{FF2B5EF4-FFF2-40B4-BE49-F238E27FC236}">
                <a16:creationId xmlns:a16="http://schemas.microsoft.com/office/drawing/2014/main" id="{F7952A28-603B-F3F7-2F0C-A6034631FC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6037" y="160603"/>
            <a:ext cx="2338530" cy="566649"/>
          </a:xfrm>
          <a:prstGeom prst="rect">
            <a:avLst/>
          </a:prstGeom>
        </p:spPr>
      </p:pic>
    </p:spTree>
    <p:extLst>
      <p:ext uri="{BB962C8B-B14F-4D97-AF65-F5344CB8AC3E}">
        <p14:creationId xmlns:p14="http://schemas.microsoft.com/office/powerpoint/2010/main" val="1440816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descr="A building with a sign on the side&#10;&#10;Description automatically generated">
            <a:extLst>
              <a:ext uri="{FF2B5EF4-FFF2-40B4-BE49-F238E27FC236}">
                <a16:creationId xmlns:a16="http://schemas.microsoft.com/office/drawing/2014/main" id="{FF65FEA8-3E18-CFB5-AD9D-487AD03A29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 t="68843" b="14867"/>
          <a:stretch/>
        </p:blipFill>
        <p:spPr>
          <a:xfrm>
            <a:off x="1378860" y="0"/>
            <a:ext cx="10813140" cy="2294746"/>
          </a:xfrm>
          <a:custGeom>
            <a:avLst/>
            <a:gdLst>
              <a:gd name="connsiteX0" fmla="*/ 0 w 10813140"/>
              <a:gd name="connsiteY0" fmla="*/ 0 h 2630261"/>
              <a:gd name="connsiteX1" fmla="*/ 10813140 w 10813140"/>
              <a:gd name="connsiteY1" fmla="*/ 0 h 2630261"/>
              <a:gd name="connsiteX2" fmla="*/ 10813140 w 10813140"/>
              <a:gd name="connsiteY2" fmla="*/ 2624029 h 2630261"/>
              <a:gd name="connsiteX3" fmla="*/ 10689721 w 10813140"/>
              <a:gd name="connsiteY3" fmla="*/ 2630261 h 2630261"/>
              <a:gd name="connsiteX4" fmla="*/ 1690965 w 10813140"/>
              <a:gd name="connsiteY4" fmla="*/ 2630261 h 2630261"/>
              <a:gd name="connsiteX5" fmla="*/ 0 w 10813140"/>
              <a:gd name="connsiteY5" fmla="*/ 939296 h 263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3140" h="2630261">
                <a:moveTo>
                  <a:pt x="0" y="0"/>
                </a:moveTo>
                <a:lnTo>
                  <a:pt x="10813140" y="0"/>
                </a:lnTo>
                <a:lnTo>
                  <a:pt x="10813140" y="2624029"/>
                </a:lnTo>
                <a:lnTo>
                  <a:pt x="10689721" y="2630261"/>
                </a:lnTo>
                <a:lnTo>
                  <a:pt x="1690965" y="2630261"/>
                </a:lnTo>
                <a:cubicBezTo>
                  <a:pt x="757071" y="2630261"/>
                  <a:pt x="0" y="1873190"/>
                  <a:pt x="0" y="939296"/>
                </a:cubicBezTo>
                <a:close/>
              </a:path>
            </a:pathLst>
          </a:custGeom>
        </p:spPr>
      </p:pic>
      <p:sp>
        <p:nvSpPr>
          <p:cNvPr id="6" name="Freeform: Shape 5">
            <a:extLst>
              <a:ext uri="{FF2B5EF4-FFF2-40B4-BE49-F238E27FC236}">
                <a16:creationId xmlns:a16="http://schemas.microsoft.com/office/drawing/2014/main" id="{638D7A3B-0390-42FA-612A-FE2CF8375142}"/>
              </a:ext>
            </a:extLst>
          </p:cNvPr>
          <p:cNvSpPr/>
          <p:nvPr userDrawn="1"/>
        </p:nvSpPr>
        <p:spPr>
          <a:xfrm>
            <a:off x="1378860" y="1"/>
            <a:ext cx="10813141" cy="2294746"/>
          </a:xfrm>
          <a:custGeom>
            <a:avLst/>
            <a:gdLst>
              <a:gd name="connsiteX0" fmla="*/ 0 w 10813141"/>
              <a:gd name="connsiteY0" fmla="*/ 0 h 2630261"/>
              <a:gd name="connsiteX1" fmla="*/ 10813141 w 10813141"/>
              <a:gd name="connsiteY1" fmla="*/ 0 h 2630261"/>
              <a:gd name="connsiteX2" fmla="*/ 10813141 w 10813141"/>
              <a:gd name="connsiteY2" fmla="*/ 2624029 h 2630261"/>
              <a:gd name="connsiteX3" fmla="*/ 10689721 w 10813141"/>
              <a:gd name="connsiteY3" fmla="*/ 2630261 h 2630261"/>
              <a:gd name="connsiteX4" fmla="*/ 1690965 w 10813141"/>
              <a:gd name="connsiteY4" fmla="*/ 2630261 h 2630261"/>
              <a:gd name="connsiteX5" fmla="*/ 0 w 10813141"/>
              <a:gd name="connsiteY5" fmla="*/ 939296 h 263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13141" h="2630261">
                <a:moveTo>
                  <a:pt x="0" y="0"/>
                </a:moveTo>
                <a:lnTo>
                  <a:pt x="10813141" y="0"/>
                </a:lnTo>
                <a:lnTo>
                  <a:pt x="10813141" y="2624029"/>
                </a:lnTo>
                <a:lnTo>
                  <a:pt x="10689721" y="2630261"/>
                </a:lnTo>
                <a:lnTo>
                  <a:pt x="1690965" y="2630261"/>
                </a:lnTo>
                <a:cubicBezTo>
                  <a:pt x="757071" y="2630261"/>
                  <a:pt x="0" y="1873190"/>
                  <a:pt x="0" y="939296"/>
                </a:cubicBez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nvGrpSpPr>
          <p:cNvPr id="11" name="Group 10">
            <a:extLst>
              <a:ext uri="{FF2B5EF4-FFF2-40B4-BE49-F238E27FC236}">
                <a16:creationId xmlns:a16="http://schemas.microsoft.com/office/drawing/2014/main" id="{59059B05-306E-611B-96EE-E493887AE6DE}"/>
              </a:ext>
            </a:extLst>
          </p:cNvPr>
          <p:cNvGrpSpPr/>
          <p:nvPr userDrawn="1"/>
        </p:nvGrpSpPr>
        <p:grpSpPr>
          <a:xfrm flipH="1" flipV="1">
            <a:off x="-1458551" y="-902332"/>
            <a:ext cx="4240918" cy="2533885"/>
            <a:chOff x="7200900" y="3534428"/>
            <a:chExt cx="5562601" cy="3323571"/>
          </a:xfrm>
        </p:grpSpPr>
        <p:sp>
          <p:nvSpPr>
            <p:cNvPr id="12" name="Freeform: Shape 11">
              <a:extLst>
                <a:ext uri="{FF2B5EF4-FFF2-40B4-BE49-F238E27FC236}">
                  <a16:creationId xmlns:a16="http://schemas.microsoft.com/office/drawing/2014/main" id="{C45C0E80-87D9-11FA-7A3B-91B1285580B6}"/>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780B01D-259B-2E3F-9E4E-76EBB62B72F3}"/>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A9F079B-0BC7-91C4-20E8-6E3C783B1DF0}"/>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4CBB0A1-CBDA-D23C-F111-34D4B28576B3}"/>
                </a:ext>
              </a:extLst>
            </p:cNvPr>
            <p:cNvSpPr/>
            <p:nvPr/>
          </p:nvSpPr>
          <p:spPr>
            <a:xfrm rot="10800000" flipH="1">
              <a:off x="8067687" y="4410622"/>
              <a:ext cx="4096128" cy="2447375"/>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5B74A116-C808-5A7A-7A5B-503A46745F08}"/>
              </a:ext>
            </a:extLst>
          </p:cNvPr>
          <p:cNvSpPr txBox="1"/>
          <p:nvPr userDrawn="1"/>
        </p:nvSpPr>
        <p:spPr>
          <a:xfrm>
            <a:off x="1809" y="6231695"/>
            <a:ext cx="2088444" cy="707886"/>
          </a:xfrm>
          <a:prstGeom prst="rect">
            <a:avLst/>
          </a:prstGeom>
          <a:noFill/>
          <a:effectLst/>
        </p:spPr>
        <p:txBody>
          <a:bodyPr wrap="square"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fld id="{81E7C8EC-A62A-4827-8510-68297D7520A8}" type="slidenum">
              <a:rPr lang="en-US" sz="4000" b="1" smtClean="0">
                <a:ln>
                  <a:solidFill>
                    <a:schemeClr val="bg2">
                      <a:lumMod val="50000"/>
                    </a:schemeClr>
                  </a:solidFill>
                </a:ln>
                <a:solidFill>
                  <a:srgbClr val="FFC000"/>
                </a:solidFill>
                <a:effectLst/>
              </a:rPr>
              <a:pPr marL="0" marR="0" indent="0" algn="l" defTabSz="914377" rtl="0" eaLnBrk="1" fontAlgn="auto" latinLnBrk="0" hangingPunct="1">
                <a:lnSpc>
                  <a:spcPct val="100000"/>
                </a:lnSpc>
                <a:spcBef>
                  <a:spcPts val="0"/>
                </a:spcBef>
                <a:spcAft>
                  <a:spcPts val="0"/>
                </a:spcAft>
                <a:buClrTx/>
                <a:buSzTx/>
                <a:buFontTx/>
                <a:buNone/>
                <a:tabLst/>
                <a:defRPr/>
              </a:pPr>
              <a:t>‹#›</a:t>
            </a:fld>
            <a:endParaRPr lang="en-US" sz="4000" b="1" dirty="0">
              <a:ln>
                <a:solidFill>
                  <a:schemeClr val="bg2">
                    <a:lumMod val="50000"/>
                  </a:schemeClr>
                </a:solidFill>
              </a:ln>
              <a:solidFill>
                <a:srgbClr val="FFC000"/>
              </a:solidFill>
              <a:effectLst/>
            </a:endParaRPr>
          </a:p>
        </p:txBody>
      </p:sp>
    </p:spTree>
    <p:extLst>
      <p:ext uri="{BB962C8B-B14F-4D97-AF65-F5344CB8AC3E}">
        <p14:creationId xmlns:p14="http://schemas.microsoft.com/office/powerpoint/2010/main" val="4100114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A1351E5-9E8A-612C-C9C0-AF7E5AD69458}"/>
              </a:ext>
            </a:extLst>
          </p:cNvPr>
          <p:cNvCxnSpPr>
            <a:cxnSpLocks/>
          </p:cNvCxnSpPr>
          <p:nvPr userDrawn="1"/>
        </p:nvCxnSpPr>
        <p:spPr>
          <a:xfrm>
            <a:off x="4208832" y="2571013"/>
            <a:ext cx="109905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2CA8EE5-8835-E3D1-A3A8-C35F465F3ED2}"/>
              </a:ext>
            </a:extLst>
          </p:cNvPr>
          <p:cNvGrpSpPr/>
          <p:nvPr userDrawn="1"/>
        </p:nvGrpSpPr>
        <p:grpSpPr>
          <a:xfrm flipH="1">
            <a:off x="-495158" y="3534428"/>
            <a:ext cx="5562601" cy="3323571"/>
            <a:chOff x="7200900" y="3534428"/>
            <a:chExt cx="5562601" cy="3323571"/>
          </a:xfrm>
        </p:grpSpPr>
        <p:sp>
          <p:nvSpPr>
            <p:cNvPr id="10" name="Freeform: Shape 9">
              <a:extLst>
                <a:ext uri="{FF2B5EF4-FFF2-40B4-BE49-F238E27FC236}">
                  <a16:creationId xmlns:a16="http://schemas.microsoft.com/office/drawing/2014/main" id="{D30BB535-0002-5532-AF00-4AA3F7E7CC7E}"/>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D5B7C9E-D08E-20CB-E863-0657475DBC00}"/>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E4909DA-8CD8-77D8-21C3-B2A2A4EFBEDA}"/>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Shape 12">
            <a:extLst>
              <a:ext uri="{FF2B5EF4-FFF2-40B4-BE49-F238E27FC236}">
                <a16:creationId xmlns:a16="http://schemas.microsoft.com/office/drawing/2014/main" id="{C65BA100-BFAF-09B6-B54C-C0CE90620D40}"/>
              </a:ext>
            </a:extLst>
          </p:cNvPr>
          <p:cNvSpPr/>
          <p:nvPr userDrawn="1"/>
        </p:nvSpPr>
        <p:spPr>
          <a:xfrm rot="10800000" flipV="1">
            <a:off x="0" y="0"/>
            <a:ext cx="3111500" cy="1859075"/>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a building&#10;&#10;Description automatically generated">
            <a:extLst>
              <a:ext uri="{FF2B5EF4-FFF2-40B4-BE49-F238E27FC236}">
                <a16:creationId xmlns:a16="http://schemas.microsoft.com/office/drawing/2014/main" id="{3ACCDF84-032B-9290-0766-123252D6F429}"/>
              </a:ext>
            </a:extLst>
          </p:cNvPr>
          <p:cNvPicPr>
            <a:picLocks noChangeAspect="1"/>
          </p:cNvPicPr>
          <p:nvPr userDrawn="1"/>
        </p:nvPicPr>
        <p:blipFill>
          <a:blip r:embed="rId2">
            <a:extLst>
              <a:ext uri="{28A0092B-C50C-407E-A947-70E740481C1C}">
                <a14:useLocalDpi xmlns:a14="http://schemas.microsoft.com/office/drawing/2010/main" val="0"/>
              </a:ext>
            </a:extLst>
          </a:blip>
          <a:srcRect l="389" t="50013" b="4076"/>
          <a:stretch>
            <a:fillRect/>
          </a:stretch>
        </p:blipFill>
        <p:spPr>
          <a:xfrm>
            <a:off x="1380824" y="-1"/>
            <a:ext cx="10797812" cy="6476710"/>
          </a:xfrm>
          <a:custGeom>
            <a:avLst/>
            <a:gdLst>
              <a:gd name="connsiteX0" fmla="*/ 13028 w 10797812"/>
              <a:gd name="connsiteY0" fmla="*/ 0 h 6476710"/>
              <a:gd name="connsiteX1" fmla="*/ 10797812 w 10797812"/>
              <a:gd name="connsiteY1" fmla="*/ 0 h 6476710"/>
              <a:gd name="connsiteX2" fmla="*/ 10797812 w 10797812"/>
              <a:gd name="connsiteY2" fmla="*/ 4260809 h 6476710"/>
              <a:gd name="connsiteX3" fmla="*/ 10583691 w 10797812"/>
              <a:gd name="connsiteY3" fmla="*/ 4506513 h 6476710"/>
              <a:gd name="connsiteX4" fmla="*/ 6096000 w 10797812"/>
              <a:gd name="connsiteY4" fmla="*/ 6476710 h 6476710"/>
              <a:gd name="connsiteX5" fmla="*/ 0 w 10797812"/>
              <a:gd name="connsiteY5" fmla="*/ 380710 h 6476710"/>
              <a:gd name="connsiteX6" fmla="*/ 7932 w 10797812"/>
              <a:gd name="connsiteY6" fmla="*/ 67011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7812" h="6476710">
                <a:moveTo>
                  <a:pt x="13028" y="0"/>
                </a:moveTo>
                <a:lnTo>
                  <a:pt x="10797812" y="0"/>
                </a:lnTo>
                <a:lnTo>
                  <a:pt x="10797812" y="4260809"/>
                </a:lnTo>
                <a:lnTo>
                  <a:pt x="10583691" y="4506513"/>
                </a:lnTo>
                <a:cubicBezTo>
                  <a:pt x="9469575" y="5717724"/>
                  <a:pt x="7871423" y="6476710"/>
                  <a:pt x="6096000" y="6476710"/>
                </a:cubicBezTo>
                <a:cubicBezTo>
                  <a:pt x="2729272" y="6476710"/>
                  <a:pt x="0" y="3747438"/>
                  <a:pt x="0" y="380710"/>
                </a:cubicBezTo>
                <a:cubicBezTo>
                  <a:pt x="0" y="275500"/>
                  <a:pt x="2665" y="170912"/>
                  <a:pt x="7932" y="67011"/>
                </a:cubicBezTo>
                <a:close/>
              </a:path>
            </a:pathLst>
          </a:custGeom>
        </p:spPr>
      </p:pic>
      <p:sp>
        <p:nvSpPr>
          <p:cNvPr id="15" name="Freeform: Shape 14">
            <a:extLst>
              <a:ext uri="{FF2B5EF4-FFF2-40B4-BE49-F238E27FC236}">
                <a16:creationId xmlns:a16="http://schemas.microsoft.com/office/drawing/2014/main" id="{626F5E2C-B258-B5F6-1953-5C9FE1A3CABC}"/>
              </a:ext>
            </a:extLst>
          </p:cNvPr>
          <p:cNvSpPr/>
          <p:nvPr userDrawn="1"/>
        </p:nvSpPr>
        <p:spPr>
          <a:xfrm>
            <a:off x="1361986" y="0"/>
            <a:ext cx="10839953" cy="6476710"/>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241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0EA41C-1601-9E29-732C-AD7A4A2EFD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C43C6A-D80B-01CE-63C2-92ADD83514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7B28-CFD5-851B-9C9B-3DEAA1D1C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A5362-DCD6-4C37-B184-EDDAB7399317}" type="datetimeFigureOut">
              <a:rPr lang="en-US" smtClean="0"/>
              <a:t>10-Apr-25</a:t>
            </a:fld>
            <a:endParaRPr lang="en-US"/>
          </a:p>
        </p:txBody>
      </p:sp>
      <p:sp>
        <p:nvSpPr>
          <p:cNvPr id="5" name="Footer Placeholder 4">
            <a:extLst>
              <a:ext uri="{FF2B5EF4-FFF2-40B4-BE49-F238E27FC236}">
                <a16:creationId xmlns:a16="http://schemas.microsoft.com/office/drawing/2014/main" id="{32932EB8-FA14-CAEF-3894-27848A888C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102562-46FF-FB15-FC43-ADCCB8379D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C75BB-58B0-4E16-9D9D-D850B5841E14}" type="slidenum">
              <a:rPr lang="en-US" smtClean="0"/>
              <a:t>‹#›</a:t>
            </a:fld>
            <a:endParaRPr lang="en-US"/>
          </a:p>
        </p:txBody>
      </p:sp>
    </p:spTree>
    <p:extLst>
      <p:ext uri="{BB962C8B-B14F-4D97-AF65-F5344CB8AC3E}">
        <p14:creationId xmlns:p14="http://schemas.microsoft.com/office/powerpoint/2010/main" val="198452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8"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80" r:id="rId13"/>
    <p:sldLayoutId id="2147483681" r:id="rId14"/>
    <p:sldLayoutId id="2147483683" r:id="rId15"/>
    <p:sldLayoutId id="2147483689" r:id="rId16"/>
    <p:sldLayoutId id="2147483690" r:id="rId17"/>
    <p:sldLayoutId id="214748369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uta.pressbooks.pub/industrialengineeringintro/chapter/organizations-missions-visions-and-values/" TargetMode="External"/><Relationship Id="rId7" Type="http://schemas.openxmlformats.org/officeDocument/2006/relationships/diagramColors" Target="../diagrams/colors4.xml"/><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hyperlink" Target="https://publicdomainpictures.net/view-image.php?image=7340&amp;picture=strategic-planning" TargetMode="Externa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12.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hyperlink" Target="https://freepngimg.com/png/14328-office-management-picture" TargetMode="External"/><Relationship Id="rId7" Type="http://schemas.openxmlformats.org/officeDocument/2006/relationships/diagramColors" Target="../diagrams/colors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image" Target="../media/image38.png"/><Relationship Id="rId16" Type="http://schemas.openxmlformats.org/officeDocument/2006/relationships/diagramQuickStyle" Target="../diagrams/quickStyle9.xml"/><Relationship Id="rId1" Type="http://schemas.openxmlformats.org/officeDocument/2006/relationships/slideLayout" Target="../slideLayouts/slideLayout4.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4.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3" Type="http://schemas.openxmlformats.org/officeDocument/2006/relationships/hyperlink" Target="https://pixabay.com/en/partnership-connectedness-team-526421/" TargetMode="External"/><Relationship Id="rId7" Type="http://schemas.openxmlformats.org/officeDocument/2006/relationships/diagramColors" Target="../diagrams/colors12.xml"/><Relationship Id="rId12" Type="http://schemas.openxmlformats.org/officeDocument/2006/relationships/diagramColors" Target="../diagrams/colors13.xml"/><Relationship Id="rId2" Type="http://schemas.openxmlformats.org/officeDocument/2006/relationships/image" Target="../media/image62.jpg"/><Relationship Id="rId1" Type="http://schemas.openxmlformats.org/officeDocument/2006/relationships/slideLayout" Target="../slideLayouts/slideLayout4.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0" Type="http://schemas.openxmlformats.org/officeDocument/2006/relationships/diagramLayout" Target="../diagrams/layout13.xml"/><Relationship Id="rId4" Type="http://schemas.openxmlformats.org/officeDocument/2006/relationships/diagramData" Target="../diagrams/data12.xml"/><Relationship Id="rId9" Type="http://schemas.openxmlformats.org/officeDocument/2006/relationships/diagramData" Target="../diagrams/data13.xml"/></Relationships>
</file>

<file path=ppt/slides/_rels/slide1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1"/><Relationship Id="rId1" Type="http://schemas.openxmlformats.org/officeDocument/2006/relationships/slideLayout" Target="../slideLayouts/slideLayout4.xml"/><Relationship Id="rId4" Type="http://schemas.openxmlformats.org/officeDocument/2006/relationships/hyperlink" Target="https://www.vcbay.news/2020/11/16/emerging-trends-in-the-education-sector/"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7.xml.rels><?xml version="1.0" encoding="UTF-8" standalone="yes"?>
<Relationships xmlns="http://schemas.openxmlformats.org/package/2006/relationships"><Relationship Id="rId3" Type="http://schemas.openxmlformats.org/officeDocument/2006/relationships/image" Target="../media/image72.1"/><Relationship Id="rId2" Type="http://schemas.openxmlformats.org/officeDocument/2006/relationships/image" Target="../media/image71.1"/><Relationship Id="rId1" Type="http://schemas.openxmlformats.org/officeDocument/2006/relationships/slideLayout" Target="../slideLayouts/slideLayout4.xml"/><Relationship Id="rId4" Type="http://schemas.openxmlformats.org/officeDocument/2006/relationships/hyperlink" Target="https://www.rawpixel.com/search/compare"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3" Type="http://schemas.openxmlformats.org/officeDocument/2006/relationships/hyperlink" Target="https://www.ictworks.org/digital-for-development-paradigm/" TargetMode="External"/><Relationship Id="rId7" Type="http://schemas.openxmlformats.org/officeDocument/2006/relationships/hyperlink" Target="https://en.wikipedia.org/wiki/Altai_State_Technical_University" TargetMode="External"/><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5.JPG"/><Relationship Id="rId5" Type="http://schemas.openxmlformats.org/officeDocument/2006/relationships/hyperlink" Target="http://msanaya.blogspot.com/" TargetMode="Externa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xml.rels><?xml version="1.0" encoding="UTF-8" standalone="yes"?>
<Relationships xmlns="http://schemas.openxmlformats.org/package/2006/relationships"><Relationship Id="rId3" Type="http://schemas.openxmlformats.org/officeDocument/2006/relationships/hyperlink" Target="https://dkit.ie.libguides.com/Plagiarism_How_to_avoid_it" TargetMode="External"/><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23.xml.rels><?xml version="1.0" encoding="UTF-8" standalone="yes"?>
<Relationships xmlns="http://schemas.openxmlformats.org/package/2006/relationships"><Relationship Id="rId3" Type="http://schemas.openxmlformats.org/officeDocument/2006/relationships/hyperlink" Target="https://tel.yorksj.ac.uk/moodle-course-design/" TargetMode="External"/><Relationship Id="rId2" Type="http://schemas.openxmlformats.org/officeDocument/2006/relationships/image" Target="../media/image89.jpg"/><Relationship Id="rId1" Type="http://schemas.openxmlformats.org/officeDocument/2006/relationships/slideLayout" Target="../slideLayouts/slideLayout4.xml"/><Relationship Id="rId5" Type="http://schemas.openxmlformats.org/officeDocument/2006/relationships/hyperlink" Target="https://www.ioer-imrj.com/editorial-board/guidelines-for-editor-and-reviewer/" TargetMode="External"/><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5.xml.rels><?xml version="1.0" encoding="UTF-8" standalone="yes"?>
<Relationships xmlns="http://schemas.openxmlformats.org/package/2006/relationships"><Relationship Id="rId3" Type="http://schemas.openxmlformats.org/officeDocument/2006/relationships/hyperlink" Target="https://www.rawpixel.com/search/certification?page=1&amp;sort=curated&amp;topic_group=_topics" TargetMode="External"/><Relationship Id="rId2" Type="http://schemas.openxmlformats.org/officeDocument/2006/relationships/image" Target="../media/image91.1"/><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3" Type="http://schemas.openxmlformats.org/officeDocument/2006/relationships/hyperlink" Target="https://www.peoplematters.in/article/training-development/the-story-on-learning-management-system-14889" TargetMode="External"/><Relationship Id="rId7" Type="http://schemas.openxmlformats.org/officeDocument/2006/relationships/hyperlink" Target="http://www.illuminatedlvg.com/2016/05/achieve-more-with-strategy.html?spref=pi" TargetMode="External"/><Relationship Id="rId2" Type="http://schemas.openxmlformats.org/officeDocument/2006/relationships/image" Target="../media/image94.jpg"/><Relationship Id="rId1" Type="http://schemas.openxmlformats.org/officeDocument/2006/relationships/slideLayout" Target="../slideLayouts/slideLayout4.xml"/><Relationship Id="rId6" Type="http://schemas.openxmlformats.org/officeDocument/2006/relationships/image" Target="../media/image96.jpg"/><Relationship Id="rId5" Type="http://schemas.openxmlformats.org/officeDocument/2006/relationships/hyperlink" Target="https://www.aliem.com/2013/02/does-assessment-drive-learning/" TargetMode="External"/><Relationship Id="rId4" Type="http://schemas.openxmlformats.org/officeDocument/2006/relationships/image" Target="../media/image95.jpe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4.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xml.rels><?xml version="1.0" encoding="UTF-8" standalone="yes"?>
<Relationships xmlns="http://schemas.openxmlformats.org/package/2006/relationships"><Relationship Id="rId3" Type="http://schemas.openxmlformats.org/officeDocument/2006/relationships/hyperlink" Target="https://pixabay.com/en/graduate-graduation-school-student-150374/" TargetMode="External"/><Relationship Id="rId2" Type="http://schemas.openxmlformats.org/officeDocument/2006/relationships/image" Target="../media/image100.png"/><Relationship Id="rId1" Type="http://schemas.openxmlformats.org/officeDocument/2006/relationships/slideLayout" Target="../slideLayouts/slideLayout4.xml"/><Relationship Id="rId5" Type="http://schemas.openxmlformats.org/officeDocument/2006/relationships/hyperlink" Target="https://www.pngall.com/flask-png/" TargetMode="Externa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1.xml.rels><?xml version="1.0" encoding="UTF-8" standalone="yes"?>
<Relationships xmlns="http://schemas.openxmlformats.org/package/2006/relationships"><Relationship Id="rId3" Type="http://schemas.openxmlformats.org/officeDocument/2006/relationships/hyperlink" Target="https://www.rawpixel.com/image/479071/free-illustration-vector-alternative-energy-avatar-awareness?referral=1335088&amp;source=pinterest" TargetMode="External"/><Relationship Id="rId2" Type="http://schemas.openxmlformats.org/officeDocument/2006/relationships/image" Target="../media/image102.1"/><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33.xml.rels><?xml version="1.0" encoding="UTF-8" standalone="yes"?>
<Relationships xmlns="http://schemas.openxmlformats.org/package/2006/relationships"><Relationship Id="rId3" Type="http://schemas.openxmlformats.org/officeDocument/2006/relationships/hyperlink" Target="https://kpu.pressbooks.pub/academicsuccess/chapter/further-services-for-student-support/" TargetMode="External"/><Relationship Id="rId2" Type="http://schemas.openxmlformats.org/officeDocument/2006/relationships/image" Target="../media/image103.png"/><Relationship Id="rId1" Type="http://schemas.openxmlformats.org/officeDocument/2006/relationships/slideLayout" Target="../slideLayouts/slideLayout4.xml"/><Relationship Id="rId5" Type="http://schemas.openxmlformats.org/officeDocument/2006/relationships/hyperlink" Target="https://oercommons.org/courseware/lesson/72511" TargetMode="External"/><Relationship Id="rId4" Type="http://schemas.openxmlformats.org/officeDocument/2006/relationships/image" Target="../media/image104.jp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4.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4.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tmp"/><Relationship Id="rId1" Type="http://schemas.openxmlformats.org/officeDocument/2006/relationships/slideLayout" Target="../slideLayouts/slideLayout4.xml"/><Relationship Id="rId4" Type="http://schemas.openxmlformats.org/officeDocument/2006/relationships/image" Target="../media/image120.jpe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2.xml.rels><?xml version="1.0" encoding="UTF-8" standalone="yes"?>
<Relationships xmlns="http://schemas.openxmlformats.org/package/2006/relationships"><Relationship Id="rId3" Type="http://schemas.openxmlformats.org/officeDocument/2006/relationships/image" Target="../media/image122.tmp"/><Relationship Id="rId2" Type="http://schemas.openxmlformats.org/officeDocument/2006/relationships/image" Target="../media/image121.tmp"/><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23.tmp"/><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s://online.fliphtml5.com/mghkl/jscq/"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chart" Target="../charts/chart2.xml"/><Relationship Id="rId7" Type="http://schemas.openxmlformats.org/officeDocument/2006/relationships/image" Target="../media/image127.png"/><Relationship Id="rId2" Type="http://schemas.openxmlformats.org/officeDocument/2006/relationships/chart" Target="../charts/chart1.xml"/><Relationship Id="rId1" Type="http://schemas.openxmlformats.org/officeDocument/2006/relationships/slideLayout" Target="../slideLayouts/slideLayout4.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chart" Target="../charts/char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package" Target="../embeddings/Microsoft_Word_Document.docx"/><Relationship Id="rId1" Type="http://schemas.openxmlformats.org/officeDocument/2006/relationships/slideLayout" Target="../slideLayouts/slideLayout4.xml"/><Relationship Id="rId4" Type="http://schemas.openxmlformats.org/officeDocument/2006/relationships/hyperlink" Target="https://online.fliphtml5.com/mghkl/wcpj/"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online.fliphtml5.com/mghkl/wcpj/" TargetMode="External"/><Relationship Id="rId2" Type="http://schemas.openxmlformats.org/officeDocument/2006/relationships/hyperlink" Target="https://online.fliphtml5.com/mghkl/jscq/"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chart" Target="../charts/chart7.xml"/><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chart" Target="../charts/chart6.xml"/><Relationship Id="rId2" Type="http://schemas.openxmlformats.org/officeDocument/2006/relationships/chart" Target="../charts/chart4.xml"/><Relationship Id="rId1" Type="http://schemas.openxmlformats.org/officeDocument/2006/relationships/slideLayout" Target="../slideLayouts/slideLayout3.xml"/><Relationship Id="rId6" Type="http://schemas.openxmlformats.org/officeDocument/2006/relationships/image" Target="../media/image133.svg"/><Relationship Id="rId11" Type="http://schemas.openxmlformats.org/officeDocument/2006/relationships/chart" Target="../charts/chart5.xml"/><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31.svg"/><Relationship Id="rId9"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3.xml"/><Relationship Id="rId5" Type="http://schemas.openxmlformats.org/officeDocument/2006/relationships/image" Target="../media/image128.sv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3.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5.xml.rels><?xml version="1.0" encoding="UTF-8" standalone="yes"?>
<Relationships xmlns="http://schemas.openxmlformats.org/package/2006/relationships"><Relationship Id="rId2" Type="http://schemas.openxmlformats.org/officeDocument/2006/relationships/hyperlink" Target="http://www.bqa.edu.bh/"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positek.net/sneakernet/" TargetMode="External"/><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282BBE-4EC3-4C02-99CF-49635DD18334}"/>
              </a:ext>
            </a:extLst>
          </p:cNvPr>
          <p:cNvSpPr txBox="1"/>
          <p:nvPr/>
        </p:nvSpPr>
        <p:spPr>
          <a:xfrm>
            <a:off x="2032000" y="132033"/>
            <a:ext cx="10160000" cy="1107996"/>
          </a:xfrm>
          <a:prstGeom prst="rect">
            <a:avLst/>
          </a:prstGeom>
          <a:noFill/>
        </p:spPr>
        <p:txBody>
          <a:bodyPr wrap="square" lIns="0" rtlCol="0">
            <a:spAutoFit/>
          </a:bodyPr>
          <a:lstStyle/>
          <a:p>
            <a:pPr algn="ctr">
              <a:lnSpc>
                <a:spcPct val="80000"/>
              </a:lnSpc>
            </a:pPr>
            <a:r>
              <a:rPr lang="en-US" sz="4000" b="1" dirty="0">
                <a:solidFill>
                  <a:schemeClr val="bg1"/>
                </a:solidFill>
                <a:latin typeface="Graphik Arabic Regular" pitchFamily="2" charset="-78"/>
                <a:cs typeface="Graphik Arabic Regular" pitchFamily="2" charset="-78"/>
              </a:rPr>
              <a:t>The General Framework</a:t>
            </a:r>
          </a:p>
          <a:p>
            <a:pPr algn="ctr">
              <a:lnSpc>
                <a:spcPct val="80000"/>
              </a:lnSpc>
            </a:pPr>
            <a:r>
              <a:rPr lang="en-US" sz="4000" b="1" i="0" u="none" strike="noStrike" baseline="0" dirty="0">
                <a:solidFill>
                  <a:schemeClr val="bg1"/>
                </a:solidFill>
                <a:latin typeface="Graphik Arabic Regular" pitchFamily="2" charset="-78"/>
                <a:cs typeface="Graphik Arabic Regular" pitchFamily="2" charset="-78"/>
              </a:rPr>
              <a:t>of Higher Education Institutional Review</a:t>
            </a:r>
            <a:endParaRPr lang="en-US" sz="4000" dirty="0">
              <a:solidFill>
                <a:schemeClr val="bg1"/>
              </a:solidFill>
              <a:latin typeface="Graphik Arabic Regular" pitchFamily="2" charset="-78"/>
              <a:cs typeface="Graphik Arabic Regular" pitchFamily="2" charset="-78"/>
            </a:endParaRPr>
          </a:p>
        </p:txBody>
      </p:sp>
      <p:sp>
        <p:nvSpPr>
          <p:cNvPr id="35" name="Freeform: Shape 34">
            <a:extLst>
              <a:ext uri="{FF2B5EF4-FFF2-40B4-BE49-F238E27FC236}">
                <a16:creationId xmlns:a16="http://schemas.microsoft.com/office/drawing/2014/main" id="{24C973E6-602B-4810-8419-8C0D15382CFE}"/>
              </a:ext>
            </a:extLst>
          </p:cNvPr>
          <p:cNvSpPr/>
          <p:nvPr/>
        </p:nvSpPr>
        <p:spPr>
          <a:xfrm rot="10800000" flipH="1">
            <a:off x="8178801" y="4460172"/>
            <a:ext cx="4013200" cy="2397827"/>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198995AE-B68F-4163-A978-F5AD4D9A24FC}"/>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11CD8EB0-6590-4808-B420-4A559B19B802}"/>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B29DEFD1-5045-4C06-8DC7-FDCC171CD6BC}"/>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343394C4-FB7A-4139-94A6-A16E45BF973D}"/>
              </a:ext>
            </a:extLst>
          </p:cNvPr>
          <p:cNvCxnSpPr>
            <a:cxnSpLocks/>
          </p:cNvCxnSpPr>
          <p:nvPr/>
        </p:nvCxnSpPr>
        <p:spPr>
          <a:xfrm>
            <a:off x="4261932" y="1234191"/>
            <a:ext cx="5329596"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47D8657-0D77-97CE-C332-5B6497A7F0A9}"/>
              </a:ext>
            </a:extLst>
          </p:cNvPr>
          <p:cNvPicPr>
            <a:picLocks noChangeAspect="1"/>
          </p:cNvPicPr>
          <p:nvPr/>
        </p:nvPicPr>
        <p:blipFill>
          <a:blip r:embed="rId2">
            <a:extLst>
              <a:ext uri="{28A0092B-C50C-407E-A947-70E740481C1C}">
                <a14:useLocalDpi xmlns:a14="http://schemas.microsoft.com/office/drawing/2010/main" val="0"/>
              </a:ext>
            </a:extLst>
          </a:blip>
          <a:srcRect t="7864" b="7864"/>
          <a:stretch/>
        </p:blipFill>
        <p:spPr>
          <a:xfrm>
            <a:off x="221360" y="1483328"/>
            <a:ext cx="7286424" cy="5374672"/>
          </a:xfrm>
          <a:prstGeom prst="rect">
            <a:avLst/>
          </a:prstGeom>
        </p:spPr>
      </p:pic>
      <p:sp>
        <p:nvSpPr>
          <p:cNvPr id="5" name="TextBox 4">
            <a:extLst>
              <a:ext uri="{FF2B5EF4-FFF2-40B4-BE49-F238E27FC236}">
                <a16:creationId xmlns:a16="http://schemas.microsoft.com/office/drawing/2014/main" id="{686F494B-6688-2507-5007-EA497833FCD7}"/>
              </a:ext>
            </a:extLst>
          </p:cNvPr>
          <p:cNvSpPr txBox="1"/>
          <p:nvPr/>
        </p:nvSpPr>
        <p:spPr>
          <a:xfrm>
            <a:off x="4517688" y="1546997"/>
            <a:ext cx="4818084" cy="830997"/>
          </a:xfrm>
          <a:prstGeom prst="rect">
            <a:avLst/>
          </a:prstGeom>
          <a:noFill/>
        </p:spPr>
        <p:txBody>
          <a:bodyPr wrap="square" rtlCol="0">
            <a:spAutoFit/>
          </a:bodyPr>
          <a:lstStyle/>
          <a:p>
            <a:pPr algn="ctr"/>
            <a:r>
              <a:rPr lang="en-US" sz="2400" b="1" dirty="0">
                <a:solidFill>
                  <a:schemeClr val="bg1"/>
                </a:solidFill>
                <a:latin typeface="Graphik Arabic Regular" pitchFamily="2" charset="-78"/>
                <a:cs typeface="Graphik Arabic Regular" pitchFamily="2" charset="-78"/>
              </a:rPr>
              <a:t>SER Training</a:t>
            </a:r>
          </a:p>
          <a:p>
            <a:pPr algn="ctr"/>
            <a:endParaRPr lang="en-US" sz="2400" b="1" dirty="0">
              <a:solidFill>
                <a:schemeClr val="bg1"/>
              </a:solidFill>
              <a:latin typeface="Graphik Arabic Regular" pitchFamily="2" charset="-78"/>
              <a:cs typeface="Graphik Arabic Regular" pitchFamily="2" charset="-78"/>
            </a:endParaRPr>
          </a:p>
        </p:txBody>
      </p:sp>
      <p:pic>
        <p:nvPicPr>
          <p:cNvPr id="10" name="Graphic 9">
            <a:extLst>
              <a:ext uri="{FF2B5EF4-FFF2-40B4-BE49-F238E27FC236}">
                <a16:creationId xmlns:a16="http://schemas.microsoft.com/office/drawing/2014/main" id="{4EE49A2C-1496-B13D-1FDA-BF213D428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6380" y="5606631"/>
            <a:ext cx="2170003" cy="1161868"/>
          </a:xfrm>
          <a:prstGeom prst="rect">
            <a:avLst/>
          </a:prstGeom>
        </p:spPr>
      </p:pic>
    </p:spTree>
    <p:extLst>
      <p:ext uri="{BB962C8B-B14F-4D97-AF65-F5344CB8AC3E}">
        <p14:creationId xmlns:p14="http://schemas.microsoft.com/office/powerpoint/2010/main" val="3013625613"/>
      </p:ext>
    </p:extLst>
  </p:cSld>
  <p:clrMapOvr>
    <a:masterClrMapping/>
  </p:clrMapOvr>
  <mc:AlternateContent xmlns:mc="http://schemas.openxmlformats.org/markup-compatibility/2006" xmlns:p14="http://schemas.microsoft.com/office/powerpoint/2010/main">
    <mc:Choice Requires="p14">
      <p:transition spd="slow" p14:dur="4250" advClick="0">
        <p14:reveal dir="r"/>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677A1-AFB1-FC46-26B7-E049E9DA91AA}"/>
              </a:ext>
            </a:extLst>
          </p:cNvPr>
          <p:cNvSpPr txBox="1"/>
          <p:nvPr/>
        </p:nvSpPr>
        <p:spPr>
          <a:xfrm>
            <a:off x="132080" y="701040"/>
            <a:ext cx="3084086" cy="4739759"/>
          </a:xfrm>
          <a:prstGeom prst="rect">
            <a:avLst/>
          </a:prstGeom>
          <a:noFill/>
        </p:spPr>
        <p:txBody>
          <a:bodyPr wrap="square" rtlCol="0">
            <a:spAutoFit/>
          </a:bodyPr>
          <a:lstStyle/>
          <a:p>
            <a:pPr lvl="0" algn="ctr"/>
            <a:r>
              <a:rPr lang="en-GB" sz="2800" b="1" dirty="0">
                <a:solidFill>
                  <a:schemeClr val="bg1"/>
                </a:solidFill>
                <a:latin typeface="Graphik Arabic Regular" pitchFamily="2" charset="-78"/>
                <a:cs typeface="Graphik Arabic Regular" pitchFamily="2" charset="-78"/>
              </a:rPr>
              <a:t>Standard 1 </a:t>
            </a:r>
          </a:p>
          <a:p>
            <a:pPr lvl="0" algn="ctr"/>
            <a:r>
              <a:rPr lang="en-GB" sz="2800" b="1" dirty="0">
                <a:solidFill>
                  <a:schemeClr val="bg1"/>
                </a:solidFill>
                <a:latin typeface="Graphik Arabic Regular" pitchFamily="2" charset="-78"/>
                <a:cs typeface="Graphik Arabic Regular" pitchFamily="2" charset="-78"/>
              </a:rPr>
              <a:t>Governance and Management</a:t>
            </a:r>
            <a:endParaRPr lang="en-GB" sz="1600" b="1" dirty="0">
              <a:solidFill>
                <a:schemeClr val="bg1"/>
              </a:solidFill>
              <a:latin typeface="Graphik Arabic Regular" pitchFamily="2" charset="-78"/>
              <a:cs typeface="Graphik Arabic Regular" pitchFamily="2" charset="-78"/>
            </a:endParaRPr>
          </a:p>
          <a:p>
            <a:pPr lvl="0" algn="just">
              <a:spcBef>
                <a:spcPts val="1200"/>
              </a:spcBef>
            </a:pPr>
            <a:r>
              <a:rPr lang="en-GB" sz="1600" i="1" dirty="0">
                <a:solidFill>
                  <a:schemeClr val="bg1"/>
                </a:solidFill>
                <a:latin typeface="Graphik Arabic Regular" pitchFamily="2" charset="-78"/>
                <a:cs typeface="Graphik Arabic Regular" pitchFamily="2" charset="-78"/>
              </a:rPr>
              <a:t>The institution has an appropriate mission statement and values, which are derived from its vision and translated into strategic and operational plans, and has well-established, effective governance and management systems that enable the HEI to discharge its full range of responsibilities, achieve its mission, and sustain its values.</a:t>
            </a:r>
            <a:endParaRPr lang="en-GB" sz="1600" b="1" dirty="0">
              <a:solidFill>
                <a:schemeClr val="bg1"/>
              </a:solidFill>
              <a:latin typeface="Graphik Arabic Regular" pitchFamily="2" charset="-78"/>
              <a:cs typeface="Graphik Arabic Regular" pitchFamily="2" charset="-78"/>
            </a:endParaRPr>
          </a:p>
        </p:txBody>
      </p:sp>
      <p:sp>
        <p:nvSpPr>
          <p:cNvPr id="5" name="Oval 4">
            <a:extLst>
              <a:ext uri="{FF2B5EF4-FFF2-40B4-BE49-F238E27FC236}">
                <a16:creationId xmlns:a16="http://schemas.microsoft.com/office/drawing/2014/main" id="{DECEA240-D8CB-3224-E9D8-AEC40C4582B4}"/>
              </a:ext>
            </a:extLst>
          </p:cNvPr>
          <p:cNvSpPr/>
          <p:nvPr/>
        </p:nvSpPr>
        <p:spPr>
          <a:xfrm>
            <a:off x="3954850" y="1039802"/>
            <a:ext cx="761326" cy="761167"/>
          </a:xfrm>
          <a:prstGeom prst="ellipse">
            <a:avLst/>
          </a:prstGeom>
          <a: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5000" r="-25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6" name="Group 5">
            <a:extLst>
              <a:ext uri="{FF2B5EF4-FFF2-40B4-BE49-F238E27FC236}">
                <a16:creationId xmlns:a16="http://schemas.microsoft.com/office/drawing/2014/main" id="{4531CC6B-E7A2-6F67-0BFD-0B36D4FD453B}"/>
              </a:ext>
            </a:extLst>
          </p:cNvPr>
          <p:cNvGrpSpPr/>
          <p:nvPr/>
        </p:nvGrpSpPr>
        <p:grpSpPr>
          <a:xfrm>
            <a:off x="4823166" y="690089"/>
            <a:ext cx="7030983" cy="2036471"/>
            <a:chOff x="5661893" y="-49806"/>
            <a:chExt cx="3745729" cy="1573398"/>
          </a:xfrm>
        </p:grpSpPr>
        <p:sp>
          <p:nvSpPr>
            <p:cNvPr id="7" name="Rectangle 6">
              <a:extLst>
                <a:ext uri="{FF2B5EF4-FFF2-40B4-BE49-F238E27FC236}">
                  <a16:creationId xmlns:a16="http://schemas.microsoft.com/office/drawing/2014/main" id="{A1D79E22-1E23-A576-A1B5-80088852FD19}"/>
                </a:ext>
              </a:extLst>
            </p:cNvPr>
            <p:cNvSpPr/>
            <p:nvPr/>
          </p:nvSpPr>
          <p:spPr>
            <a:xfrm>
              <a:off x="5857748" y="19872"/>
              <a:ext cx="3549874"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FAFB65A0-5735-BDAD-E61E-AAB5D80617F9}"/>
                </a:ext>
              </a:extLst>
            </p:cNvPr>
            <p:cNvSpPr txBox="1"/>
            <p:nvPr/>
          </p:nvSpPr>
          <p:spPr>
            <a:xfrm>
              <a:off x="5661893" y="-49806"/>
              <a:ext cx="3485731"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10000"/>
                </a:spcAft>
                <a:buNone/>
              </a:pPr>
              <a:r>
                <a:rPr lang="en-GB" b="1" u="sng" kern="1200" dirty="0">
                  <a:latin typeface="Graphik Arabic Regular" pitchFamily="2" charset="-78"/>
                  <a:cs typeface="Graphik Arabic Regular" pitchFamily="2" charset="-78"/>
                </a:rPr>
                <a:t>Indicator 1 – Vision, Mission and Values</a:t>
              </a:r>
            </a:p>
            <a:p>
              <a:pPr marL="0" lvl="0" indent="0" algn="l" defTabSz="622300">
                <a:lnSpc>
                  <a:spcPct val="90000"/>
                </a:lnSpc>
                <a:spcBef>
                  <a:spcPct val="0"/>
                </a:spcBef>
                <a:spcAft>
                  <a:spcPct val="10000"/>
                </a:spcAft>
                <a:buNone/>
              </a:pPr>
              <a:r>
                <a:rPr lang="en-GB" kern="1200" dirty="0">
                  <a:latin typeface="Graphik Arabic Regular" pitchFamily="2" charset="-78"/>
                  <a:cs typeface="Graphik Arabic Regular" pitchFamily="2" charset="-78"/>
                </a:rPr>
                <a:t>The institution has a clearly stated vision, mission and values that are appropriate for the institutional type and the programmes offered; and these align with the national priorities of the Kingdom of Bahrain. </a:t>
              </a:r>
              <a:endParaRPr lang="en-GB" u="sng" kern="1200" dirty="0">
                <a:latin typeface="Graphik Arabic Regular" pitchFamily="2" charset="-78"/>
                <a:cs typeface="Graphik Arabic Regular" pitchFamily="2" charset="-78"/>
              </a:endParaRPr>
            </a:p>
          </p:txBody>
        </p:sp>
      </p:grpSp>
      <p:graphicFrame>
        <p:nvGraphicFramePr>
          <p:cNvPr id="3" name="Diagram 2">
            <a:extLst>
              <a:ext uri="{FF2B5EF4-FFF2-40B4-BE49-F238E27FC236}">
                <a16:creationId xmlns:a16="http://schemas.microsoft.com/office/drawing/2014/main" id="{FB293D65-EE19-73D2-E166-9DB760B4DD41}"/>
              </a:ext>
            </a:extLst>
          </p:cNvPr>
          <p:cNvGraphicFramePr/>
          <p:nvPr>
            <p:extLst>
              <p:ext uri="{D42A27DB-BD31-4B8C-83A1-F6EECF244321}">
                <p14:modId xmlns:p14="http://schemas.microsoft.com/office/powerpoint/2010/main" val="1571331532"/>
              </p:ext>
            </p:extLst>
          </p:nvPr>
        </p:nvGraphicFramePr>
        <p:xfrm>
          <a:off x="4301221" y="1994688"/>
          <a:ext cx="7401329" cy="45943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7128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9512B-D8F4-3CA0-E3DA-912E10CB9D2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F67AAC-F798-1BA7-EA7C-0C84478E4D0C}"/>
              </a:ext>
            </a:extLst>
          </p:cNvPr>
          <p:cNvSpPr txBox="1"/>
          <p:nvPr/>
        </p:nvSpPr>
        <p:spPr>
          <a:xfrm>
            <a:off x="132080" y="701040"/>
            <a:ext cx="3084086" cy="4739759"/>
          </a:xfrm>
          <a:prstGeom prst="rect">
            <a:avLst/>
          </a:prstGeom>
          <a:noFill/>
        </p:spPr>
        <p:txBody>
          <a:bodyPr wrap="square" rtlCol="0">
            <a:spAutoFit/>
          </a:bodyPr>
          <a:lstStyle/>
          <a:p>
            <a:pPr lvl="0"/>
            <a:r>
              <a:rPr lang="en-GB" sz="2800" b="1" dirty="0">
                <a:solidFill>
                  <a:schemeClr val="bg1"/>
                </a:solidFill>
                <a:latin typeface="Graphik Arabic Regular" pitchFamily="2" charset="-78"/>
                <a:cs typeface="Graphik Arabic Regular" pitchFamily="2" charset="-78"/>
              </a:rPr>
              <a:t>Standard 1 </a:t>
            </a:r>
          </a:p>
          <a:p>
            <a:pPr lvl="0"/>
            <a:r>
              <a:rPr lang="en-GB" sz="2800" b="1" dirty="0">
                <a:solidFill>
                  <a:schemeClr val="bg1"/>
                </a:solidFill>
                <a:latin typeface="Graphik Arabic Regular" pitchFamily="2" charset="-78"/>
                <a:cs typeface="Graphik Arabic Regular" pitchFamily="2" charset="-78"/>
              </a:rPr>
              <a:t>Governance and Management</a:t>
            </a:r>
            <a:endParaRPr lang="en-GB" sz="1600" b="1" dirty="0">
              <a:solidFill>
                <a:schemeClr val="bg1"/>
              </a:solidFill>
              <a:latin typeface="Graphik Arabic Regular" pitchFamily="2" charset="-78"/>
              <a:cs typeface="Graphik Arabic Regular" pitchFamily="2" charset="-78"/>
            </a:endParaRPr>
          </a:p>
          <a:p>
            <a:pPr lvl="0">
              <a:spcBef>
                <a:spcPts val="1200"/>
              </a:spcBef>
            </a:pPr>
            <a:r>
              <a:rPr lang="en-GB" sz="1600" i="1" dirty="0">
                <a:solidFill>
                  <a:schemeClr val="bg1"/>
                </a:solidFill>
                <a:latin typeface="Graphik Arabic Regular" pitchFamily="2" charset="-78"/>
                <a:cs typeface="Graphik Arabic Regular" pitchFamily="2" charset="-78"/>
              </a:rPr>
              <a:t>The institution has an appropriate mission statement and values, which are derived from its vision and translated into strategic and operational plans, and has well-established, effective governance and management systems that enable the HEI to discharge its full range of responsibilities, achieve its mission, and sustain its values.</a:t>
            </a:r>
            <a:endParaRPr lang="en-GB" sz="1600" b="1" dirty="0">
              <a:solidFill>
                <a:schemeClr val="bg1"/>
              </a:solidFill>
              <a:latin typeface="Graphik Arabic Regular" pitchFamily="2" charset="-78"/>
              <a:cs typeface="Graphik Arabic Regular" pitchFamily="2" charset="-78"/>
            </a:endParaRPr>
          </a:p>
        </p:txBody>
      </p:sp>
      <p:sp>
        <p:nvSpPr>
          <p:cNvPr id="9" name="Oval 8">
            <a:extLst>
              <a:ext uri="{FF2B5EF4-FFF2-40B4-BE49-F238E27FC236}">
                <a16:creationId xmlns:a16="http://schemas.microsoft.com/office/drawing/2014/main" id="{59E13DEF-2942-7FC5-1497-D9C8D77930E4}"/>
              </a:ext>
            </a:extLst>
          </p:cNvPr>
          <p:cNvSpPr/>
          <p:nvPr/>
        </p:nvSpPr>
        <p:spPr>
          <a:xfrm>
            <a:off x="4099030" y="466949"/>
            <a:ext cx="761326" cy="761167"/>
          </a:xfrm>
          <a:prstGeom prst="ellipse">
            <a:avLst/>
          </a:prstGeom>
          <a: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7000" r="-7000"/>
            </a:stretch>
          </a:blipFill>
          <a:ln>
            <a:solidFill>
              <a:schemeClr val="accent5">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940C360E-04CB-572E-CD9C-60F0102CCA5A}"/>
              </a:ext>
            </a:extLst>
          </p:cNvPr>
          <p:cNvGrpSpPr/>
          <p:nvPr/>
        </p:nvGrpSpPr>
        <p:grpSpPr>
          <a:xfrm>
            <a:off x="4943939" y="609499"/>
            <a:ext cx="6656822" cy="3287949"/>
            <a:chOff x="5470517" y="-497231"/>
            <a:chExt cx="5451931" cy="3287949"/>
          </a:xfrm>
        </p:grpSpPr>
        <p:sp>
          <p:nvSpPr>
            <p:cNvPr id="11" name="Rectangle 10">
              <a:extLst>
                <a:ext uri="{FF2B5EF4-FFF2-40B4-BE49-F238E27FC236}">
                  <a16:creationId xmlns:a16="http://schemas.microsoft.com/office/drawing/2014/main" id="{FACB29BE-A00B-9430-8274-B5059D184513}"/>
                </a:ext>
              </a:extLst>
            </p:cNvPr>
            <p:cNvSpPr/>
            <p:nvPr/>
          </p:nvSpPr>
          <p:spPr>
            <a:xfrm>
              <a:off x="5962716" y="1286998"/>
              <a:ext cx="488444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b="1">
                <a:latin typeface="Graphik Arabic Regular" pitchFamily="2" charset="-78"/>
                <a:cs typeface="Graphik Arabic Regular" pitchFamily="2" charset="-78"/>
              </a:endParaRPr>
            </a:p>
          </p:txBody>
        </p:sp>
        <p:sp>
          <p:nvSpPr>
            <p:cNvPr id="12" name="TextBox 11">
              <a:extLst>
                <a:ext uri="{FF2B5EF4-FFF2-40B4-BE49-F238E27FC236}">
                  <a16:creationId xmlns:a16="http://schemas.microsoft.com/office/drawing/2014/main" id="{D11191AD-3A6A-9248-90E8-B1A846E848D2}"/>
                </a:ext>
              </a:extLst>
            </p:cNvPr>
            <p:cNvSpPr txBox="1"/>
            <p:nvPr/>
          </p:nvSpPr>
          <p:spPr>
            <a:xfrm>
              <a:off x="5470517" y="-497231"/>
              <a:ext cx="5451931"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b="1" u="sng" kern="1200" dirty="0">
                  <a:latin typeface="Graphik Arabic Regular" pitchFamily="2" charset="-78"/>
                  <a:cs typeface="Graphik Arabic Regular" pitchFamily="2" charset="-78"/>
                </a:rPr>
                <a:t>Indicator 2 - Strategic and Operational Planning </a:t>
              </a:r>
            </a:p>
            <a:p>
              <a:pPr marL="0" lvl="0" indent="0" defTabSz="711200">
                <a:lnSpc>
                  <a:spcPct val="90000"/>
                </a:lnSpc>
                <a:spcBef>
                  <a:spcPct val="0"/>
                </a:spcBef>
                <a:spcAft>
                  <a:spcPct val="10000"/>
                </a:spcAft>
                <a:buNone/>
              </a:pPr>
              <a:r>
                <a:rPr lang="en-GB" kern="1200" dirty="0">
                  <a:latin typeface="Graphik Arabic Regular" pitchFamily="2" charset="-78"/>
                  <a:cs typeface="Graphik Arabic Regular" pitchFamily="2" charset="-78"/>
                </a:rPr>
                <a:t>There is an effective strategic plan with clear objectives and key performance indicators, showing how the mission and vision will be achieved, which is translated into implemented and monitored operational plans that include key performance indicators and targets with respect to the core functions of the institution.</a:t>
              </a:r>
              <a:endParaRPr lang="en-GB" u="sng" kern="1200" dirty="0">
                <a:latin typeface="Graphik Arabic Regular" pitchFamily="2" charset="-78"/>
                <a:cs typeface="Graphik Arabic Regular" pitchFamily="2" charset="-78"/>
              </a:endParaRPr>
            </a:p>
          </p:txBody>
        </p:sp>
      </p:grpSp>
      <p:graphicFrame>
        <p:nvGraphicFramePr>
          <p:cNvPr id="3" name="Diagram 2">
            <a:extLst>
              <a:ext uri="{FF2B5EF4-FFF2-40B4-BE49-F238E27FC236}">
                <a16:creationId xmlns:a16="http://schemas.microsoft.com/office/drawing/2014/main" id="{B2BB3682-2A58-79CE-9700-39A880327603}"/>
              </a:ext>
            </a:extLst>
          </p:cNvPr>
          <p:cNvGraphicFramePr/>
          <p:nvPr>
            <p:extLst>
              <p:ext uri="{D42A27DB-BD31-4B8C-83A1-F6EECF244321}">
                <p14:modId xmlns:p14="http://schemas.microsoft.com/office/powerpoint/2010/main" val="4209001812"/>
              </p:ext>
            </p:extLst>
          </p:nvPr>
        </p:nvGraphicFramePr>
        <p:xfrm>
          <a:off x="4406493" y="2436203"/>
          <a:ext cx="6887699" cy="2291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5E2DCA38-B7B9-2FCC-5715-AB2D4D0F601D}"/>
              </a:ext>
            </a:extLst>
          </p:cNvPr>
          <p:cNvGraphicFramePr/>
          <p:nvPr>
            <p:extLst>
              <p:ext uri="{D42A27DB-BD31-4B8C-83A1-F6EECF244321}">
                <p14:modId xmlns:p14="http://schemas.microsoft.com/office/powerpoint/2010/main" val="2503704501"/>
              </p:ext>
            </p:extLst>
          </p:nvPr>
        </p:nvGraphicFramePr>
        <p:xfrm>
          <a:off x="4205084" y="4463629"/>
          <a:ext cx="7278665" cy="219262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3492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2D826-7906-B485-C47F-842CD42803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0C79DC-C2A8-5434-805C-F71F3B124E26}"/>
              </a:ext>
            </a:extLst>
          </p:cNvPr>
          <p:cNvSpPr txBox="1"/>
          <p:nvPr/>
        </p:nvSpPr>
        <p:spPr>
          <a:xfrm>
            <a:off x="132080" y="701040"/>
            <a:ext cx="3084086" cy="4739759"/>
          </a:xfrm>
          <a:prstGeom prst="rect">
            <a:avLst/>
          </a:prstGeom>
          <a:noFill/>
        </p:spPr>
        <p:txBody>
          <a:bodyPr wrap="square" rtlCol="0">
            <a:spAutoFit/>
          </a:bodyPr>
          <a:lstStyle/>
          <a:p>
            <a:pPr lvl="0"/>
            <a:r>
              <a:rPr lang="en-GB" sz="2800" b="1" dirty="0">
                <a:solidFill>
                  <a:schemeClr val="bg1"/>
                </a:solidFill>
                <a:latin typeface="Graphik Arabic Regular" pitchFamily="2" charset="-78"/>
                <a:cs typeface="Graphik Arabic Regular" pitchFamily="2" charset="-78"/>
              </a:rPr>
              <a:t>Standard 1 </a:t>
            </a:r>
          </a:p>
          <a:p>
            <a:pPr lvl="0"/>
            <a:r>
              <a:rPr lang="en-GB" sz="2800" b="1" dirty="0">
                <a:solidFill>
                  <a:schemeClr val="bg1"/>
                </a:solidFill>
                <a:latin typeface="Graphik Arabic Regular" pitchFamily="2" charset="-78"/>
                <a:cs typeface="Graphik Arabic Regular" pitchFamily="2" charset="-78"/>
              </a:rPr>
              <a:t>Governance and Management</a:t>
            </a:r>
            <a:endParaRPr lang="en-GB" sz="1600" b="1" dirty="0">
              <a:solidFill>
                <a:schemeClr val="bg1"/>
              </a:solidFill>
              <a:latin typeface="Graphik Arabic Regular" pitchFamily="2" charset="-78"/>
              <a:cs typeface="Graphik Arabic Regular" pitchFamily="2" charset="-78"/>
            </a:endParaRPr>
          </a:p>
          <a:p>
            <a:pPr lvl="0">
              <a:spcBef>
                <a:spcPts val="1200"/>
              </a:spcBef>
            </a:pPr>
            <a:r>
              <a:rPr lang="en-GB" sz="1600" i="1" dirty="0">
                <a:solidFill>
                  <a:schemeClr val="bg1"/>
                </a:solidFill>
                <a:latin typeface="Graphik Arabic Regular" pitchFamily="2" charset="-78"/>
                <a:cs typeface="Graphik Arabic Regular" pitchFamily="2" charset="-78"/>
              </a:rPr>
              <a:t>The institution has an appropriate mission statement and values, which are derived from its vision and translated into strategic and operational plans, and has well-established, effective governance and management systems that enable the HEI to discharge its full range of responsibilities, achieve its mission, and sustain its values.</a:t>
            </a:r>
            <a:endParaRPr lang="en-GB" sz="1600" b="1" dirty="0">
              <a:solidFill>
                <a:schemeClr val="bg1"/>
              </a:solidFill>
              <a:latin typeface="Graphik Arabic Regular" pitchFamily="2" charset="-78"/>
              <a:cs typeface="Graphik Arabic Regular" pitchFamily="2" charset="-78"/>
            </a:endParaRPr>
          </a:p>
        </p:txBody>
      </p:sp>
      <p:sp>
        <p:nvSpPr>
          <p:cNvPr id="7" name="Rectangle 6">
            <a:extLst>
              <a:ext uri="{FF2B5EF4-FFF2-40B4-BE49-F238E27FC236}">
                <a16:creationId xmlns:a16="http://schemas.microsoft.com/office/drawing/2014/main" id="{0A398EBE-39DA-371A-4103-DB16E65789D0}"/>
              </a:ext>
            </a:extLst>
          </p:cNvPr>
          <p:cNvSpPr/>
          <p:nvPr/>
        </p:nvSpPr>
        <p:spPr>
          <a:xfrm>
            <a:off x="5833247" y="396444"/>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ectangle 10">
            <a:extLst>
              <a:ext uri="{FF2B5EF4-FFF2-40B4-BE49-F238E27FC236}">
                <a16:creationId xmlns:a16="http://schemas.microsoft.com/office/drawing/2014/main" id="{531151DA-4563-0530-3E79-5D68CDFDF389}"/>
              </a:ext>
            </a:extLst>
          </p:cNvPr>
          <p:cNvSpPr/>
          <p:nvPr/>
        </p:nvSpPr>
        <p:spPr>
          <a:xfrm>
            <a:off x="5544916" y="1579203"/>
            <a:ext cx="5963916"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Oval 12">
            <a:extLst>
              <a:ext uri="{FF2B5EF4-FFF2-40B4-BE49-F238E27FC236}">
                <a16:creationId xmlns:a16="http://schemas.microsoft.com/office/drawing/2014/main" id="{CAE37584-E31A-F023-F372-62DE7792328F}"/>
              </a:ext>
            </a:extLst>
          </p:cNvPr>
          <p:cNvSpPr/>
          <p:nvPr/>
        </p:nvSpPr>
        <p:spPr>
          <a:xfrm>
            <a:off x="3852601" y="416144"/>
            <a:ext cx="761326" cy="761167"/>
          </a:xfrm>
          <a:prstGeom prst="ellipse">
            <a:avLst/>
          </a:prstGeom>
          <a: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solidFill>
              <a:schemeClr val="accent5">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14" name="Group 13">
            <a:extLst>
              <a:ext uri="{FF2B5EF4-FFF2-40B4-BE49-F238E27FC236}">
                <a16:creationId xmlns:a16="http://schemas.microsoft.com/office/drawing/2014/main" id="{C5115D29-537F-CAAF-1F98-180D9F3D35AE}"/>
              </a:ext>
            </a:extLst>
          </p:cNvPr>
          <p:cNvGrpSpPr/>
          <p:nvPr/>
        </p:nvGrpSpPr>
        <p:grpSpPr>
          <a:xfrm>
            <a:off x="4814411" y="330049"/>
            <a:ext cx="6858951" cy="1734782"/>
            <a:chOff x="6207393" y="2324153"/>
            <a:chExt cx="4348370" cy="1734782"/>
          </a:xfrm>
        </p:grpSpPr>
        <p:sp>
          <p:nvSpPr>
            <p:cNvPr id="15" name="Rectangle 14">
              <a:extLst>
                <a:ext uri="{FF2B5EF4-FFF2-40B4-BE49-F238E27FC236}">
                  <a16:creationId xmlns:a16="http://schemas.microsoft.com/office/drawing/2014/main" id="{D1E5C366-2323-7C24-6135-5ED393C64AE2}"/>
                </a:ext>
              </a:extLst>
            </p:cNvPr>
            <p:cNvSpPr/>
            <p:nvPr/>
          </p:nvSpPr>
          <p:spPr>
            <a:xfrm>
              <a:off x="6663195" y="2555215"/>
              <a:ext cx="3609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F1003E6F-DC13-468E-8D57-3C78B39BAE90}"/>
                </a:ext>
              </a:extLst>
            </p:cNvPr>
            <p:cNvSpPr txBox="1"/>
            <p:nvPr/>
          </p:nvSpPr>
          <p:spPr>
            <a:xfrm>
              <a:off x="6207393" y="2324153"/>
              <a:ext cx="4348370"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b="1" u="sng" kern="1200" dirty="0">
                  <a:latin typeface="Graphik Arabic Regular" pitchFamily="2" charset="-78"/>
                  <a:cs typeface="Graphik Arabic Regular" pitchFamily="2" charset="-78"/>
                </a:rPr>
                <a:t>Indicator 3 - Governance and Management Practices</a:t>
              </a:r>
            </a:p>
            <a:p>
              <a:pPr marL="0" lvl="0" indent="0" algn="l" defTabSz="711200">
                <a:lnSpc>
                  <a:spcPct val="90000"/>
                </a:lnSpc>
                <a:spcBef>
                  <a:spcPct val="0"/>
                </a:spcBef>
                <a:spcAft>
                  <a:spcPct val="10000"/>
                </a:spcAft>
                <a:buNone/>
              </a:pPr>
              <a:r>
                <a:rPr lang="en-GB" kern="1200" dirty="0">
                  <a:latin typeface="Graphik Arabic Regular" pitchFamily="2" charset="-78"/>
                  <a:cs typeface="Graphik Arabic Regular" pitchFamily="2" charset="-78"/>
                </a:rPr>
                <a:t>The institution exhibits sound governance and management practices, and financial management that are linked with institutional planning in respect of its operations and core functions.</a:t>
              </a:r>
              <a:r>
                <a:rPr lang="en-GB" b="1" u="sng" kern="1200" dirty="0">
                  <a:latin typeface="Graphik Arabic Regular" pitchFamily="2" charset="-78"/>
                  <a:cs typeface="Graphik Arabic Regular" pitchFamily="2" charset="-78"/>
                </a:rPr>
                <a:t> </a:t>
              </a:r>
            </a:p>
          </p:txBody>
        </p:sp>
      </p:grpSp>
      <p:sp>
        <p:nvSpPr>
          <p:cNvPr id="20" name="Rectangle 19">
            <a:extLst>
              <a:ext uri="{FF2B5EF4-FFF2-40B4-BE49-F238E27FC236}">
                <a16:creationId xmlns:a16="http://schemas.microsoft.com/office/drawing/2014/main" id="{617D6502-FDDB-C72C-8ADA-A6B5E328EF07}"/>
              </a:ext>
            </a:extLst>
          </p:cNvPr>
          <p:cNvSpPr/>
          <p:nvPr/>
        </p:nvSpPr>
        <p:spPr>
          <a:xfrm>
            <a:off x="5725152" y="4657946"/>
            <a:ext cx="5822735"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aphicFrame>
        <p:nvGraphicFramePr>
          <p:cNvPr id="3" name="Diagram 2">
            <a:extLst>
              <a:ext uri="{FF2B5EF4-FFF2-40B4-BE49-F238E27FC236}">
                <a16:creationId xmlns:a16="http://schemas.microsoft.com/office/drawing/2014/main" id="{8C7EE4CE-279A-746B-1CCE-B80DCD8E9CF9}"/>
              </a:ext>
            </a:extLst>
          </p:cNvPr>
          <p:cNvGraphicFramePr/>
          <p:nvPr>
            <p:extLst>
              <p:ext uri="{D42A27DB-BD31-4B8C-83A1-F6EECF244321}">
                <p14:modId xmlns:p14="http://schemas.microsoft.com/office/powerpoint/2010/main" val="2935244405"/>
              </p:ext>
            </p:extLst>
          </p:nvPr>
        </p:nvGraphicFramePr>
        <p:xfrm>
          <a:off x="4448307" y="1522251"/>
          <a:ext cx="7629860" cy="2666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C1D00EED-4D13-A3A7-2774-DC554590547E}"/>
              </a:ext>
            </a:extLst>
          </p:cNvPr>
          <p:cNvGraphicFramePr/>
          <p:nvPr>
            <p:extLst>
              <p:ext uri="{D42A27DB-BD31-4B8C-83A1-F6EECF244321}">
                <p14:modId xmlns:p14="http://schemas.microsoft.com/office/powerpoint/2010/main" val="2268657442"/>
              </p:ext>
            </p:extLst>
          </p:nvPr>
        </p:nvGraphicFramePr>
        <p:xfrm>
          <a:off x="4223685" y="5252853"/>
          <a:ext cx="6201087" cy="15037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2" name="Diagram 11">
            <a:extLst>
              <a:ext uri="{FF2B5EF4-FFF2-40B4-BE49-F238E27FC236}">
                <a16:creationId xmlns:a16="http://schemas.microsoft.com/office/drawing/2014/main" id="{31C340E4-0414-509E-294A-3446BF024C8F}"/>
              </a:ext>
            </a:extLst>
          </p:cNvPr>
          <p:cNvGraphicFramePr/>
          <p:nvPr>
            <p:extLst>
              <p:ext uri="{D42A27DB-BD31-4B8C-83A1-F6EECF244321}">
                <p14:modId xmlns:p14="http://schemas.microsoft.com/office/powerpoint/2010/main" val="3453242163"/>
              </p:ext>
            </p:extLst>
          </p:nvPr>
        </p:nvGraphicFramePr>
        <p:xfrm>
          <a:off x="4368792" y="2998011"/>
          <a:ext cx="7751135" cy="278595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1643691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7471C-A6BD-EE48-CB34-1C3742D0C0E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90AD73-90E6-4247-BFEE-5C40CF8B0D11}"/>
              </a:ext>
            </a:extLst>
          </p:cNvPr>
          <p:cNvSpPr txBox="1"/>
          <p:nvPr/>
        </p:nvSpPr>
        <p:spPr>
          <a:xfrm>
            <a:off x="132080" y="701040"/>
            <a:ext cx="3084086" cy="4739759"/>
          </a:xfrm>
          <a:prstGeom prst="rect">
            <a:avLst/>
          </a:prstGeom>
          <a:noFill/>
        </p:spPr>
        <p:txBody>
          <a:bodyPr wrap="square" rtlCol="0">
            <a:spAutoFit/>
          </a:bodyPr>
          <a:lstStyle/>
          <a:p>
            <a:pPr lvl="0"/>
            <a:r>
              <a:rPr lang="en-GB" sz="2800" b="1" dirty="0">
                <a:solidFill>
                  <a:schemeClr val="bg1"/>
                </a:solidFill>
                <a:latin typeface="Graphik Arabic Regular" pitchFamily="2" charset="-78"/>
                <a:cs typeface="Graphik Arabic Regular" pitchFamily="2" charset="-78"/>
              </a:rPr>
              <a:t>Standard 1 </a:t>
            </a:r>
          </a:p>
          <a:p>
            <a:pPr lvl="0"/>
            <a:r>
              <a:rPr lang="en-GB" sz="2800" b="1" dirty="0">
                <a:solidFill>
                  <a:schemeClr val="bg1"/>
                </a:solidFill>
                <a:latin typeface="Graphik Arabic Regular" pitchFamily="2" charset="-78"/>
                <a:cs typeface="Graphik Arabic Regular" pitchFamily="2" charset="-78"/>
              </a:rPr>
              <a:t>Governance and Management</a:t>
            </a:r>
            <a:endParaRPr lang="en-GB" sz="1600" b="1" dirty="0">
              <a:solidFill>
                <a:schemeClr val="bg1"/>
              </a:solidFill>
              <a:latin typeface="Graphik Arabic Regular" pitchFamily="2" charset="-78"/>
              <a:cs typeface="Graphik Arabic Regular" pitchFamily="2" charset="-78"/>
            </a:endParaRPr>
          </a:p>
          <a:p>
            <a:pPr lvl="0">
              <a:spcBef>
                <a:spcPts val="1200"/>
              </a:spcBef>
            </a:pPr>
            <a:r>
              <a:rPr lang="en-GB" sz="1600" i="1" dirty="0">
                <a:solidFill>
                  <a:schemeClr val="bg1"/>
                </a:solidFill>
                <a:latin typeface="Graphik Arabic Regular" pitchFamily="2" charset="-78"/>
                <a:cs typeface="Graphik Arabic Regular" pitchFamily="2" charset="-78"/>
              </a:rPr>
              <a:t>The institution has an appropriate mission statement and values, which are derived from its vision and translated into strategic and operational plans, and has well-established, effective governance and management systems that enable the HEI to discharge its full range of responsibilities, achieve its mission, and sustain its values.</a:t>
            </a:r>
            <a:endParaRPr lang="en-GB" sz="1600" b="1" dirty="0">
              <a:solidFill>
                <a:schemeClr val="bg1"/>
              </a:solidFill>
              <a:latin typeface="Graphik Arabic Regular" pitchFamily="2" charset="-78"/>
              <a:cs typeface="Graphik Arabic Regular" pitchFamily="2" charset="-78"/>
            </a:endParaRPr>
          </a:p>
        </p:txBody>
      </p:sp>
      <p:sp>
        <p:nvSpPr>
          <p:cNvPr id="7" name="Rectangle 6">
            <a:extLst>
              <a:ext uri="{FF2B5EF4-FFF2-40B4-BE49-F238E27FC236}">
                <a16:creationId xmlns:a16="http://schemas.microsoft.com/office/drawing/2014/main" id="{3BB9E6FA-9C44-C822-5F9C-D9E56B07C703}"/>
              </a:ext>
            </a:extLst>
          </p:cNvPr>
          <p:cNvSpPr/>
          <p:nvPr/>
        </p:nvSpPr>
        <p:spPr>
          <a:xfrm>
            <a:off x="5833247" y="637980"/>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ectangle 10">
            <a:extLst>
              <a:ext uri="{FF2B5EF4-FFF2-40B4-BE49-F238E27FC236}">
                <a16:creationId xmlns:a16="http://schemas.microsoft.com/office/drawing/2014/main" id="{0E73DB37-6B4D-F36E-5B88-4A9AC5E5684A}"/>
              </a:ext>
            </a:extLst>
          </p:cNvPr>
          <p:cNvSpPr/>
          <p:nvPr/>
        </p:nvSpPr>
        <p:spPr>
          <a:xfrm>
            <a:off x="5544916" y="1794861"/>
            <a:ext cx="5963916"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Rectangle 14">
            <a:extLst>
              <a:ext uri="{FF2B5EF4-FFF2-40B4-BE49-F238E27FC236}">
                <a16:creationId xmlns:a16="http://schemas.microsoft.com/office/drawing/2014/main" id="{B6B4B28B-0FF1-AAD8-74B1-7DEB9C2E1C9F}"/>
              </a:ext>
            </a:extLst>
          </p:cNvPr>
          <p:cNvSpPr/>
          <p:nvPr/>
        </p:nvSpPr>
        <p:spPr>
          <a:xfrm>
            <a:off x="5544918" y="802647"/>
            <a:ext cx="5785240"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Oval 17">
            <a:extLst>
              <a:ext uri="{FF2B5EF4-FFF2-40B4-BE49-F238E27FC236}">
                <a16:creationId xmlns:a16="http://schemas.microsoft.com/office/drawing/2014/main" id="{C4F49FEE-239A-1B78-37DD-173AA24DCDFD}"/>
              </a:ext>
            </a:extLst>
          </p:cNvPr>
          <p:cNvSpPr/>
          <p:nvPr/>
        </p:nvSpPr>
        <p:spPr>
          <a:xfrm>
            <a:off x="4608756" y="802647"/>
            <a:ext cx="761326" cy="761167"/>
          </a:xfrm>
          <a:prstGeom prst="ellipse">
            <a:avLst/>
          </a:prstGeom>
          <a:blipFill>
            <a:blip r:embed="rId2">
              <a:extLst>
                <a:ext uri="{28A0092B-C50C-407E-A947-70E740481C1C}">
                  <a14:useLocalDpi xmlns:a14="http://schemas.microsoft.com/office/drawing/2010/main" val="0"/>
                </a:ext>
              </a:extLst>
            </a:blip>
            <a:srcRect/>
            <a:stretch>
              <a:fillRect l="-44000" r="-44000"/>
            </a:stretch>
          </a:blipFill>
          <a:ln>
            <a:solidFill>
              <a:schemeClr val="accent5">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latin typeface="Graphik Arabic Regular" pitchFamily="2" charset="-78"/>
              <a:cs typeface="Graphik Arabic Regular" pitchFamily="2" charset="-78"/>
            </a:endParaRPr>
          </a:p>
        </p:txBody>
      </p:sp>
      <p:grpSp>
        <p:nvGrpSpPr>
          <p:cNvPr id="19" name="Group 18">
            <a:extLst>
              <a:ext uri="{FF2B5EF4-FFF2-40B4-BE49-F238E27FC236}">
                <a16:creationId xmlns:a16="http://schemas.microsoft.com/office/drawing/2014/main" id="{3B05B9A3-1BFB-89D4-8AE4-3A4BA9797F16}"/>
              </a:ext>
            </a:extLst>
          </p:cNvPr>
          <p:cNvGrpSpPr/>
          <p:nvPr/>
        </p:nvGrpSpPr>
        <p:grpSpPr>
          <a:xfrm>
            <a:off x="5524470" y="536502"/>
            <a:ext cx="6398244" cy="1571384"/>
            <a:chOff x="6370432" y="3868899"/>
            <a:chExt cx="4316474" cy="1571384"/>
          </a:xfrm>
        </p:grpSpPr>
        <p:sp>
          <p:nvSpPr>
            <p:cNvPr id="20" name="Rectangle 19">
              <a:extLst>
                <a:ext uri="{FF2B5EF4-FFF2-40B4-BE49-F238E27FC236}">
                  <a16:creationId xmlns:a16="http://schemas.microsoft.com/office/drawing/2014/main" id="{8E53DC45-DAA6-B4B7-6D44-9070311D1ED3}"/>
                </a:ext>
              </a:extLst>
            </p:cNvPr>
            <p:cNvSpPr/>
            <p:nvPr/>
          </p:nvSpPr>
          <p:spPr>
            <a:xfrm>
              <a:off x="6641129" y="3936563"/>
              <a:ext cx="4045777"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21" name="TextBox 20">
              <a:extLst>
                <a:ext uri="{FF2B5EF4-FFF2-40B4-BE49-F238E27FC236}">
                  <a16:creationId xmlns:a16="http://schemas.microsoft.com/office/drawing/2014/main" id="{DCE7E6D0-97BE-929F-D89A-6B4180CEE7A1}"/>
                </a:ext>
              </a:extLst>
            </p:cNvPr>
            <p:cNvSpPr txBox="1"/>
            <p:nvPr/>
          </p:nvSpPr>
          <p:spPr>
            <a:xfrm>
              <a:off x="6370432" y="3868899"/>
              <a:ext cx="4231062"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b="1" u="sng" kern="1200" dirty="0">
                  <a:latin typeface="Graphik Arabic Regular" pitchFamily="2" charset="-78"/>
                  <a:cs typeface="Graphik Arabic Regular" pitchFamily="2" charset="-78"/>
                </a:rPr>
                <a:t>Indicator 4 - Organisational Structure</a:t>
              </a:r>
            </a:p>
            <a:p>
              <a:pPr marL="0" lvl="0" indent="0" algn="l" defTabSz="711200">
                <a:lnSpc>
                  <a:spcPct val="90000"/>
                </a:lnSpc>
                <a:spcBef>
                  <a:spcPct val="0"/>
                </a:spcBef>
                <a:spcAft>
                  <a:spcPct val="10000"/>
                </a:spcAft>
                <a:buNone/>
              </a:pPr>
              <a:r>
                <a:rPr lang="en-GB" kern="1200" dirty="0">
                  <a:latin typeface="Graphik Arabic Regular" pitchFamily="2" charset="-78"/>
                  <a:cs typeface="Graphik Arabic Regular" pitchFamily="2" charset="-78"/>
                </a:rPr>
                <a:t>The institution has a clear organisational and management structure and there is stakeholder participation in decision-making, where appropriate</a:t>
              </a:r>
              <a:endParaRPr lang="en-GB" b="1" u="sng" kern="1200" dirty="0">
                <a:latin typeface="Graphik Arabic Regular" pitchFamily="2" charset="-78"/>
                <a:cs typeface="Graphik Arabic Regular" pitchFamily="2" charset="-78"/>
              </a:endParaRPr>
            </a:p>
          </p:txBody>
        </p:sp>
      </p:grpSp>
      <p:graphicFrame>
        <p:nvGraphicFramePr>
          <p:cNvPr id="3" name="Diagram 2">
            <a:extLst>
              <a:ext uri="{FF2B5EF4-FFF2-40B4-BE49-F238E27FC236}">
                <a16:creationId xmlns:a16="http://schemas.microsoft.com/office/drawing/2014/main" id="{CC111D1A-FF09-86E4-8A91-610EF4CDD959}"/>
              </a:ext>
            </a:extLst>
          </p:cNvPr>
          <p:cNvGraphicFramePr/>
          <p:nvPr>
            <p:extLst>
              <p:ext uri="{D42A27DB-BD31-4B8C-83A1-F6EECF244321}">
                <p14:modId xmlns:p14="http://schemas.microsoft.com/office/powerpoint/2010/main" val="3034173997"/>
              </p:ext>
            </p:extLst>
          </p:nvPr>
        </p:nvGraphicFramePr>
        <p:xfrm>
          <a:off x="4300236" y="2105159"/>
          <a:ext cx="7824602" cy="273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2B227C99-726A-F4E7-34C5-C10787B72E99}"/>
              </a:ext>
            </a:extLst>
          </p:cNvPr>
          <p:cNvSpPr txBox="1"/>
          <p:nvPr/>
        </p:nvSpPr>
        <p:spPr>
          <a:xfrm>
            <a:off x="10500511" y="3516225"/>
            <a:ext cx="1679945" cy="800219"/>
          </a:xfrm>
          <a:prstGeom prst="rect">
            <a:avLst/>
          </a:prstGeom>
          <a:noFill/>
        </p:spPr>
        <p:txBody>
          <a:bodyPr wrap="square" rtlCol="0">
            <a:spAutoFit/>
          </a:bodyPr>
          <a:lstStyle/>
          <a:p>
            <a:r>
              <a:rPr lang="en-US" sz="1400" dirty="0">
                <a:solidFill>
                  <a:prstClr val="black">
                    <a:hueOff val="0"/>
                    <a:satOff val="0"/>
                    <a:lumOff val="0"/>
                    <a:alphaOff val="0"/>
                  </a:prstClr>
                </a:solidFill>
                <a:latin typeface="Graphik Arabic Regular" pitchFamily="2" charset="-78"/>
                <a:cs typeface="Graphik Arabic Regular" pitchFamily="2" charset="-78"/>
              </a:rPr>
              <a:t>Clear Staff  Job Descriptions</a:t>
            </a:r>
          </a:p>
          <a:p>
            <a:endParaRPr lang="en-US" dirty="0"/>
          </a:p>
        </p:txBody>
      </p:sp>
      <p:graphicFrame>
        <p:nvGraphicFramePr>
          <p:cNvPr id="9" name="Diagram 8">
            <a:extLst>
              <a:ext uri="{FF2B5EF4-FFF2-40B4-BE49-F238E27FC236}">
                <a16:creationId xmlns:a16="http://schemas.microsoft.com/office/drawing/2014/main" id="{EFDEBE13-D2B1-19DF-54D8-635DAA1F3C78}"/>
              </a:ext>
            </a:extLst>
          </p:cNvPr>
          <p:cNvGraphicFramePr/>
          <p:nvPr>
            <p:extLst>
              <p:ext uri="{D42A27DB-BD31-4B8C-83A1-F6EECF244321}">
                <p14:modId xmlns:p14="http://schemas.microsoft.com/office/powerpoint/2010/main" val="780779523"/>
              </p:ext>
            </p:extLst>
          </p:nvPr>
        </p:nvGraphicFramePr>
        <p:xfrm>
          <a:off x="4156184" y="4663605"/>
          <a:ext cx="6271639" cy="2135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60823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F3177-6141-CF5C-4750-C8970DBB70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088D74-B9DC-363C-945A-A329FFDBC965}"/>
              </a:ext>
            </a:extLst>
          </p:cNvPr>
          <p:cNvSpPr txBox="1"/>
          <p:nvPr/>
        </p:nvSpPr>
        <p:spPr>
          <a:xfrm>
            <a:off x="132080" y="701040"/>
            <a:ext cx="3084086" cy="4739759"/>
          </a:xfrm>
          <a:prstGeom prst="rect">
            <a:avLst/>
          </a:prstGeom>
          <a:noFill/>
        </p:spPr>
        <p:txBody>
          <a:bodyPr wrap="square" rtlCol="0">
            <a:spAutoFit/>
          </a:bodyPr>
          <a:lstStyle/>
          <a:p>
            <a:pPr lvl="0"/>
            <a:r>
              <a:rPr lang="en-GB" sz="2800" b="1" dirty="0">
                <a:solidFill>
                  <a:schemeClr val="bg1"/>
                </a:solidFill>
                <a:latin typeface="Graphik Arabic Regular" pitchFamily="2" charset="-78"/>
                <a:cs typeface="Graphik Arabic Regular" pitchFamily="2" charset="-78"/>
              </a:rPr>
              <a:t>Standard 1 </a:t>
            </a:r>
          </a:p>
          <a:p>
            <a:pPr lvl="0"/>
            <a:r>
              <a:rPr lang="en-GB" sz="2800" b="1" dirty="0">
                <a:solidFill>
                  <a:schemeClr val="bg1"/>
                </a:solidFill>
                <a:latin typeface="Graphik Arabic Regular" pitchFamily="2" charset="-78"/>
                <a:cs typeface="Graphik Arabic Regular" pitchFamily="2" charset="-78"/>
              </a:rPr>
              <a:t>Governance and Management</a:t>
            </a:r>
            <a:endParaRPr lang="en-GB" sz="1600" b="1" dirty="0">
              <a:solidFill>
                <a:schemeClr val="bg1"/>
              </a:solidFill>
              <a:latin typeface="Graphik Arabic Regular" pitchFamily="2" charset="-78"/>
              <a:cs typeface="Graphik Arabic Regular" pitchFamily="2" charset="-78"/>
            </a:endParaRPr>
          </a:p>
          <a:p>
            <a:pPr lvl="0">
              <a:spcBef>
                <a:spcPts val="1200"/>
              </a:spcBef>
            </a:pPr>
            <a:r>
              <a:rPr lang="en-GB" sz="1600" i="1" dirty="0">
                <a:solidFill>
                  <a:schemeClr val="bg1"/>
                </a:solidFill>
                <a:latin typeface="Graphik Arabic Regular" pitchFamily="2" charset="-78"/>
                <a:cs typeface="Graphik Arabic Regular" pitchFamily="2" charset="-78"/>
              </a:rPr>
              <a:t>The institution has an appropriate mission statement and values, which are derived from its vision and translated into strategic and operational plans, and has well-established, effective governance and management systems that enable the HEI to discharge its full range of responsibilities, achieve its mission, and sustain its values.</a:t>
            </a:r>
            <a:endParaRPr lang="en-GB" sz="1600" b="1" dirty="0">
              <a:solidFill>
                <a:schemeClr val="bg1"/>
              </a:solidFill>
              <a:latin typeface="Graphik Arabic Regular" pitchFamily="2" charset="-78"/>
              <a:cs typeface="Graphik Arabic Regular" pitchFamily="2" charset="-78"/>
            </a:endParaRPr>
          </a:p>
        </p:txBody>
      </p:sp>
      <p:sp>
        <p:nvSpPr>
          <p:cNvPr id="7" name="Rectangle 6">
            <a:extLst>
              <a:ext uri="{FF2B5EF4-FFF2-40B4-BE49-F238E27FC236}">
                <a16:creationId xmlns:a16="http://schemas.microsoft.com/office/drawing/2014/main" id="{674D928E-8F13-6C73-B25A-CEA7418C8C8D}"/>
              </a:ext>
            </a:extLst>
          </p:cNvPr>
          <p:cNvSpPr/>
          <p:nvPr/>
        </p:nvSpPr>
        <p:spPr>
          <a:xfrm>
            <a:off x="5833247" y="637980"/>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1" name="Rectangle 10">
            <a:extLst>
              <a:ext uri="{FF2B5EF4-FFF2-40B4-BE49-F238E27FC236}">
                <a16:creationId xmlns:a16="http://schemas.microsoft.com/office/drawing/2014/main" id="{EB7D9EB5-996A-7415-B590-BD5AC731D885}"/>
              </a:ext>
            </a:extLst>
          </p:cNvPr>
          <p:cNvSpPr/>
          <p:nvPr/>
        </p:nvSpPr>
        <p:spPr>
          <a:xfrm>
            <a:off x="5544916" y="1794861"/>
            <a:ext cx="5963916"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5" name="Rectangle 14">
            <a:extLst>
              <a:ext uri="{FF2B5EF4-FFF2-40B4-BE49-F238E27FC236}">
                <a16:creationId xmlns:a16="http://schemas.microsoft.com/office/drawing/2014/main" id="{4998F562-9E3F-D3BA-EA82-12F11A1F3F38}"/>
              </a:ext>
            </a:extLst>
          </p:cNvPr>
          <p:cNvSpPr/>
          <p:nvPr/>
        </p:nvSpPr>
        <p:spPr>
          <a:xfrm>
            <a:off x="5544918" y="802647"/>
            <a:ext cx="5785240"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Rectangle 19">
            <a:extLst>
              <a:ext uri="{FF2B5EF4-FFF2-40B4-BE49-F238E27FC236}">
                <a16:creationId xmlns:a16="http://schemas.microsoft.com/office/drawing/2014/main" id="{478397B2-E19B-EC21-ABA4-3337CB947EFE}"/>
              </a:ext>
            </a:extLst>
          </p:cNvPr>
          <p:cNvSpPr/>
          <p:nvPr/>
        </p:nvSpPr>
        <p:spPr>
          <a:xfrm>
            <a:off x="5725150" y="551785"/>
            <a:ext cx="5822735"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25" name="TextBox 24">
            <a:extLst>
              <a:ext uri="{FF2B5EF4-FFF2-40B4-BE49-F238E27FC236}">
                <a16:creationId xmlns:a16="http://schemas.microsoft.com/office/drawing/2014/main" id="{E46E447E-997F-7FD0-CB41-15CE1B9C4FA3}"/>
              </a:ext>
            </a:extLst>
          </p:cNvPr>
          <p:cNvSpPr txBox="1"/>
          <p:nvPr/>
        </p:nvSpPr>
        <p:spPr>
          <a:xfrm>
            <a:off x="4971208" y="512515"/>
            <a:ext cx="6537623" cy="1754326"/>
          </a:xfrm>
          <a:prstGeom prst="rect">
            <a:avLst/>
          </a:prstGeom>
          <a:noFill/>
        </p:spPr>
        <p:txBody>
          <a:bodyPr wrap="square">
            <a:spAutoFit/>
          </a:bodyPr>
          <a:lstStyle/>
          <a:p>
            <a:r>
              <a:rPr lang="en-GB" b="1" u="sng" dirty="0">
                <a:latin typeface="Graphik Arabic Regular" pitchFamily="2" charset="-78"/>
                <a:cs typeface="Graphik Arabic Regular" pitchFamily="2" charset="-78"/>
              </a:rPr>
              <a:t>Indicator 5 – Partnerships, Memoranda with other Institutions</a:t>
            </a:r>
            <a:r>
              <a:rPr lang="en-GB" dirty="0">
                <a:latin typeface="Graphik Arabic Regular" pitchFamily="2" charset="-78"/>
                <a:cs typeface="Graphik Arabic Regular" pitchFamily="2" charset="-78"/>
              </a:rPr>
              <a:t> </a:t>
            </a:r>
            <a:r>
              <a:rPr lang="en-GB" b="1" u="sng" dirty="0">
                <a:latin typeface="Graphik Arabic Regular" pitchFamily="2" charset="-78"/>
                <a:cs typeface="Graphik Arabic Regular" pitchFamily="2" charset="-78"/>
              </a:rPr>
              <a:t>(where applicable)</a:t>
            </a:r>
          </a:p>
          <a:p>
            <a:pPr lvl="0"/>
            <a:r>
              <a:rPr lang="en-GB" dirty="0">
                <a:latin typeface="Graphik Arabic Regular" pitchFamily="2" charset="-78"/>
                <a:cs typeface="Graphik Arabic Regular" pitchFamily="2" charset="-78"/>
              </a:rPr>
              <a:t>The relationship between the institution operating in the kingdom of Bahrain and other HEIs is formalised, monitored and clearly explained, so that there is no possibility of students or other stakeholders being misled. </a:t>
            </a:r>
            <a:endParaRPr lang="en-US" dirty="0">
              <a:latin typeface="Graphik Arabic Regular" pitchFamily="2" charset="-78"/>
              <a:cs typeface="Graphik Arabic Regular" pitchFamily="2" charset="-78"/>
            </a:endParaRPr>
          </a:p>
        </p:txBody>
      </p:sp>
      <p:sp>
        <p:nvSpPr>
          <p:cNvPr id="5" name="Oval 4">
            <a:extLst>
              <a:ext uri="{FF2B5EF4-FFF2-40B4-BE49-F238E27FC236}">
                <a16:creationId xmlns:a16="http://schemas.microsoft.com/office/drawing/2014/main" id="{ED62B46C-D15D-10C0-D201-D8836BBC67DB}"/>
              </a:ext>
            </a:extLst>
          </p:cNvPr>
          <p:cNvSpPr/>
          <p:nvPr/>
        </p:nvSpPr>
        <p:spPr>
          <a:xfrm>
            <a:off x="4116075" y="577374"/>
            <a:ext cx="761326" cy="761167"/>
          </a:xfrm>
          <a:prstGeom prst="ellipse">
            <a:avLst/>
          </a:prstGeom>
          <a: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1000" r="-21000"/>
            </a:stretch>
          </a:blipFill>
          <a:ln>
            <a:solidFill>
              <a:schemeClr val="accent5">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aphicFrame>
        <p:nvGraphicFramePr>
          <p:cNvPr id="10" name="Diagram 9">
            <a:extLst>
              <a:ext uri="{FF2B5EF4-FFF2-40B4-BE49-F238E27FC236}">
                <a16:creationId xmlns:a16="http://schemas.microsoft.com/office/drawing/2014/main" id="{2CB60D2B-7DE5-AEC6-EB88-0618C9B6CF53}"/>
              </a:ext>
            </a:extLst>
          </p:cNvPr>
          <p:cNvGraphicFramePr/>
          <p:nvPr>
            <p:extLst>
              <p:ext uri="{D42A27DB-BD31-4B8C-83A1-F6EECF244321}">
                <p14:modId xmlns:p14="http://schemas.microsoft.com/office/powerpoint/2010/main" val="942999351"/>
              </p:ext>
            </p:extLst>
          </p:nvPr>
        </p:nvGraphicFramePr>
        <p:xfrm>
          <a:off x="3984628" y="2360040"/>
          <a:ext cx="4965509" cy="4474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a:extLst>
              <a:ext uri="{FF2B5EF4-FFF2-40B4-BE49-F238E27FC236}">
                <a16:creationId xmlns:a16="http://schemas.microsoft.com/office/drawing/2014/main" id="{523D8FCB-B43E-E7DB-5F5C-48DF0B834BD7}"/>
              </a:ext>
            </a:extLst>
          </p:cNvPr>
          <p:cNvGraphicFramePr/>
          <p:nvPr>
            <p:extLst>
              <p:ext uri="{D42A27DB-BD31-4B8C-83A1-F6EECF244321}">
                <p14:modId xmlns:p14="http://schemas.microsoft.com/office/powerpoint/2010/main" val="654348734"/>
              </p:ext>
            </p:extLst>
          </p:nvPr>
        </p:nvGraphicFramePr>
        <p:xfrm>
          <a:off x="9186690" y="2118023"/>
          <a:ext cx="2832623" cy="283461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1019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677A1-AFB1-FC46-26B7-E049E9DA91AA}"/>
              </a:ext>
            </a:extLst>
          </p:cNvPr>
          <p:cNvSpPr txBox="1"/>
          <p:nvPr/>
        </p:nvSpPr>
        <p:spPr>
          <a:xfrm>
            <a:off x="168166" y="701040"/>
            <a:ext cx="3153103" cy="5155257"/>
          </a:xfrm>
          <a:prstGeom prst="rect">
            <a:avLst/>
          </a:prstGeom>
          <a:noFill/>
        </p:spPr>
        <p:txBody>
          <a:bodyPr wrap="square" rtlCol="0">
            <a:spAutoFit/>
          </a:bodyPr>
          <a:lstStyle/>
          <a:p>
            <a:pPr marL="0" marR="0" lvl="1">
              <a:spcBef>
                <a:spcPts val="0"/>
              </a:spcBef>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2 Human Resources Management</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lnSpc>
                <a:spcPct val="115000"/>
              </a:lnSpc>
              <a:spcBef>
                <a:spcPts val="1200"/>
              </a:spcBef>
              <a:spcAft>
                <a:spcPts val="1000"/>
              </a:spcAft>
            </a:pPr>
            <a:r>
              <a:rPr lang="en-GB" sz="1800"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appropriate human resource policies and procedures in place, including staff development, that demonstrably support and enhance the various operational activities of the institution. </a:t>
            </a:r>
            <a:endParaRPr lang="en-US" sz="1800" dirty="0">
              <a:solidFill>
                <a:schemeClr val="bg1"/>
              </a:solidFill>
              <a:effectLst/>
              <a:latin typeface="Graphik Arabic Regular" pitchFamily="2" charset="-78"/>
              <a:ea typeface="Trebuchet MS" panose="020B0603020202020204" pitchFamily="34" charset="0"/>
              <a:cs typeface="Graphik Arabic Regular" pitchFamily="2" charset="-78"/>
            </a:endParaRPr>
          </a:p>
        </p:txBody>
      </p:sp>
      <p:sp>
        <p:nvSpPr>
          <p:cNvPr id="7" name="Rectangle 6">
            <a:extLst>
              <a:ext uri="{FF2B5EF4-FFF2-40B4-BE49-F238E27FC236}">
                <a16:creationId xmlns:a16="http://schemas.microsoft.com/office/drawing/2014/main" id="{A1D79E22-1E23-A576-A1B5-80088852FD19}"/>
              </a:ext>
            </a:extLst>
          </p:cNvPr>
          <p:cNvSpPr/>
          <p:nvPr/>
        </p:nvSpPr>
        <p:spPr>
          <a:xfrm>
            <a:off x="5790717" y="1073930"/>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a:latin typeface="Graphik Arabic Regular" pitchFamily="2" charset="-78"/>
              <a:cs typeface="Graphik Arabic Regular" pitchFamily="2" charset="-78"/>
            </a:endParaRPr>
          </a:p>
        </p:txBody>
      </p:sp>
      <p:grpSp>
        <p:nvGrpSpPr>
          <p:cNvPr id="10" name="Group 9">
            <a:extLst>
              <a:ext uri="{FF2B5EF4-FFF2-40B4-BE49-F238E27FC236}">
                <a16:creationId xmlns:a16="http://schemas.microsoft.com/office/drawing/2014/main" id="{647B3170-D0D3-58AF-F766-7EBBB49D0A01}"/>
              </a:ext>
            </a:extLst>
          </p:cNvPr>
          <p:cNvGrpSpPr/>
          <p:nvPr/>
        </p:nvGrpSpPr>
        <p:grpSpPr>
          <a:xfrm>
            <a:off x="5161872" y="957215"/>
            <a:ext cx="6247699" cy="1801360"/>
            <a:chOff x="5947937" y="989358"/>
            <a:chExt cx="5116859" cy="1801360"/>
          </a:xfrm>
        </p:grpSpPr>
        <p:sp>
          <p:nvSpPr>
            <p:cNvPr id="11" name="Rectangle 10">
              <a:extLst>
                <a:ext uri="{FF2B5EF4-FFF2-40B4-BE49-F238E27FC236}">
                  <a16:creationId xmlns:a16="http://schemas.microsoft.com/office/drawing/2014/main" id="{2A3D6EA7-5883-39BD-C81B-4034F6ACC08A}"/>
                </a:ext>
              </a:extLst>
            </p:cNvPr>
            <p:cNvSpPr/>
            <p:nvPr/>
          </p:nvSpPr>
          <p:spPr>
            <a:xfrm>
              <a:off x="5962716" y="1286998"/>
              <a:ext cx="488444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a:latin typeface="Graphik Arabic Regular" pitchFamily="2" charset="-78"/>
                <a:cs typeface="Graphik Arabic Regular" pitchFamily="2" charset="-78"/>
              </a:endParaRPr>
            </a:p>
          </p:txBody>
        </p:sp>
        <p:sp>
          <p:nvSpPr>
            <p:cNvPr id="12" name="TextBox 11">
              <a:extLst>
                <a:ext uri="{FF2B5EF4-FFF2-40B4-BE49-F238E27FC236}">
                  <a16:creationId xmlns:a16="http://schemas.microsoft.com/office/drawing/2014/main" id="{7431BD60-0023-650F-8B2F-3C2B65A3079F}"/>
                </a:ext>
              </a:extLst>
            </p:cNvPr>
            <p:cNvSpPr txBox="1"/>
            <p:nvPr/>
          </p:nvSpPr>
          <p:spPr>
            <a:xfrm>
              <a:off x="5947937" y="989358"/>
              <a:ext cx="5116859"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lgn="just">
                <a:lnSpc>
                  <a:spcPct val="115000"/>
                </a:lnSpc>
                <a:spcBef>
                  <a:spcPts val="2400"/>
                </a:spcBef>
                <a:spcAft>
                  <a:spcPts val="600"/>
                </a:spcAft>
              </a:pPr>
              <a:r>
                <a:rPr lang="en-GB" b="1" u="sng" dirty="0">
                  <a:latin typeface="Graphik Arabic Regular" pitchFamily="2" charset="-78"/>
                  <a:cs typeface="Graphik Arabic Regular" pitchFamily="2" charset="-78"/>
                </a:rPr>
                <a:t>Indicator 6 - Human Resources</a:t>
              </a:r>
              <a:endParaRPr lang="en-US" b="1" u="sng" dirty="0">
                <a:latin typeface="Graphik Arabic Regular" pitchFamily="2" charset="-78"/>
                <a:cs typeface="Graphik Arabic Regular" pitchFamily="2" charset="-78"/>
              </a:endParaRPr>
            </a:p>
            <a:p>
              <a:pPr marR="0" defTabSz="711200">
                <a:spcBef>
                  <a:spcPct val="0"/>
                </a:spcBef>
              </a:pPr>
              <a:r>
                <a:rPr lang="en-GB" dirty="0">
                  <a:latin typeface="Graphik Arabic Regular" pitchFamily="2" charset="-78"/>
                  <a:cs typeface="Graphik Arabic Regular" pitchFamily="2" charset="-78"/>
                </a:rPr>
                <a:t>The institution has an articulated human resources management strategy which ensures that academic and non-academic staff are employed on an equal basis, in a sufficient number and are appropriately qualified, so as to achieve the institution's mission and provide good quality higher education. </a:t>
              </a:r>
              <a:endParaRPr lang="en-US" dirty="0">
                <a:latin typeface="Graphik Arabic Regular" pitchFamily="2" charset="-78"/>
                <a:cs typeface="Graphik Arabic Regular" pitchFamily="2" charset="-78"/>
              </a:endParaRPr>
            </a:p>
          </p:txBody>
        </p:sp>
      </p:grpSp>
      <p:sp>
        <p:nvSpPr>
          <p:cNvPr id="15" name="Rectangle 14">
            <a:extLst>
              <a:ext uri="{FF2B5EF4-FFF2-40B4-BE49-F238E27FC236}">
                <a16:creationId xmlns:a16="http://schemas.microsoft.com/office/drawing/2014/main" id="{D1C43560-421C-9587-E3B5-308B1B21AB8F}"/>
              </a:ext>
            </a:extLst>
          </p:cNvPr>
          <p:cNvSpPr/>
          <p:nvPr/>
        </p:nvSpPr>
        <p:spPr>
          <a:xfrm>
            <a:off x="5183396" y="2982359"/>
            <a:ext cx="5785240"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a:latin typeface="Graphik Arabic Regular" pitchFamily="2" charset="-78"/>
              <a:cs typeface="Graphik Arabic Regular" pitchFamily="2" charset="-78"/>
            </a:endParaRPr>
          </a:p>
        </p:txBody>
      </p:sp>
      <p:grpSp>
        <p:nvGrpSpPr>
          <p:cNvPr id="19" name="Group 18">
            <a:extLst>
              <a:ext uri="{FF2B5EF4-FFF2-40B4-BE49-F238E27FC236}">
                <a16:creationId xmlns:a16="http://schemas.microsoft.com/office/drawing/2014/main" id="{D9337D84-6C36-B2B9-FFC7-FB761606D43C}"/>
              </a:ext>
            </a:extLst>
          </p:cNvPr>
          <p:cNvGrpSpPr/>
          <p:nvPr/>
        </p:nvGrpSpPr>
        <p:grpSpPr>
          <a:xfrm>
            <a:off x="5194029" y="2118357"/>
            <a:ext cx="6159071" cy="2491925"/>
            <a:chOff x="6446121" y="3936563"/>
            <a:chExt cx="4279471" cy="2491925"/>
          </a:xfrm>
        </p:grpSpPr>
        <p:sp>
          <p:nvSpPr>
            <p:cNvPr id="20" name="Rectangle 19">
              <a:extLst>
                <a:ext uri="{FF2B5EF4-FFF2-40B4-BE49-F238E27FC236}">
                  <a16:creationId xmlns:a16="http://schemas.microsoft.com/office/drawing/2014/main" id="{A95C44B6-306C-228A-1325-B322F63A00A6}"/>
                </a:ext>
              </a:extLst>
            </p:cNvPr>
            <p:cNvSpPr/>
            <p:nvPr/>
          </p:nvSpPr>
          <p:spPr>
            <a:xfrm>
              <a:off x="6641129" y="3936563"/>
              <a:ext cx="4045777"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a:latin typeface="Graphik Arabic Regular" pitchFamily="2" charset="-78"/>
                <a:cs typeface="Graphik Arabic Regular" pitchFamily="2" charset="-78"/>
              </a:endParaRPr>
            </a:p>
          </p:txBody>
        </p:sp>
        <p:sp>
          <p:nvSpPr>
            <p:cNvPr id="21" name="TextBox 20">
              <a:extLst>
                <a:ext uri="{FF2B5EF4-FFF2-40B4-BE49-F238E27FC236}">
                  <a16:creationId xmlns:a16="http://schemas.microsoft.com/office/drawing/2014/main" id="{950AEDD8-BAEA-C385-A8B4-1BB54A8AD256}"/>
                </a:ext>
              </a:extLst>
            </p:cNvPr>
            <p:cNvSpPr txBox="1"/>
            <p:nvPr/>
          </p:nvSpPr>
          <p:spPr>
            <a:xfrm>
              <a:off x="6446121" y="4924768"/>
              <a:ext cx="4279471"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GB" b="1" u="sng" dirty="0">
                  <a:latin typeface="Graphik Arabic Regular" pitchFamily="2" charset="-78"/>
                  <a:cs typeface="Graphik Arabic Regular" pitchFamily="2" charset="-78"/>
                </a:rPr>
                <a:t>Indicator 7 - Staff Development</a:t>
              </a:r>
            </a:p>
            <a:p>
              <a:pPr marL="0" marR="0" algn="just"/>
              <a:r>
                <a:rPr lang="en-GB" dirty="0">
                  <a:latin typeface="Graphik Arabic Regular" pitchFamily="2" charset="-78"/>
                  <a:cs typeface="Graphik Arabic Regular" pitchFamily="2" charset="-78"/>
                </a:rPr>
                <a:t>The institution has a systematic approach to staff development and provides opportunities for all staff to remain up-to-date in their areas of teaching, research and administration. </a:t>
              </a:r>
              <a:endParaRPr lang="en-US" dirty="0">
                <a:latin typeface="Graphik Arabic Regular" pitchFamily="2" charset="-78"/>
                <a:cs typeface="Graphik Arabic Regular" pitchFamily="2" charset="-78"/>
              </a:endParaRPr>
            </a:p>
          </p:txBody>
        </p:sp>
      </p:grpSp>
      <p:sp>
        <p:nvSpPr>
          <p:cNvPr id="3" name="Oval 2">
            <a:extLst>
              <a:ext uri="{FF2B5EF4-FFF2-40B4-BE49-F238E27FC236}">
                <a16:creationId xmlns:a16="http://schemas.microsoft.com/office/drawing/2014/main" id="{6BC77E52-BBD7-BADC-94E1-3EDA8C1C1CEF}"/>
              </a:ext>
            </a:extLst>
          </p:cNvPr>
          <p:cNvSpPr/>
          <p:nvPr/>
        </p:nvSpPr>
        <p:spPr>
          <a:xfrm>
            <a:off x="4289193" y="957215"/>
            <a:ext cx="783239" cy="783458"/>
          </a:xfrm>
          <a:prstGeom prst="ellipse">
            <a:avLst/>
          </a:prstGeom>
          <a:blipFill>
            <a:blip r:embed="rId2">
              <a:extLst>
                <a:ext uri="{28A0092B-C50C-407E-A947-70E740481C1C}">
                  <a14:useLocalDpi xmlns:a14="http://schemas.microsoft.com/office/drawing/2010/main" val="0"/>
                </a:ext>
              </a:extLst>
            </a:blip>
            <a:srcRect/>
            <a:stretch>
              <a:fillRect l="-21000" r="-21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600">
              <a:latin typeface="Graphik Arabic Regular" pitchFamily="2" charset="-78"/>
              <a:cs typeface="Graphik Arabic Regular" pitchFamily="2" charset="-78"/>
            </a:endParaRPr>
          </a:p>
        </p:txBody>
      </p:sp>
      <p:sp>
        <p:nvSpPr>
          <p:cNvPr id="4" name="Oval 3">
            <a:extLst>
              <a:ext uri="{FF2B5EF4-FFF2-40B4-BE49-F238E27FC236}">
                <a16:creationId xmlns:a16="http://schemas.microsoft.com/office/drawing/2014/main" id="{B7A22CB6-8A10-914B-00F2-DE644B1C3370}"/>
              </a:ext>
            </a:extLst>
          </p:cNvPr>
          <p:cNvSpPr/>
          <p:nvPr/>
        </p:nvSpPr>
        <p:spPr>
          <a:xfrm>
            <a:off x="4266961" y="3204234"/>
            <a:ext cx="783079" cy="782915"/>
          </a:xfrm>
          <a:prstGeom prst="ellipse">
            <a:avLst/>
          </a:prstGeom>
          <a:blipFill>
            <a:blip r:embed="rId3">
              <a:extLst>
                <a:ext uri="{837473B0-CC2E-450A-ABE3-18F120FF3D39}">
                  <a1611:picAttrSrcUrl xmlns:a1611="http://schemas.microsoft.com/office/drawing/2016/11/main" r:id="rId4"/>
                </a:ext>
              </a:extLst>
            </a:blip>
            <a:srcRect/>
            <a:stretch>
              <a:fillRect/>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600">
              <a:latin typeface="Graphik Arabic Regular" pitchFamily="2" charset="-78"/>
              <a:cs typeface="Graphik Arabic Regular" pitchFamily="2" charset="-78"/>
            </a:endParaRPr>
          </a:p>
        </p:txBody>
      </p:sp>
    </p:spTree>
    <p:extLst>
      <p:ext uri="{BB962C8B-B14F-4D97-AF65-F5344CB8AC3E}">
        <p14:creationId xmlns:p14="http://schemas.microsoft.com/office/powerpoint/2010/main" val="2526003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6A668-7446-D981-C3A6-A58285F386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F036E0-576B-12B0-A07D-F7D5BEFCD504}"/>
              </a:ext>
            </a:extLst>
          </p:cNvPr>
          <p:cNvSpPr txBox="1"/>
          <p:nvPr/>
        </p:nvSpPr>
        <p:spPr>
          <a:xfrm>
            <a:off x="168166" y="701040"/>
            <a:ext cx="3153103" cy="4314771"/>
          </a:xfrm>
          <a:prstGeom prst="rect">
            <a:avLst/>
          </a:prstGeom>
          <a:noFill/>
        </p:spPr>
        <p:txBody>
          <a:bodyPr wrap="square" rtlCol="0">
            <a:spAutoFit/>
          </a:bodyPr>
          <a:lstStyle/>
          <a:p>
            <a:pPr marL="0" marR="0" lvl="1">
              <a:spcBef>
                <a:spcPts val="0"/>
              </a:spcBef>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a:t>
            </a:r>
            <a:r>
              <a:rPr lang="en-GB" sz="2800" b="1" dirty="0">
                <a:solidFill>
                  <a:schemeClr val="bg1"/>
                </a:solidFill>
                <a:effectLst/>
                <a:ea typeface="Trebuchet MS" panose="020B0603020202020204" pitchFamily="34" charset="0"/>
                <a:cs typeface="Tahoma" panose="020B0604030504040204" pitchFamily="34" charset="0"/>
              </a:rPr>
              <a:t> 2 Human Resources Management</a:t>
            </a:r>
            <a:endParaRPr lang="en-US" sz="2800" dirty="0">
              <a:solidFill>
                <a:schemeClr val="bg1"/>
              </a:solidFill>
              <a:effectLst/>
              <a:ea typeface="Trebuchet MS" panose="020B0603020202020204" pitchFamily="34" charset="0"/>
              <a:cs typeface="Tahoma" panose="020B0604030504040204" pitchFamily="34" charset="0"/>
            </a:endParaRPr>
          </a:p>
          <a:p>
            <a:pPr lvl="0">
              <a:buFont typeface="+mj-lt"/>
              <a:buAutoNum type="arabicPeriod"/>
            </a:pPr>
            <a:endParaRPr lang="en-GB" sz="1600" b="1" dirty="0">
              <a:solidFill>
                <a:schemeClr val="bg1"/>
              </a:solidFill>
            </a:endParaRPr>
          </a:p>
          <a:p>
            <a:pPr marL="0" marR="0">
              <a:lnSpc>
                <a:spcPct val="115000"/>
              </a:lnSpc>
              <a:spcBef>
                <a:spcPts val="1200"/>
              </a:spcBef>
              <a:spcAft>
                <a:spcPts val="1000"/>
              </a:spcAft>
            </a:pPr>
            <a:r>
              <a:rPr lang="en-GB" sz="1800" i="1" dirty="0">
                <a:solidFill>
                  <a:schemeClr val="bg1"/>
                </a:solidFill>
                <a:effectLst/>
                <a:ea typeface="Trebuchet MS" panose="020B0603020202020204" pitchFamily="34" charset="0"/>
                <a:cs typeface="Tahoma" panose="020B0604030504040204" pitchFamily="34" charset="0"/>
              </a:rPr>
              <a:t>The institution has appropriate human resource policies and procedures in place, including staff development, that demonstrably support and enhance the various operational activities of the institution. </a:t>
            </a:r>
            <a:endParaRPr lang="en-US" sz="1800" dirty="0">
              <a:solidFill>
                <a:schemeClr val="bg1"/>
              </a:solidFill>
              <a:effectLst/>
              <a:ea typeface="Trebuchet MS" panose="020B060302020202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BAEA9406-E548-ECBA-F362-DA7B55DDF208}"/>
              </a:ext>
            </a:extLst>
          </p:cNvPr>
          <p:cNvSpPr/>
          <p:nvPr/>
        </p:nvSpPr>
        <p:spPr>
          <a:xfrm>
            <a:off x="5183396" y="1876542"/>
            <a:ext cx="5785240"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400">
              <a:latin typeface="Graphik Arabic Regular" pitchFamily="2" charset="-78"/>
              <a:cs typeface="Graphik Arabic Regular" pitchFamily="2" charset="-78"/>
            </a:endParaRPr>
          </a:p>
        </p:txBody>
      </p:sp>
      <p:sp>
        <p:nvSpPr>
          <p:cNvPr id="20" name="Rectangle 19">
            <a:extLst>
              <a:ext uri="{FF2B5EF4-FFF2-40B4-BE49-F238E27FC236}">
                <a16:creationId xmlns:a16="http://schemas.microsoft.com/office/drawing/2014/main" id="{CB665CD9-1720-7707-6AF2-B7961F86F520}"/>
              </a:ext>
            </a:extLst>
          </p:cNvPr>
          <p:cNvSpPr/>
          <p:nvPr/>
        </p:nvSpPr>
        <p:spPr>
          <a:xfrm>
            <a:off x="5474687" y="1469753"/>
            <a:ext cx="5822736"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400">
              <a:latin typeface="Graphik Arabic Regular" pitchFamily="2" charset="-78"/>
              <a:cs typeface="Graphik Arabic Regular" pitchFamily="2" charset="-78"/>
            </a:endParaRPr>
          </a:p>
        </p:txBody>
      </p:sp>
      <p:graphicFrame>
        <p:nvGraphicFramePr>
          <p:cNvPr id="6" name="Diagram 5">
            <a:extLst>
              <a:ext uri="{FF2B5EF4-FFF2-40B4-BE49-F238E27FC236}">
                <a16:creationId xmlns:a16="http://schemas.microsoft.com/office/drawing/2014/main" id="{FA99027E-9A25-8F67-945A-21D5586A78A5}"/>
              </a:ext>
            </a:extLst>
          </p:cNvPr>
          <p:cNvGraphicFramePr/>
          <p:nvPr>
            <p:extLst>
              <p:ext uri="{D42A27DB-BD31-4B8C-83A1-F6EECF244321}">
                <p14:modId xmlns:p14="http://schemas.microsoft.com/office/powerpoint/2010/main" val="4291058274"/>
              </p:ext>
            </p:extLst>
          </p:nvPr>
        </p:nvGraphicFramePr>
        <p:xfrm>
          <a:off x="3979991" y="701040"/>
          <a:ext cx="8080745" cy="5678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2050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677A1-AFB1-FC46-26B7-E049E9DA91AA}"/>
              </a:ext>
            </a:extLst>
          </p:cNvPr>
          <p:cNvSpPr txBox="1"/>
          <p:nvPr/>
        </p:nvSpPr>
        <p:spPr>
          <a:xfrm>
            <a:off x="168166" y="499013"/>
            <a:ext cx="3037489" cy="5579989"/>
          </a:xfrm>
          <a:prstGeom prst="rect">
            <a:avLst/>
          </a:prstGeom>
          <a:noFill/>
        </p:spPr>
        <p:txBody>
          <a:bodyPr wrap="square" rtlCol="0">
            <a:spAutoFit/>
          </a:bodyPr>
          <a:lstStyle/>
          <a:p>
            <a:pPr marL="0" marR="0" lvl="1">
              <a:spcBef>
                <a:spcPts val="0"/>
              </a:spcBef>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3 Quality Assurance and Enhancement</a:t>
            </a:r>
            <a:endParaRPr lang="en-GB" sz="2800" b="1" dirty="0">
              <a:solidFill>
                <a:schemeClr val="bg1"/>
              </a:solidFill>
              <a:latin typeface="Graphik Arabic Regular" pitchFamily="2" charset="-78"/>
              <a:cs typeface="Graphik Arabic Regular" pitchFamily="2" charset="-78"/>
            </a:endParaRPr>
          </a:p>
          <a:p>
            <a:pPr marL="0" marR="0">
              <a:lnSpc>
                <a:spcPct val="115000"/>
              </a:lnSpc>
              <a:spcBef>
                <a:spcPts val="1200"/>
              </a:spcBef>
              <a:spcAft>
                <a:spcPts val="600"/>
              </a:spcAft>
            </a:pPr>
            <a:r>
              <a:rPr lang="en-GB" sz="1700" i="1" dirty="0">
                <a:solidFill>
                  <a:schemeClr val="bg1"/>
                </a:solidFill>
                <a:effectLst/>
                <a:latin typeface="Graphik Arabic Regular" pitchFamily="2" charset="-78"/>
                <a:ea typeface="Trebuchet MS" panose="020B0603020202020204" pitchFamily="34" charset="0"/>
                <a:cs typeface="Graphik Arabic Regular" pitchFamily="2" charset="-78"/>
              </a:rPr>
              <a:t>There are robust quality assurance and quality enhancement systems that ensure the effectiveness of the quality assurance arrangements for reviewing the institution’s performance and for driving continuous improvement in all aspects of its academic and administrative operations. </a:t>
            </a:r>
            <a:endParaRPr lang="en-US" sz="1700" dirty="0">
              <a:solidFill>
                <a:schemeClr val="bg1"/>
              </a:solidFill>
              <a:effectLst/>
              <a:latin typeface="Graphik Arabic Regular" pitchFamily="2" charset="-78"/>
              <a:ea typeface="Trebuchet MS" panose="020B0603020202020204" pitchFamily="34" charset="0"/>
              <a:cs typeface="Graphik Arabic Regular" pitchFamily="2" charset="-78"/>
            </a:endParaRPr>
          </a:p>
        </p:txBody>
      </p:sp>
      <p:sp>
        <p:nvSpPr>
          <p:cNvPr id="7" name="Rectangle 6">
            <a:extLst>
              <a:ext uri="{FF2B5EF4-FFF2-40B4-BE49-F238E27FC236}">
                <a16:creationId xmlns:a16="http://schemas.microsoft.com/office/drawing/2014/main" id="{A1D79E22-1E23-A576-A1B5-80088852FD19}"/>
              </a:ext>
            </a:extLst>
          </p:cNvPr>
          <p:cNvSpPr/>
          <p:nvPr/>
        </p:nvSpPr>
        <p:spPr>
          <a:xfrm>
            <a:off x="5344131" y="1169600"/>
            <a:ext cx="6104663"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647B3170-D0D3-58AF-F766-7EBBB49D0A01}"/>
              </a:ext>
            </a:extLst>
          </p:cNvPr>
          <p:cNvGrpSpPr/>
          <p:nvPr/>
        </p:nvGrpSpPr>
        <p:grpSpPr>
          <a:xfrm>
            <a:off x="4981109" y="967815"/>
            <a:ext cx="6714158" cy="1801360"/>
            <a:chOff x="5947937" y="989358"/>
            <a:chExt cx="4899220" cy="1801360"/>
          </a:xfrm>
        </p:grpSpPr>
        <p:sp>
          <p:nvSpPr>
            <p:cNvPr id="11" name="Rectangle 10">
              <a:extLst>
                <a:ext uri="{FF2B5EF4-FFF2-40B4-BE49-F238E27FC236}">
                  <a16:creationId xmlns:a16="http://schemas.microsoft.com/office/drawing/2014/main" id="{2A3D6EA7-5883-39BD-C81B-4034F6ACC08A}"/>
                </a:ext>
              </a:extLst>
            </p:cNvPr>
            <p:cNvSpPr/>
            <p:nvPr/>
          </p:nvSpPr>
          <p:spPr>
            <a:xfrm>
              <a:off x="5962716" y="1286998"/>
              <a:ext cx="488444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sz="1600">
                <a:latin typeface="Graphik Arabic Regular" pitchFamily="2" charset="-78"/>
                <a:cs typeface="Graphik Arabic Regular" pitchFamily="2" charset="-78"/>
              </a:endParaRPr>
            </a:p>
          </p:txBody>
        </p:sp>
        <p:sp>
          <p:nvSpPr>
            <p:cNvPr id="12" name="TextBox 11">
              <a:extLst>
                <a:ext uri="{FF2B5EF4-FFF2-40B4-BE49-F238E27FC236}">
                  <a16:creationId xmlns:a16="http://schemas.microsoft.com/office/drawing/2014/main" id="{7431BD60-0023-650F-8B2F-3C2B65A3079F}"/>
                </a:ext>
              </a:extLst>
            </p:cNvPr>
            <p:cNvSpPr txBox="1"/>
            <p:nvPr/>
          </p:nvSpPr>
          <p:spPr>
            <a:xfrm>
              <a:off x="5947937" y="989358"/>
              <a:ext cx="4851270"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lgn="just">
                <a:lnSpc>
                  <a:spcPct val="115000"/>
                </a:lnSpc>
                <a:spcBef>
                  <a:spcPts val="2400"/>
                </a:spcBef>
                <a:spcAft>
                  <a:spcPts val="600"/>
                </a:spcAft>
              </a:pPr>
              <a:r>
                <a:rPr lang="en-GB" b="1" u="sng" dirty="0">
                  <a:effectLst/>
                  <a:latin typeface="Graphik Arabic Regular" pitchFamily="2" charset="-78"/>
                  <a:ea typeface="Trebuchet MS" panose="020B0603020202020204" pitchFamily="34" charset="0"/>
                  <a:cs typeface="Graphik Arabic Regular" pitchFamily="2" charset="-78"/>
                </a:rPr>
                <a:t>Indicator 8 - Quality Assurance System</a:t>
              </a:r>
              <a:endParaRPr lang="en-US" dirty="0">
                <a:effectLst/>
                <a:latin typeface="Graphik Arabic Regular" pitchFamily="2" charset="-78"/>
                <a:ea typeface="Trebuchet MS" panose="020B0603020202020204" pitchFamily="34" charset="0"/>
                <a:cs typeface="Graphik Arabic Regular" pitchFamily="2" charset="-78"/>
              </a:endParaRPr>
            </a:p>
            <a:p>
              <a:pPr marL="0" marR="0" algn="just"/>
              <a:r>
                <a:rPr lang="en-GB" dirty="0">
                  <a:effectLst/>
                  <a:latin typeface="Graphik Arabic Regular" pitchFamily="2" charset="-78"/>
                  <a:ea typeface="Trebuchet MS" panose="020B0603020202020204" pitchFamily="34" charset="0"/>
                  <a:cs typeface="Graphik Arabic Regular" pitchFamily="2" charset="-78"/>
                </a:rPr>
                <a:t>The institution has defined its approach to quality assurance and how its effectiveness is ascertained; and has quality assurance arrangements in place for managing the quality of all aspects of education provision and administration across the institution.</a:t>
              </a:r>
              <a:endParaRPr lang="en-US" dirty="0">
                <a:effectLst/>
                <a:latin typeface="Graphik Arabic Regular" pitchFamily="2" charset="-78"/>
                <a:ea typeface="Trebuchet MS" panose="020B0603020202020204" pitchFamily="34" charset="0"/>
                <a:cs typeface="Graphik Arabic Regular" pitchFamily="2" charset="-78"/>
              </a:endParaRPr>
            </a:p>
          </p:txBody>
        </p:sp>
      </p:grpSp>
      <p:sp>
        <p:nvSpPr>
          <p:cNvPr id="15" name="Rectangle 14">
            <a:extLst>
              <a:ext uri="{FF2B5EF4-FFF2-40B4-BE49-F238E27FC236}">
                <a16:creationId xmlns:a16="http://schemas.microsoft.com/office/drawing/2014/main" id="{D1C43560-421C-9587-E3B5-308B1B21AB8F}"/>
              </a:ext>
            </a:extLst>
          </p:cNvPr>
          <p:cNvSpPr/>
          <p:nvPr/>
        </p:nvSpPr>
        <p:spPr>
          <a:xfrm>
            <a:off x="4736809" y="2184876"/>
            <a:ext cx="6109467"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9" name="Group 18">
            <a:extLst>
              <a:ext uri="{FF2B5EF4-FFF2-40B4-BE49-F238E27FC236}">
                <a16:creationId xmlns:a16="http://schemas.microsoft.com/office/drawing/2014/main" id="{D9337D84-6C36-B2B9-FFC7-FB761606D43C}"/>
              </a:ext>
            </a:extLst>
          </p:cNvPr>
          <p:cNvGrpSpPr/>
          <p:nvPr/>
        </p:nvGrpSpPr>
        <p:grpSpPr>
          <a:xfrm>
            <a:off x="4981109" y="3179769"/>
            <a:ext cx="6714158" cy="1547085"/>
            <a:chOff x="6566961" y="3893198"/>
            <a:chExt cx="4544564" cy="1547085"/>
          </a:xfrm>
        </p:grpSpPr>
        <p:sp>
          <p:nvSpPr>
            <p:cNvPr id="20" name="Rectangle 19">
              <a:extLst>
                <a:ext uri="{FF2B5EF4-FFF2-40B4-BE49-F238E27FC236}">
                  <a16:creationId xmlns:a16="http://schemas.microsoft.com/office/drawing/2014/main" id="{A95C44B6-306C-228A-1325-B322F63A00A6}"/>
                </a:ext>
              </a:extLst>
            </p:cNvPr>
            <p:cNvSpPr/>
            <p:nvPr/>
          </p:nvSpPr>
          <p:spPr>
            <a:xfrm>
              <a:off x="6641129" y="3936563"/>
              <a:ext cx="4045777"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TextBox 20">
              <a:extLst>
                <a:ext uri="{FF2B5EF4-FFF2-40B4-BE49-F238E27FC236}">
                  <a16:creationId xmlns:a16="http://schemas.microsoft.com/office/drawing/2014/main" id="{950AEDD8-BAEA-C385-A8B4-1BB54A8AD256}"/>
                </a:ext>
              </a:extLst>
            </p:cNvPr>
            <p:cNvSpPr txBox="1"/>
            <p:nvPr/>
          </p:nvSpPr>
          <p:spPr>
            <a:xfrm>
              <a:off x="6566961" y="3893198"/>
              <a:ext cx="4544564"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lgn="just">
                <a:spcBef>
                  <a:spcPts val="2400"/>
                </a:spcBef>
              </a:pPr>
              <a:r>
                <a:rPr lang="en-GB" b="1" u="sng" dirty="0">
                  <a:effectLst/>
                  <a:latin typeface="Graphik Arabic Regular" pitchFamily="2" charset="-78"/>
                  <a:ea typeface="Trebuchet MS" panose="020B0603020202020204" pitchFamily="34" charset="0"/>
                  <a:cs typeface="Graphik Arabic Regular" pitchFamily="2" charset="-78"/>
                </a:rPr>
                <a:t>Indicator 9 – Quality Enhancement</a:t>
              </a:r>
              <a:endParaRPr lang="en-US" dirty="0">
                <a:effectLst/>
                <a:latin typeface="Graphik Arabic Regular" pitchFamily="2" charset="-78"/>
                <a:ea typeface="Trebuchet MS" panose="020B0603020202020204" pitchFamily="34" charset="0"/>
                <a:cs typeface="Graphik Arabic Regular" pitchFamily="2" charset="-78"/>
              </a:endParaRPr>
            </a:p>
            <a:p>
              <a:pPr marL="0" marR="0" algn="just">
                <a:spcBef>
                  <a:spcPts val="1200"/>
                </a:spcBef>
              </a:pPr>
              <a:r>
                <a:rPr lang="en-GB" dirty="0">
                  <a:effectLst/>
                  <a:latin typeface="Graphik Arabic Regular" pitchFamily="2" charset="-78"/>
                  <a:ea typeface="Trebuchet MS" panose="020B0603020202020204" pitchFamily="34" charset="0"/>
                  <a:cs typeface="Graphik Arabic Regular" pitchFamily="2" charset="-78"/>
                </a:rPr>
                <a:t>There are clear, well-articulated and documented quality enhancement arrangements, including  benchmarking exercises, surveys and the gathering of appropriate and relevant feedback from all stakeholders on a regular basis, the results of which inform planning, decision-making and quality enhancement. </a:t>
              </a:r>
              <a:endParaRPr lang="en-US" dirty="0">
                <a:effectLst/>
                <a:latin typeface="Graphik Arabic Regular" pitchFamily="2" charset="-78"/>
                <a:ea typeface="Trebuchet MS" panose="020B0603020202020204" pitchFamily="34" charset="0"/>
                <a:cs typeface="Graphik Arabic Regular" pitchFamily="2" charset="-78"/>
              </a:endParaRPr>
            </a:p>
          </p:txBody>
        </p:sp>
      </p:grpSp>
      <p:sp>
        <p:nvSpPr>
          <p:cNvPr id="5" name="Oval 4">
            <a:extLst>
              <a:ext uri="{FF2B5EF4-FFF2-40B4-BE49-F238E27FC236}">
                <a16:creationId xmlns:a16="http://schemas.microsoft.com/office/drawing/2014/main" id="{B5D16C20-EDB9-059B-18C2-1278497593CC}"/>
              </a:ext>
            </a:extLst>
          </p:cNvPr>
          <p:cNvSpPr/>
          <p:nvPr/>
        </p:nvSpPr>
        <p:spPr>
          <a:xfrm>
            <a:off x="4046949" y="935916"/>
            <a:ext cx="811676" cy="812009"/>
          </a:xfrm>
          <a:prstGeom prst="ellipse">
            <a:avLst/>
          </a:prstGeom>
          <a:blipFill>
            <a:blip r:embed="rId2">
              <a:extLst>
                <a:ext uri="{28A0092B-C50C-407E-A947-70E740481C1C}">
                  <a14:useLocalDpi xmlns:a14="http://schemas.microsoft.com/office/drawing/2010/main" val="0"/>
                </a:ext>
              </a:extLst>
            </a:blip>
            <a:srcRect/>
            <a:stretch>
              <a:fillRect l="-25000" r="-25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1600">
              <a:latin typeface="Graphik Arabic Regular" pitchFamily="2" charset="-78"/>
              <a:cs typeface="Graphik Arabic Regular" pitchFamily="2" charset="-78"/>
            </a:endParaRPr>
          </a:p>
        </p:txBody>
      </p:sp>
      <p:sp>
        <p:nvSpPr>
          <p:cNvPr id="6" name="Oval 5">
            <a:extLst>
              <a:ext uri="{FF2B5EF4-FFF2-40B4-BE49-F238E27FC236}">
                <a16:creationId xmlns:a16="http://schemas.microsoft.com/office/drawing/2014/main" id="{A98B938C-0810-06E0-49EA-A75E1620EB1B}"/>
              </a:ext>
            </a:extLst>
          </p:cNvPr>
          <p:cNvSpPr/>
          <p:nvPr/>
        </p:nvSpPr>
        <p:spPr>
          <a:xfrm>
            <a:off x="4100285" y="2868012"/>
            <a:ext cx="810567" cy="746150"/>
          </a:xfrm>
          <a:prstGeom prst="ellipse">
            <a:avLst/>
          </a:prstGeom>
          <a: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1000" r="-11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4097493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82154-ED36-2FF2-BD46-C4857C9EFA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259331-F40F-B08E-6C25-8C89DD70AC6F}"/>
              </a:ext>
            </a:extLst>
          </p:cNvPr>
          <p:cNvSpPr txBox="1"/>
          <p:nvPr/>
        </p:nvSpPr>
        <p:spPr>
          <a:xfrm>
            <a:off x="168166" y="701040"/>
            <a:ext cx="3037489" cy="5579989"/>
          </a:xfrm>
          <a:prstGeom prst="rect">
            <a:avLst/>
          </a:prstGeom>
          <a:noFill/>
        </p:spPr>
        <p:txBody>
          <a:bodyPr wrap="square" rtlCol="0">
            <a:spAutoFit/>
          </a:bodyPr>
          <a:lstStyle/>
          <a:p>
            <a:pPr marL="0" marR="0" lvl="1">
              <a:spcBef>
                <a:spcPts val="0"/>
              </a:spcBef>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3 Quality Assurance and Enhancement</a:t>
            </a:r>
            <a:endParaRPr lang="en-GB" sz="2800" b="1" dirty="0">
              <a:solidFill>
                <a:schemeClr val="bg1"/>
              </a:solidFill>
              <a:latin typeface="Graphik Arabic Regular" pitchFamily="2" charset="-78"/>
              <a:cs typeface="Graphik Arabic Regular" pitchFamily="2" charset="-78"/>
            </a:endParaRPr>
          </a:p>
          <a:p>
            <a:pPr marL="0" marR="0">
              <a:lnSpc>
                <a:spcPct val="115000"/>
              </a:lnSpc>
              <a:spcBef>
                <a:spcPts val="1200"/>
              </a:spcBef>
              <a:spcAft>
                <a:spcPts val="600"/>
              </a:spcAft>
            </a:pPr>
            <a:r>
              <a:rPr lang="en-GB" sz="1700" i="1" dirty="0">
                <a:solidFill>
                  <a:schemeClr val="bg1"/>
                </a:solidFill>
                <a:effectLst/>
                <a:latin typeface="Graphik Arabic Regular" pitchFamily="2" charset="-78"/>
                <a:ea typeface="Trebuchet MS" panose="020B0603020202020204" pitchFamily="34" charset="0"/>
                <a:cs typeface="Graphik Arabic Regular" pitchFamily="2" charset="-78"/>
              </a:rPr>
              <a:t>There are robust quality assurance and quality enhancement systems that ensure the effectiveness of the quality assurance arrangements for reviewing the institution’s performance and for driving continuous improvement in all aspects of its academic and administrative operations. </a:t>
            </a:r>
            <a:endParaRPr lang="en-US" sz="1700" dirty="0">
              <a:solidFill>
                <a:schemeClr val="bg1"/>
              </a:solidFill>
              <a:effectLst/>
              <a:latin typeface="Graphik Arabic Regular" pitchFamily="2" charset="-78"/>
              <a:ea typeface="Trebuchet MS" panose="020B0603020202020204" pitchFamily="34" charset="0"/>
              <a:cs typeface="Graphik Arabic Regular" pitchFamily="2" charset="-78"/>
            </a:endParaRPr>
          </a:p>
        </p:txBody>
      </p:sp>
      <p:sp>
        <p:nvSpPr>
          <p:cNvPr id="20" name="Rectangle 19">
            <a:extLst>
              <a:ext uri="{FF2B5EF4-FFF2-40B4-BE49-F238E27FC236}">
                <a16:creationId xmlns:a16="http://schemas.microsoft.com/office/drawing/2014/main" id="{4BED4763-2290-7B91-0DBE-3736E5926932}"/>
              </a:ext>
            </a:extLst>
          </p:cNvPr>
          <p:cNvSpPr/>
          <p:nvPr/>
        </p:nvSpPr>
        <p:spPr>
          <a:xfrm>
            <a:off x="5004259" y="2266197"/>
            <a:ext cx="6327193"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aphicFrame>
        <p:nvGraphicFramePr>
          <p:cNvPr id="3" name="Diagram 2">
            <a:extLst>
              <a:ext uri="{FF2B5EF4-FFF2-40B4-BE49-F238E27FC236}">
                <a16:creationId xmlns:a16="http://schemas.microsoft.com/office/drawing/2014/main" id="{70639761-BAF6-C4E9-DB0F-587D61A3CC72}"/>
              </a:ext>
            </a:extLst>
          </p:cNvPr>
          <p:cNvGraphicFramePr/>
          <p:nvPr>
            <p:extLst>
              <p:ext uri="{D42A27DB-BD31-4B8C-83A1-F6EECF244321}">
                <p14:modId xmlns:p14="http://schemas.microsoft.com/office/powerpoint/2010/main" val="3552606721"/>
              </p:ext>
            </p:extLst>
          </p:nvPr>
        </p:nvGraphicFramePr>
        <p:xfrm>
          <a:off x="3526465" y="361508"/>
          <a:ext cx="8080745" cy="5805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7245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677A1-AFB1-FC46-26B7-E049E9DA91AA}"/>
              </a:ext>
            </a:extLst>
          </p:cNvPr>
          <p:cNvSpPr txBox="1"/>
          <p:nvPr/>
        </p:nvSpPr>
        <p:spPr>
          <a:xfrm>
            <a:off x="32019" y="637980"/>
            <a:ext cx="3252252" cy="3950056"/>
          </a:xfrm>
          <a:prstGeom prst="rect">
            <a:avLst/>
          </a:prstGeom>
          <a:noFill/>
        </p:spPr>
        <p:txBody>
          <a:bodyPr wrap="square" rtlCol="0">
            <a:spAutoFit/>
          </a:bodyPr>
          <a:lstStyle/>
          <a:p>
            <a:pPr marL="0" marR="0" lvl="1">
              <a:lnSpc>
                <a:spcPct val="115000"/>
              </a:lnSpc>
              <a:spcBef>
                <a:spcPts val="0"/>
              </a:spcBef>
              <a:spcAft>
                <a:spcPts val="600"/>
              </a:spcAft>
            </a:pPr>
            <a:r>
              <a:rPr lang="en-GB" sz="2000" b="1" dirty="0">
                <a:solidFill>
                  <a:schemeClr val="bg1"/>
                </a:solidFill>
                <a:effectLst/>
                <a:ea typeface="Trebuchet MS" panose="020B0603020202020204" pitchFamily="34" charset="0"/>
                <a:cs typeface="Tahoma" panose="020B0604030504040204" pitchFamily="34" charset="0"/>
              </a:rPr>
              <a:t>Standard 4  </a:t>
            </a:r>
            <a:r>
              <a:rPr lang="en-GB" sz="2000" b="1" dirty="0">
                <a:solidFill>
                  <a:schemeClr val="bg1"/>
                </a:solidFill>
                <a:effectLst/>
                <a:latin typeface="Graphik Arabic Regular" pitchFamily="2" charset="-78"/>
                <a:ea typeface="Trebuchet MS" panose="020B0603020202020204" pitchFamily="34" charset="0"/>
                <a:cs typeface="Graphik Arabic Regular" pitchFamily="2" charset="-78"/>
              </a:rPr>
              <a:t>Infrastructure</a:t>
            </a:r>
            <a:r>
              <a:rPr lang="en-GB" sz="2000" b="1" dirty="0">
                <a:solidFill>
                  <a:schemeClr val="bg1"/>
                </a:solidFill>
                <a:effectLst/>
                <a:ea typeface="Trebuchet MS" panose="020B0603020202020204" pitchFamily="34" charset="0"/>
                <a:cs typeface="Tahoma" panose="020B0604030504040204" pitchFamily="34" charset="0"/>
              </a:rPr>
              <a:t>, Information and Communications Technology and Learning Resources</a:t>
            </a:r>
            <a:endParaRPr lang="en-GB" sz="1600" b="1" dirty="0">
              <a:solidFill>
                <a:schemeClr val="bg1"/>
              </a:solidFill>
            </a:endParaRPr>
          </a:p>
          <a:p>
            <a:pPr marL="0" marR="0">
              <a:lnSpc>
                <a:spcPct val="115000"/>
              </a:lnSpc>
              <a:spcBef>
                <a:spcPts val="1200"/>
              </a:spcBef>
              <a:spcAft>
                <a:spcPts val="600"/>
              </a:spcAft>
            </a:pPr>
            <a:r>
              <a:rPr lang="en-GB" sz="1800" i="1" dirty="0">
                <a:solidFill>
                  <a:schemeClr val="bg1"/>
                </a:solidFill>
                <a:effectLst/>
                <a:ea typeface="Trebuchet MS" panose="020B0603020202020204" pitchFamily="34" charset="0"/>
                <a:cs typeface="Tahoma" panose="020B0604030504040204" pitchFamily="34" charset="0"/>
              </a:rPr>
              <a:t>The institution has </a:t>
            </a:r>
            <a:r>
              <a:rPr lang="en-GB" sz="1800" i="1" dirty="0">
                <a:solidFill>
                  <a:schemeClr val="bg1"/>
                </a:solidFill>
                <a:effectLst/>
                <a:latin typeface="Graphik Arabic Regular" pitchFamily="2" charset="-78"/>
                <a:ea typeface="Trebuchet MS" panose="020B0603020202020204" pitchFamily="34" charset="0"/>
                <a:cs typeface="Graphik Arabic Regular" pitchFamily="2" charset="-78"/>
              </a:rPr>
              <a:t>appropriate</a:t>
            </a:r>
            <a:r>
              <a:rPr lang="en-GB" sz="1800" i="1" dirty="0">
                <a:solidFill>
                  <a:schemeClr val="bg1"/>
                </a:solidFill>
                <a:effectLst/>
                <a:ea typeface="Trebuchet MS" panose="020B0603020202020204" pitchFamily="34" charset="0"/>
                <a:cs typeface="Tahoma" panose="020B0604030504040204" pitchFamily="34" charset="0"/>
              </a:rPr>
              <a:t> and </a:t>
            </a:r>
            <a:r>
              <a:rPr lang="en-GB" sz="1800" i="1" dirty="0">
                <a:solidFill>
                  <a:schemeClr val="bg1"/>
                </a:solidFill>
                <a:effectLst/>
                <a:latin typeface="Graphik Arabic Regular" pitchFamily="2" charset="-78"/>
                <a:ea typeface="Trebuchet MS" panose="020B0603020202020204" pitchFamily="34" charset="0"/>
                <a:cs typeface="Graphik Arabic Regular" pitchFamily="2" charset="-78"/>
              </a:rPr>
              <a:t>sufficient</a:t>
            </a:r>
            <a:r>
              <a:rPr lang="en-GB" sz="1800" i="1" dirty="0">
                <a:solidFill>
                  <a:schemeClr val="bg1"/>
                </a:solidFill>
                <a:effectLst/>
                <a:ea typeface="Trebuchet MS" panose="020B0603020202020204" pitchFamily="34" charset="0"/>
                <a:cs typeface="Tahoma" panose="020B0604030504040204" pitchFamily="34" charset="0"/>
              </a:rPr>
              <a:t> physical infrastructure, ICT and learning resources to support the academic programmes and administrative operations of the institution.</a:t>
            </a:r>
            <a:endParaRPr lang="en-US" sz="1800" dirty="0">
              <a:solidFill>
                <a:schemeClr val="bg1"/>
              </a:solidFill>
              <a:effectLst/>
              <a:ea typeface="Trebuchet MS" panose="020B060302020202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4531CC6B-E7A2-6F67-0BFD-0B36D4FD453B}"/>
              </a:ext>
            </a:extLst>
          </p:cNvPr>
          <p:cNvGrpSpPr/>
          <p:nvPr/>
        </p:nvGrpSpPr>
        <p:grpSpPr>
          <a:xfrm>
            <a:off x="5504439" y="522926"/>
            <a:ext cx="6120010" cy="1776424"/>
            <a:chOff x="5649375" y="-252832"/>
            <a:chExt cx="3758247" cy="1776424"/>
          </a:xfrm>
        </p:grpSpPr>
        <p:sp>
          <p:nvSpPr>
            <p:cNvPr id="7" name="Rectangle 6">
              <a:extLst>
                <a:ext uri="{FF2B5EF4-FFF2-40B4-BE49-F238E27FC236}">
                  <a16:creationId xmlns:a16="http://schemas.microsoft.com/office/drawing/2014/main" id="{A1D79E22-1E23-A576-A1B5-80088852FD19}"/>
                </a:ext>
              </a:extLst>
            </p:cNvPr>
            <p:cNvSpPr/>
            <p:nvPr/>
          </p:nvSpPr>
          <p:spPr>
            <a:xfrm>
              <a:off x="5857748" y="19872"/>
              <a:ext cx="3549874"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8" name="TextBox 7">
              <a:extLst>
                <a:ext uri="{FF2B5EF4-FFF2-40B4-BE49-F238E27FC236}">
                  <a16:creationId xmlns:a16="http://schemas.microsoft.com/office/drawing/2014/main" id="{FAFB65A0-5735-BDAD-E61E-AAB5D80617F9}"/>
                </a:ext>
              </a:extLst>
            </p:cNvPr>
            <p:cNvSpPr txBox="1"/>
            <p:nvPr/>
          </p:nvSpPr>
          <p:spPr>
            <a:xfrm>
              <a:off x="5649375" y="-252832"/>
              <a:ext cx="3717686"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algn="just"/>
              <a:r>
                <a:rPr lang="en-GB" sz="1800" b="1" u="sng" dirty="0">
                  <a:effectLst/>
                  <a:latin typeface="Graphik Arabic Regular" pitchFamily="2" charset="-78"/>
                  <a:ea typeface="Trebuchet MS" panose="020B0603020202020204" pitchFamily="34" charset="0"/>
                  <a:cs typeface="Graphik Arabic Regular" pitchFamily="2" charset="-78"/>
                </a:rPr>
                <a:t>Indicator 10 - Infrastructure</a:t>
              </a:r>
              <a:endParaRPr lang="en-US" sz="1800" dirty="0">
                <a:effectLst/>
                <a:latin typeface="Graphik Arabic Regular" pitchFamily="2" charset="-78"/>
                <a:ea typeface="Trebuchet MS" panose="020B0603020202020204" pitchFamily="34" charset="0"/>
                <a:cs typeface="Graphik Arabic Regular" pitchFamily="2" charset="-78"/>
              </a:endParaRPr>
            </a:p>
            <a:p>
              <a:pPr marL="0" marR="0"/>
              <a:r>
                <a:rPr lang="en-GB" sz="1800" dirty="0">
                  <a:effectLst/>
                  <a:latin typeface="Graphik Arabic Regular" pitchFamily="2" charset="-78"/>
                  <a:ea typeface="Trebuchet MS" panose="020B0603020202020204" pitchFamily="34" charset="0"/>
                  <a:cs typeface="Graphik Arabic Regular" pitchFamily="2" charset="-78"/>
                </a:rPr>
                <a:t>The institution provides physical infrastructure that is safe and demonstrably adequate for its type and core functions.</a:t>
              </a:r>
              <a:endParaRPr lang="en-US" sz="1800" dirty="0">
                <a:effectLst/>
                <a:latin typeface="Graphik Arabic Regular" pitchFamily="2" charset="-78"/>
                <a:ea typeface="Trebuchet MS" panose="020B0603020202020204" pitchFamily="34" charset="0"/>
                <a:cs typeface="Graphik Arabic Regular" pitchFamily="2" charset="-78"/>
              </a:endParaRPr>
            </a:p>
          </p:txBody>
        </p:sp>
      </p:grpSp>
      <p:sp>
        <p:nvSpPr>
          <p:cNvPr id="11" name="Rectangle 10">
            <a:extLst>
              <a:ext uri="{FF2B5EF4-FFF2-40B4-BE49-F238E27FC236}">
                <a16:creationId xmlns:a16="http://schemas.microsoft.com/office/drawing/2014/main" id="{2A3D6EA7-5883-39BD-C81B-4034F6ACC08A}"/>
              </a:ext>
            </a:extLst>
          </p:cNvPr>
          <p:cNvSpPr/>
          <p:nvPr/>
        </p:nvSpPr>
        <p:spPr>
          <a:xfrm>
            <a:off x="5555426" y="1952511"/>
            <a:ext cx="5963916"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grpSp>
        <p:nvGrpSpPr>
          <p:cNvPr id="14" name="Group 13">
            <a:extLst>
              <a:ext uri="{FF2B5EF4-FFF2-40B4-BE49-F238E27FC236}">
                <a16:creationId xmlns:a16="http://schemas.microsoft.com/office/drawing/2014/main" id="{DC934B22-7CBA-D073-8C2E-B5A682B71945}"/>
              </a:ext>
            </a:extLst>
          </p:cNvPr>
          <p:cNvGrpSpPr/>
          <p:nvPr/>
        </p:nvGrpSpPr>
        <p:grpSpPr>
          <a:xfrm>
            <a:off x="5504439" y="2616058"/>
            <a:ext cx="5912777" cy="2225815"/>
            <a:chOff x="6583619" y="1833120"/>
            <a:chExt cx="3689267" cy="2225815"/>
          </a:xfrm>
        </p:grpSpPr>
        <p:sp>
          <p:nvSpPr>
            <p:cNvPr id="15" name="Rectangle 14">
              <a:extLst>
                <a:ext uri="{FF2B5EF4-FFF2-40B4-BE49-F238E27FC236}">
                  <a16:creationId xmlns:a16="http://schemas.microsoft.com/office/drawing/2014/main" id="{D1C43560-421C-9587-E3B5-308B1B21AB8F}"/>
                </a:ext>
              </a:extLst>
            </p:cNvPr>
            <p:cNvSpPr/>
            <p:nvPr/>
          </p:nvSpPr>
          <p:spPr>
            <a:xfrm>
              <a:off x="6663195" y="2555215"/>
              <a:ext cx="3609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16" name="TextBox 15">
              <a:extLst>
                <a:ext uri="{FF2B5EF4-FFF2-40B4-BE49-F238E27FC236}">
                  <a16:creationId xmlns:a16="http://schemas.microsoft.com/office/drawing/2014/main" id="{55F59D1C-E0AB-B23C-5417-C4E7EFF80D24}"/>
                </a:ext>
              </a:extLst>
            </p:cNvPr>
            <p:cNvSpPr txBox="1"/>
            <p:nvPr/>
          </p:nvSpPr>
          <p:spPr>
            <a:xfrm>
              <a:off x="6583619" y="1833120"/>
              <a:ext cx="3609691"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lgn="just"/>
              <a:r>
                <a:rPr lang="en-GB" sz="1800" b="1" u="sng" dirty="0">
                  <a:effectLst/>
                  <a:latin typeface="Graphik Arabic Regular" pitchFamily="2" charset="-78"/>
                  <a:ea typeface="Calibri" panose="020F0502020204030204" pitchFamily="34" charset="0"/>
                  <a:cs typeface="Graphik Arabic Regular" pitchFamily="2" charset="-78"/>
                </a:rPr>
                <a:t>Indicator 11 – </a:t>
              </a:r>
              <a:r>
                <a:rPr lang="en-GB" sz="1800" b="1" u="sng" dirty="0">
                  <a:effectLst/>
                  <a:latin typeface="Graphik Arabic Regular" pitchFamily="2" charset="-78"/>
                  <a:ea typeface="Trebuchet MS" panose="020B0603020202020204" pitchFamily="34" charset="0"/>
                  <a:cs typeface="Graphik Arabic Regular" pitchFamily="2" charset="-78"/>
                </a:rPr>
                <a:t>Information</a:t>
              </a:r>
              <a:r>
                <a:rPr lang="en-GB" sz="1800" b="1" u="sng" dirty="0">
                  <a:effectLst/>
                  <a:latin typeface="Graphik Arabic Regular" pitchFamily="2" charset="-78"/>
                  <a:ea typeface="Calibri" panose="020F0502020204030204" pitchFamily="34" charset="0"/>
                  <a:cs typeface="Graphik Arabic Regular" pitchFamily="2" charset="-78"/>
                </a:rPr>
                <a:t> and Communications Technology</a:t>
              </a:r>
              <a:endParaRPr lang="en-US" sz="1800" dirty="0">
                <a:effectLst/>
                <a:latin typeface="Graphik Arabic Regular" pitchFamily="2" charset="-78"/>
                <a:ea typeface="Trebuchet MS" panose="020B0603020202020204" pitchFamily="34" charset="0"/>
                <a:cs typeface="Graphik Arabic Regular" pitchFamily="2" charset="-78"/>
              </a:endParaRPr>
            </a:p>
            <a:p>
              <a:pPr marL="0" marR="0"/>
              <a:r>
                <a:rPr lang="en-GB" sz="1800" dirty="0">
                  <a:effectLst/>
                  <a:latin typeface="Graphik Arabic Regular" pitchFamily="2" charset="-78"/>
                  <a:ea typeface="Calibri" panose="020F0502020204030204" pitchFamily="34" charset="0"/>
                  <a:cs typeface="Graphik Arabic Regular" pitchFamily="2" charset="-78"/>
                </a:rPr>
                <a:t>The institution provides coordinated ICT resources for the effective support of its academic and </a:t>
              </a:r>
              <a:r>
                <a:rPr lang="en-GB" sz="1800" dirty="0">
                  <a:effectLst/>
                  <a:latin typeface="Graphik Arabic Regular" pitchFamily="2" charset="-78"/>
                  <a:ea typeface="Trebuchet MS" panose="020B0603020202020204" pitchFamily="34" charset="0"/>
                  <a:cs typeface="Graphik Arabic Regular" pitchFamily="2" charset="-78"/>
                </a:rPr>
                <a:t>administrative</a:t>
              </a:r>
              <a:r>
                <a:rPr lang="en-GB" sz="1800" dirty="0">
                  <a:effectLst/>
                  <a:latin typeface="Graphik Arabic Regular" pitchFamily="2" charset="-78"/>
                  <a:ea typeface="Calibri" panose="020F0502020204030204" pitchFamily="34" charset="0"/>
                  <a:cs typeface="Graphik Arabic Regular" pitchFamily="2" charset="-78"/>
                </a:rPr>
                <a:t> operations, and safeguards against copyright infringements of print and digital resources.</a:t>
              </a:r>
              <a:endParaRPr lang="en-US" sz="1800" dirty="0">
                <a:effectLst/>
                <a:latin typeface="Graphik Arabic Regular" pitchFamily="2" charset="-78"/>
                <a:ea typeface="Trebuchet MS" panose="020B0603020202020204" pitchFamily="34" charset="0"/>
                <a:cs typeface="Graphik Arabic Regular" pitchFamily="2" charset="-78"/>
              </a:endParaRPr>
            </a:p>
          </p:txBody>
        </p:sp>
      </p:grpSp>
      <p:sp>
        <p:nvSpPr>
          <p:cNvPr id="20" name="Rectangle 19">
            <a:extLst>
              <a:ext uri="{FF2B5EF4-FFF2-40B4-BE49-F238E27FC236}">
                <a16:creationId xmlns:a16="http://schemas.microsoft.com/office/drawing/2014/main" id="{A95C44B6-306C-228A-1325-B322F63A00A6}"/>
              </a:ext>
            </a:extLst>
          </p:cNvPr>
          <p:cNvSpPr/>
          <p:nvPr/>
        </p:nvSpPr>
        <p:spPr>
          <a:xfrm>
            <a:off x="5735662" y="4401528"/>
            <a:ext cx="5822735"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25" name="TextBox 24">
            <a:extLst>
              <a:ext uri="{FF2B5EF4-FFF2-40B4-BE49-F238E27FC236}">
                <a16:creationId xmlns:a16="http://schemas.microsoft.com/office/drawing/2014/main" id="{803C850C-4F28-7678-4BE5-9A639B169A37}"/>
              </a:ext>
            </a:extLst>
          </p:cNvPr>
          <p:cNvSpPr txBox="1"/>
          <p:nvPr/>
        </p:nvSpPr>
        <p:spPr>
          <a:xfrm>
            <a:off x="5431604" y="4744467"/>
            <a:ext cx="6327226" cy="1200329"/>
          </a:xfrm>
          <a:prstGeom prst="rect">
            <a:avLst/>
          </a:prstGeom>
          <a:noFill/>
        </p:spPr>
        <p:txBody>
          <a:bodyPr wrap="square">
            <a:spAutoFit/>
          </a:bodyPr>
          <a:lstStyle/>
          <a:p>
            <a:pPr marL="0" marR="0" algn="just"/>
            <a:r>
              <a:rPr lang="en-GB" sz="1800" b="1" u="sng" dirty="0">
                <a:effectLst/>
                <a:latin typeface="Graphik Arabic Regular" pitchFamily="2" charset="-78"/>
                <a:ea typeface="Calibri" panose="020F0502020204030204" pitchFamily="34" charset="0"/>
                <a:cs typeface="Graphik Arabic Regular" pitchFamily="2" charset="-78"/>
              </a:rPr>
              <a:t>Indicator 12 - Learning Resources</a:t>
            </a:r>
            <a:endParaRPr lang="en-US" sz="1800" dirty="0">
              <a:effectLst/>
              <a:latin typeface="Graphik Arabic Regular" pitchFamily="2" charset="-78"/>
              <a:ea typeface="Trebuchet MS" panose="020B0603020202020204" pitchFamily="34" charset="0"/>
              <a:cs typeface="Graphik Arabic Regular" pitchFamily="2" charset="-78"/>
            </a:endParaRPr>
          </a:p>
          <a:p>
            <a:pPr marL="0" marR="0"/>
            <a:r>
              <a:rPr lang="en-GB" sz="1800" dirty="0">
                <a:effectLst/>
                <a:latin typeface="Graphik Arabic Regular" pitchFamily="2" charset="-78"/>
                <a:ea typeface="Calibri" panose="020F0502020204030204" pitchFamily="34" charset="0"/>
                <a:cs typeface="Graphik Arabic Regular" pitchFamily="2" charset="-78"/>
              </a:rPr>
              <a:t>The institution provides sustained access to sufficient information and learning resources to fully support effective delivery of its academic programmes.</a:t>
            </a:r>
            <a:endParaRPr lang="en-US" sz="1800" dirty="0">
              <a:effectLst/>
              <a:latin typeface="Graphik Arabic Regular" pitchFamily="2" charset="-78"/>
              <a:ea typeface="Trebuchet MS" panose="020B0603020202020204" pitchFamily="34" charset="0"/>
              <a:cs typeface="Graphik Arabic Regular" pitchFamily="2" charset="-78"/>
            </a:endParaRPr>
          </a:p>
        </p:txBody>
      </p:sp>
      <p:sp>
        <p:nvSpPr>
          <p:cNvPr id="4" name="Oval 3">
            <a:extLst>
              <a:ext uri="{FF2B5EF4-FFF2-40B4-BE49-F238E27FC236}">
                <a16:creationId xmlns:a16="http://schemas.microsoft.com/office/drawing/2014/main" id="{69E04D56-32F0-14E5-431C-369F2006022F}"/>
              </a:ext>
            </a:extLst>
          </p:cNvPr>
          <p:cNvSpPr/>
          <p:nvPr/>
        </p:nvSpPr>
        <p:spPr>
          <a:xfrm>
            <a:off x="4613109" y="2437385"/>
            <a:ext cx="745942" cy="746150"/>
          </a:xfrm>
          <a:prstGeom prst="ellipse">
            <a:avLst/>
          </a:prstGeom>
          <a:blipFill>
            <a:blip r:embed="rId2">
              <a:extLst>
                <a:ext uri="{837473B0-CC2E-450A-ABE3-18F120FF3D39}">
                  <a1611:picAttrSrcUrl xmlns:a1611="http://schemas.microsoft.com/office/drawing/2016/11/main" r:id="rId3"/>
                </a:ext>
              </a:extLst>
            </a:blip>
            <a:srcRect/>
            <a:stretch>
              <a:fillRect l="-41000" r="-41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22" name="Oval 21">
            <a:extLst>
              <a:ext uri="{FF2B5EF4-FFF2-40B4-BE49-F238E27FC236}">
                <a16:creationId xmlns:a16="http://schemas.microsoft.com/office/drawing/2014/main" id="{9D0B6055-2468-2BA1-2C08-898B84025637}"/>
              </a:ext>
            </a:extLst>
          </p:cNvPr>
          <p:cNvSpPr/>
          <p:nvPr/>
        </p:nvSpPr>
        <p:spPr>
          <a:xfrm>
            <a:off x="4621864" y="4811828"/>
            <a:ext cx="745942" cy="746150"/>
          </a:xfrm>
          <a:prstGeom prst="ellipse">
            <a:avLst/>
          </a:prstGeom>
          <a: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24" name="Oval 23">
            <a:extLst>
              <a:ext uri="{FF2B5EF4-FFF2-40B4-BE49-F238E27FC236}">
                <a16:creationId xmlns:a16="http://schemas.microsoft.com/office/drawing/2014/main" id="{91651F04-5EE6-82EA-6A75-CC6134312693}"/>
              </a:ext>
            </a:extLst>
          </p:cNvPr>
          <p:cNvSpPr/>
          <p:nvPr/>
        </p:nvSpPr>
        <p:spPr>
          <a:xfrm>
            <a:off x="4621864" y="738224"/>
            <a:ext cx="745942" cy="746150"/>
          </a:xfrm>
          <a:prstGeom prst="ellipse">
            <a:avLst/>
          </a:prstGeom>
          <a: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l="-25000" r="-25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Tree>
    <p:extLst>
      <p:ext uri="{BB962C8B-B14F-4D97-AF65-F5344CB8AC3E}">
        <p14:creationId xmlns:p14="http://schemas.microsoft.com/office/powerpoint/2010/main" val="947802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3" name="Rectangle 1">
            <a:extLst>
              <a:ext uri="{FF2B5EF4-FFF2-40B4-BE49-F238E27FC236}">
                <a16:creationId xmlns:a16="http://schemas.microsoft.com/office/drawing/2014/main" id="{C2EB8818-04BD-F581-945D-39226DE6B8F8}"/>
              </a:ext>
            </a:extLst>
          </p:cNvPr>
          <p:cNvSpPr>
            <a:spLocks noChangeArrowheads="1"/>
          </p:cNvSpPr>
          <p:nvPr/>
        </p:nvSpPr>
        <p:spPr bwMode="auto">
          <a:xfrm>
            <a:off x="3962400" y="1779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e 4">
            <a:extLst>
              <a:ext uri="{FF2B5EF4-FFF2-40B4-BE49-F238E27FC236}">
                <a16:creationId xmlns:a16="http://schemas.microsoft.com/office/drawing/2014/main" id="{A1F87C22-205D-ADDB-77A1-6C6C0B48BC99}"/>
              </a:ext>
            </a:extLst>
          </p:cNvPr>
          <p:cNvGraphicFramePr>
            <a:graphicFrameLocks noGrp="1"/>
          </p:cNvGraphicFramePr>
          <p:nvPr>
            <p:extLst>
              <p:ext uri="{D42A27DB-BD31-4B8C-83A1-F6EECF244321}">
                <p14:modId xmlns:p14="http://schemas.microsoft.com/office/powerpoint/2010/main" val="2608114522"/>
              </p:ext>
            </p:extLst>
          </p:nvPr>
        </p:nvGraphicFramePr>
        <p:xfrm>
          <a:off x="620111" y="643467"/>
          <a:ext cx="10949974" cy="6079164"/>
        </p:xfrm>
        <a:graphic>
          <a:graphicData uri="http://schemas.openxmlformats.org/drawingml/2006/table">
            <a:tbl>
              <a:tblPr firstRow="1" firstCol="1" lastRow="1" lastCol="1" bandRow="1" bandCol="1">
                <a:tableStyleId>{5C22544A-7EE6-4342-B048-85BDC9FD1C3A}</a:tableStyleId>
              </a:tblPr>
              <a:tblGrid>
                <a:gridCol w="2530874">
                  <a:extLst>
                    <a:ext uri="{9D8B030D-6E8A-4147-A177-3AD203B41FA5}">
                      <a16:colId xmlns:a16="http://schemas.microsoft.com/office/drawing/2014/main" val="3998429088"/>
                    </a:ext>
                  </a:extLst>
                </a:gridCol>
                <a:gridCol w="8419100">
                  <a:extLst>
                    <a:ext uri="{9D8B030D-6E8A-4147-A177-3AD203B41FA5}">
                      <a16:colId xmlns:a16="http://schemas.microsoft.com/office/drawing/2014/main" val="938585097"/>
                    </a:ext>
                  </a:extLst>
                </a:gridCol>
              </a:tblGrid>
              <a:tr h="425675">
                <a:tc gridSpan="2">
                  <a:txBody>
                    <a:bodyPr/>
                    <a:lstStyle/>
                    <a:p>
                      <a:pPr marL="377825" marR="0">
                        <a:spcBef>
                          <a:spcPts val="1120"/>
                        </a:spcBef>
                      </a:pPr>
                      <a:r>
                        <a:rPr lang="en-US" sz="2800" dirty="0">
                          <a:solidFill>
                            <a:schemeClr val="tx1"/>
                          </a:solidFill>
                          <a:effectLst/>
                          <a:latin typeface="Graphik Arabic Regular" pitchFamily="2" charset="-78"/>
                          <a:cs typeface="Graphik Arabic Regular" pitchFamily="2" charset="-78"/>
                        </a:rPr>
                        <a:t>Training Agenda</a:t>
                      </a:r>
                      <a:endParaRPr lang="en-US" sz="2800" dirty="0">
                        <a:solidFill>
                          <a:schemeClr val="tx1"/>
                        </a:solidFill>
                        <a:effectLst/>
                        <a:latin typeface="Graphik Arabic Regular" pitchFamily="2" charset="-78"/>
                        <a:ea typeface="Palatino Linotype" panose="02040502050505030304" pitchFamily="18" charset="0"/>
                        <a:cs typeface="Graphik Arabic Regular" pitchFamily="2" charset="-78"/>
                      </a:endParaRPr>
                    </a:p>
                  </a:txBody>
                  <a:tcPr marL="0" marR="0" marT="0" marB="0">
                    <a:solidFill>
                      <a:schemeClr val="bg1"/>
                    </a:solidFill>
                  </a:tcPr>
                </a:tc>
                <a:tc hMerge="1">
                  <a:txBody>
                    <a:bodyPr/>
                    <a:lstStyle/>
                    <a:p>
                      <a:endParaRPr lang="en-US"/>
                    </a:p>
                  </a:txBody>
                  <a:tcPr/>
                </a:tc>
                <a:extLst>
                  <a:ext uri="{0D108BD9-81ED-4DB2-BD59-A6C34878D82A}">
                    <a16:rowId xmlns:a16="http://schemas.microsoft.com/office/drawing/2014/main" val="786404162"/>
                  </a:ext>
                </a:extLst>
              </a:tr>
              <a:tr h="502537">
                <a:tc>
                  <a:txBody>
                    <a:bodyPr/>
                    <a:lstStyle/>
                    <a:p>
                      <a:pPr marL="0" marR="0" algn="ctr">
                        <a:spcBef>
                          <a:spcPts val="1120"/>
                        </a:spcBef>
                      </a:pPr>
                      <a:r>
                        <a:rPr lang="en-US" sz="2400" dirty="0">
                          <a:solidFill>
                            <a:schemeClr val="tx1"/>
                          </a:solidFill>
                          <a:effectLst/>
                          <a:latin typeface="Graphik Arabic Regular" pitchFamily="2" charset="-78"/>
                          <a:cs typeface="Graphik Arabic Regular" pitchFamily="2" charset="-78"/>
                        </a:rPr>
                        <a:t>Time</a:t>
                      </a:r>
                      <a:endParaRPr lang="en-US" sz="2400" dirty="0">
                        <a:solidFill>
                          <a:schemeClr val="tx1"/>
                        </a:solidFill>
                        <a:effectLst/>
                        <a:latin typeface="Graphik Arabic Regular" pitchFamily="2" charset="-78"/>
                        <a:ea typeface="Palatino Linotype" panose="02040502050505030304" pitchFamily="18" charset="0"/>
                        <a:cs typeface="Graphik Arabic Regular" pitchFamily="2" charset="-78"/>
                      </a:endParaRPr>
                    </a:p>
                  </a:txBody>
                  <a:tcPr marL="0" marR="0" marT="0" marB="0">
                    <a:solidFill>
                      <a:schemeClr val="bg1"/>
                    </a:solidFill>
                  </a:tcPr>
                </a:tc>
                <a:tc>
                  <a:txBody>
                    <a:bodyPr/>
                    <a:lstStyle/>
                    <a:p>
                      <a:pPr marL="0" marR="2223770">
                        <a:spcBef>
                          <a:spcPts val="1120"/>
                        </a:spcBef>
                      </a:pPr>
                      <a:r>
                        <a:rPr lang="en-US" sz="1400" dirty="0">
                          <a:solidFill>
                            <a:schemeClr val="tx1"/>
                          </a:solidFill>
                          <a:effectLst/>
                          <a:latin typeface="Graphik Arabic Regular" pitchFamily="2" charset="-78"/>
                          <a:cs typeface="Graphik Arabic Regular" pitchFamily="2" charset="-78"/>
                        </a:rPr>
                        <a:t> </a:t>
                      </a:r>
                      <a:r>
                        <a:rPr lang="en-US" sz="2400" dirty="0">
                          <a:solidFill>
                            <a:schemeClr val="tx1"/>
                          </a:solidFill>
                          <a:effectLst/>
                          <a:latin typeface="Graphik Arabic Regular" pitchFamily="2" charset="-78"/>
                          <a:cs typeface="Graphik Arabic Regular" pitchFamily="2" charset="-78"/>
                        </a:rPr>
                        <a:t>Topic</a:t>
                      </a:r>
                      <a:endParaRPr lang="en-US" sz="2400" dirty="0">
                        <a:solidFill>
                          <a:schemeClr val="tx1"/>
                        </a:solidFill>
                        <a:effectLst/>
                        <a:latin typeface="Graphik Arabic Regular" pitchFamily="2" charset="-78"/>
                        <a:ea typeface="Palatino Linotype" panose="02040502050505030304" pitchFamily="18" charset="0"/>
                        <a:cs typeface="Graphik Arabic Regular" pitchFamily="2" charset="-78"/>
                      </a:endParaRPr>
                    </a:p>
                  </a:txBody>
                  <a:tcPr marL="0" marR="0" marT="0" marB="0">
                    <a:solidFill>
                      <a:schemeClr val="bg1"/>
                    </a:solidFill>
                  </a:tcPr>
                </a:tc>
                <a:extLst>
                  <a:ext uri="{0D108BD9-81ED-4DB2-BD59-A6C34878D82A}">
                    <a16:rowId xmlns:a16="http://schemas.microsoft.com/office/drawing/2014/main" val="2532008239"/>
                  </a:ext>
                </a:extLst>
              </a:tr>
              <a:tr h="260686">
                <a:tc>
                  <a:txBody>
                    <a:bodyPr/>
                    <a:lstStyle/>
                    <a:p>
                      <a:pPr marL="0" marR="0" algn="ctr">
                        <a:spcBef>
                          <a:spcPts val="1200"/>
                        </a:spcBef>
                      </a:pPr>
                      <a:r>
                        <a:rPr lang="en-US" sz="1600" dirty="0">
                          <a:solidFill>
                            <a:srgbClr val="C00000"/>
                          </a:solidFill>
                          <a:effectLst/>
                          <a:latin typeface="Graphik Arabic Regular" pitchFamily="2" charset="-78"/>
                          <a:cs typeface="Graphik Arabic Regular" pitchFamily="2" charset="-78"/>
                        </a:rPr>
                        <a:t>08:45-09:00</a:t>
                      </a:r>
                      <a:endParaRPr lang="en-US" sz="1600" dirty="0">
                        <a:solidFill>
                          <a:srgbClr val="C00000"/>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tc>
                  <a:txBody>
                    <a:bodyPr/>
                    <a:lstStyle/>
                    <a:p>
                      <a:pPr marL="67945" marR="0">
                        <a:spcBef>
                          <a:spcPts val="1200"/>
                        </a:spcBef>
                      </a:pPr>
                      <a:r>
                        <a:rPr lang="en-US" sz="1600" dirty="0">
                          <a:solidFill>
                            <a:srgbClr val="C00000"/>
                          </a:solidFill>
                          <a:effectLst/>
                          <a:latin typeface="Graphik Arabic Regular" pitchFamily="2" charset="-78"/>
                          <a:cs typeface="Graphik Arabic Regular" pitchFamily="2" charset="-78"/>
                        </a:rPr>
                        <a:t>Registration</a:t>
                      </a:r>
                      <a:endParaRPr lang="en-US" sz="1600" dirty="0">
                        <a:solidFill>
                          <a:srgbClr val="C00000"/>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extLst>
                  <a:ext uri="{0D108BD9-81ED-4DB2-BD59-A6C34878D82A}">
                    <a16:rowId xmlns:a16="http://schemas.microsoft.com/office/drawing/2014/main" val="1975874178"/>
                  </a:ext>
                </a:extLst>
              </a:tr>
              <a:tr h="680891">
                <a:tc>
                  <a:txBody>
                    <a:bodyPr/>
                    <a:lstStyle/>
                    <a:p>
                      <a:pPr marL="0" marR="0" algn="ctr"/>
                      <a:r>
                        <a:rPr lang="en-US" sz="1600" dirty="0">
                          <a:solidFill>
                            <a:schemeClr val="tx1"/>
                          </a:solidFill>
                          <a:effectLst/>
                          <a:latin typeface="Graphik Arabic Regular" pitchFamily="2" charset="-78"/>
                          <a:cs typeface="Graphik Arabic Regular" pitchFamily="2" charset="-78"/>
                        </a:rPr>
                        <a:t>09:00-09:30</a:t>
                      </a:r>
                      <a:endParaRPr lang="en-US" sz="1600" dirty="0">
                        <a:solidFill>
                          <a:schemeClr val="tx1"/>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dirty="0">
                          <a:solidFill>
                            <a:schemeClr val="tx1"/>
                          </a:solidFill>
                          <a:effectLst/>
                          <a:latin typeface="Graphik Arabic Regular" pitchFamily="2" charset="-78"/>
                          <a:cs typeface="Graphik Arabic Regular" pitchFamily="2" charset="-78"/>
                        </a:rPr>
                        <a:t>Introduction: Review Processes &amp; Outcomes                              Dr. Sh. Lobna Al Khalifa</a:t>
                      </a:r>
                    </a:p>
                  </a:txBody>
                  <a:tcPr marL="0" marR="0" marT="0" marB="0" anchor="ctr">
                    <a:solidFill>
                      <a:schemeClr val="bg1"/>
                    </a:solidFill>
                  </a:tcPr>
                </a:tc>
                <a:extLst>
                  <a:ext uri="{0D108BD9-81ED-4DB2-BD59-A6C34878D82A}">
                    <a16:rowId xmlns:a16="http://schemas.microsoft.com/office/drawing/2014/main" val="173980621"/>
                  </a:ext>
                </a:extLst>
              </a:tr>
              <a:tr h="604878">
                <a:tc>
                  <a:txBody>
                    <a:bodyPr/>
                    <a:lstStyle/>
                    <a:p>
                      <a:pPr marL="0" marR="0" algn="ctr"/>
                      <a:r>
                        <a:rPr lang="en-US" sz="1600">
                          <a:solidFill>
                            <a:schemeClr val="tx1"/>
                          </a:solidFill>
                          <a:effectLst/>
                          <a:latin typeface="Graphik Arabic Regular" pitchFamily="2" charset="-78"/>
                          <a:cs typeface="Graphik Arabic Regular" pitchFamily="2" charset="-78"/>
                        </a:rPr>
                        <a:t>09:30-10:15</a:t>
                      </a:r>
                      <a:endParaRPr lang="en-US" sz="1600">
                        <a:solidFill>
                          <a:schemeClr val="tx1"/>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dirty="0">
                          <a:solidFill>
                            <a:schemeClr val="tx1"/>
                          </a:solidFill>
                          <a:effectLst/>
                          <a:latin typeface="Graphik Arabic Regular" pitchFamily="2" charset="-78"/>
                          <a:cs typeface="Graphik Arabic Regular" pitchFamily="2" charset="-78"/>
                        </a:rPr>
                        <a:t>Review Standards &amp; Indicators Standards (1-3)                           Dr. Sh. Lobna Al Khalifa</a:t>
                      </a:r>
                    </a:p>
                  </a:txBody>
                  <a:tcPr marL="0" marR="0" marT="0" marB="0" anchor="ctr">
                    <a:solidFill>
                      <a:schemeClr val="bg1"/>
                    </a:solidFill>
                  </a:tcPr>
                </a:tc>
                <a:extLst>
                  <a:ext uri="{0D108BD9-81ED-4DB2-BD59-A6C34878D82A}">
                    <a16:rowId xmlns:a16="http://schemas.microsoft.com/office/drawing/2014/main" val="2885531861"/>
                  </a:ext>
                </a:extLst>
              </a:tr>
              <a:tr h="395125">
                <a:tc>
                  <a:txBody>
                    <a:bodyPr/>
                    <a:lstStyle/>
                    <a:p>
                      <a:pPr marL="0" marR="0" algn="ctr"/>
                      <a:r>
                        <a:rPr lang="en-US" sz="1600" dirty="0">
                          <a:solidFill>
                            <a:srgbClr val="C00000"/>
                          </a:solidFill>
                          <a:effectLst/>
                          <a:latin typeface="Graphik Arabic Regular" pitchFamily="2" charset="-78"/>
                          <a:cs typeface="Graphik Arabic Regular" pitchFamily="2" charset="-78"/>
                        </a:rPr>
                        <a:t>10:15-10:30</a:t>
                      </a:r>
                      <a:endParaRPr lang="en-US" sz="1600" dirty="0">
                        <a:solidFill>
                          <a:srgbClr val="C00000"/>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tc>
                  <a:txBody>
                    <a:bodyPr/>
                    <a:lstStyle/>
                    <a:p>
                      <a:pPr marL="0" marR="0">
                        <a:lnSpc>
                          <a:spcPct val="107000"/>
                        </a:lnSpc>
                        <a:spcAft>
                          <a:spcPts val="800"/>
                        </a:spcAft>
                      </a:pPr>
                      <a:r>
                        <a:rPr lang="en-US" sz="1600" dirty="0">
                          <a:solidFill>
                            <a:srgbClr val="C00000"/>
                          </a:solidFill>
                          <a:effectLst/>
                          <a:latin typeface="Graphik Arabic Regular" pitchFamily="2" charset="-78"/>
                          <a:cs typeface="Graphik Arabic Regular" pitchFamily="2" charset="-78"/>
                        </a:rPr>
                        <a:t>Coffee Break</a:t>
                      </a:r>
                      <a:endParaRPr lang="en-US" sz="1600" dirty="0">
                        <a:solidFill>
                          <a:srgbClr val="C00000"/>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extLst>
                  <a:ext uri="{0D108BD9-81ED-4DB2-BD59-A6C34878D82A}">
                    <a16:rowId xmlns:a16="http://schemas.microsoft.com/office/drawing/2014/main" val="2091440392"/>
                  </a:ext>
                </a:extLst>
              </a:tr>
              <a:tr h="604878">
                <a:tc>
                  <a:txBody>
                    <a:bodyPr/>
                    <a:lstStyle/>
                    <a:p>
                      <a:pPr marL="0" marR="0" algn="ctr"/>
                      <a:r>
                        <a:rPr lang="en-US" sz="1600">
                          <a:solidFill>
                            <a:schemeClr val="tx1"/>
                          </a:solidFill>
                          <a:effectLst/>
                          <a:latin typeface="Graphik Arabic Regular" pitchFamily="2" charset="-78"/>
                          <a:cs typeface="Graphik Arabic Regular" pitchFamily="2" charset="-78"/>
                        </a:rPr>
                        <a:t>10:30-11:15</a:t>
                      </a:r>
                      <a:endParaRPr lang="en-US" sz="1600">
                        <a:solidFill>
                          <a:schemeClr val="tx1"/>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dirty="0">
                          <a:solidFill>
                            <a:schemeClr val="tx1"/>
                          </a:solidFill>
                          <a:effectLst/>
                          <a:latin typeface="Graphik Arabic Regular" pitchFamily="2" charset="-78"/>
                          <a:cs typeface="Graphik Arabic Regular" pitchFamily="2" charset="-78"/>
                        </a:rPr>
                        <a:t>Review Standards &amp; Indicators Standards (4-6)                           Dr. Hala Obaid</a:t>
                      </a:r>
                      <a:endParaRPr lang="en-US" sz="1600" dirty="0">
                        <a:solidFill>
                          <a:schemeClr val="tx1"/>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extLst>
                  <a:ext uri="{0D108BD9-81ED-4DB2-BD59-A6C34878D82A}">
                    <a16:rowId xmlns:a16="http://schemas.microsoft.com/office/drawing/2014/main" val="2068477087"/>
                  </a:ext>
                </a:extLst>
              </a:tr>
              <a:tr h="558003">
                <a:tc>
                  <a:txBody>
                    <a:bodyPr/>
                    <a:lstStyle/>
                    <a:p>
                      <a:pPr marL="0" marR="0" algn="ctr"/>
                      <a:r>
                        <a:rPr lang="en-US" sz="1600">
                          <a:solidFill>
                            <a:schemeClr val="tx1"/>
                          </a:solidFill>
                          <a:effectLst/>
                          <a:latin typeface="Graphik Arabic Regular" pitchFamily="2" charset="-78"/>
                          <a:cs typeface="Graphik Arabic Regular" pitchFamily="2" charset="-78"/>
                        </a:rPr>
                        <a:t>11:15-12:00</a:t>
                      </a:r>
                      <a:endParaRPr lang="en-US" sz="1600">
                        <a:solidFill>
                          <a:schemeClr val="tx1"/>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dirty="0">
                          <a:solidFill>
                            <a:schemeClr val="tx1"/>
                          </a:solidFill>
                          <a:effectLst/>
                          <a:latin typeface="Graphik Arabic Regular" pitchFamily="2" charset="-78"/>
                          <a:cs typeface="Graphik Arabic Regular" pitchFamily="2" charset="-78"/>
                        </a:rPr>
                        <a:t>Review Standards &amp; Indicators Standards (7-9)                           Dr. Salwa Elekyabi</a:t>
                      </a:r>
                    </a:p>
                  </a:txBody>
                  <a:tcPr marL="0" marR="0" marT="0" marB="0" anchor="ctr">
                    <a:solidFill>
                      <a:schemeClr val="bg1"/>
                    </a:solidFill>
                  </a:tcPr>
                </a:tc>
                <a:extLst>
                  <a:ext uri="{0D108BD9-81ED-4DB2-BD59-A6C34878D82A}">
                    <a16:rowId xmlns:a16="http://schemas.microsoft.com/office/drawing/2014/main" val="2970290747"/>
                  </a:ext>
                </a:extLst>
              </a:tr>
              <a:tr h="343566">
                <a:tc>
                  <a:txBody>
                    <a:bodyPr/>
                    <a:lstStyle/>
                    <a:p>
                      <a:pPr marL="0" marR="0" algn="ctr"/>
                      <a:r>
                        <a:rPr lang="en-US" sz="1600" dirty="0">
                          <a:solidFill>
                            <a:srgbClr val="C00000"/>
                          </a:solidFill>
                          <a:effectLst/>
                          <a:latin typeface="Graphik Arabic Regular" pitchFamily="2" charset="-78"/>
                          <a:cs typeface="Graphik Arabic Regular" pitchFamily="2" charset="-78"/>
                        </a:rPr>
                        <a:t>12:00-12:30</a:t>
                      </a:r>
                      <a:endParaRPr lang="en-US" sz="1600" dirty="0">
                        <a:solidFill>
                          <a:srgbClr val="C00000"/>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tc>
                  <a:txBody>
                    <a:bodyPr/>
                    <a:lstStyle/>
                    <a:p>
                      <a:pPr marL="67945" marR="0">
                        <a:lnSpc>
                          <a:spcPts val="1380"/>
                        </a:lnSpc>
                      </a:pPr>
                      <a:r>
                        <a:rPr lang="en-US" sz="1600" dirty="0">
                          <a:solidFill>
                            <a:srgbClr val="C00000"/>
                          </a:solidFill>
                          <a:effectLst/>
                          <a:latin typeface="Graphik Arabic Regular" pitchFamily="2" charset="-78"/>
                          <a:cs typeface="Graphik Arabic Regular" pitchFamily="2" charset="-78"/>
                        </a:rPr>
                        <a:t>Prayer Break</a:t>
                      </a:r>
                      <a:endParaRPr lang="en-US" sz="1600" dirty="0">
                        <a:solidFill>
                          <a:srgbClr val="C00000"/>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extLst>
                  <a:ext uri="{0D108BD9-81ED-4DB2-BD59-A6C34878D82A}">
                    <a16:rowId xmlns:a16="http://schemas.microsoft.com/office/drawing/2014/main" val="1444360883"/>
                  </a:ext>
                </a:extLst>
              </a:tr>
              <a:tr h="604878">
                <a:tc>
                  <a:txBody>
                    <a:bodyPr/>
                    <a:lstStyle/>
                    <a:p>
                      <a:pPr marL="0" marR="0" algn="ctr"/>
                      <a:r>
                        <a:rPr lang="en-US" sz="1600">
                          <a:solidFill>
                            <a:schemeClr val="tx1"/>
                          </a:solidFill>
                          <a:effectLst/>
                          <a:latin typeface="Graphik Arabic Regular" pitchFamily="2" charset="-78"/>
                          <a:cs typeface="Graphik Arabic Regular" pitchFamily="2" charset="-78"/>
                        </a:rPr>
                        <a:t>12:30-1:00</a:t>
                      </a:r>
                      <a:endParaRPr lang="en-US" sz="1600">
                        <a:solidFill>
                          <a:schemeClr val="tx1"/>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600" dirty="0">
                          <a:solidFill>
                            <a:schemeClr val="tx1"/>
                          </a:solidFill>
                          <a:effectLst/>
                          <a:latin typeface="Graphik Arabic Regular" pitchFamily="2" charset="-78"/>
                          <a:cs typeface="Graphik Arabic Regular" pitchFamily="2" charset="-78"/>
                        </a:rPr>
                        <a:t>Self-Evaluation Report &amp; Supporting Materials                            Ms. Sara Essam</a:t>
                      </a:r>
                    </a:p>
                  </a:txBody>
                  <a:tcPr marL="0" marR="0" marT="0" marB="0" anchor="ctr">
                    <a:solidFill>
                      <a:schemeClr val="bg1"/>
                    </a:solidFill>
                  </a:tcPr>
                </a:tc>
                <a:extLst>
                  <a:ext uri="{0D108BD9-81ED-4DB2-BD59-A6C34878D82A}">
                    <a16:rowId xmlns:a16="http://schemas.microsoft.com/office/drawing/2014/main" val="3435022471"/>
                  </a:ext>
                </a:extLst>
              </a:tr>
              <a:tr h="548501">
                <a:tc>
                  <a:txBody>
                    <a:bodyPr/>
                    <a:lstStyle/>
                    <a:p>
                      <a:pPr marL="0" marR="0" algn="ctr"/>
                      <a:r>
                        <a:rPr lang="en-US" sz="1600" dirty="0">
                          <a:solidFill>
                            <a:schemeClr val="tx1"/>
                          </a:solidFill>
                          <a:effectLst/>
                          <a:latin typeface="Graphik Arabic Regular" pitchFamily="2" charset="-78"/>
                          <a:cs typeface="Graphik Arabic Regular" pitchFamily="2" charset="-78"/>
                        </a:rPr>
                        <a:t>1:00-1:45</a:t>
                      </a:r>
                      <a:endParaRPr lang="en-US" sz="1600" dirty="0">
                        <a:solidFill>
                          <a:schemeClr val="tx1"/>
                        </a:solidFill>
                        <a:effectLst/>
                        <a:latin typeface="Graphik Arabic Regular" pitchFamily="2" charset="-78"/>
                        <a:ea typeface="Palatino Linotype" panose="02040502050505030304" pitchFamily="18" charset="0"/>
                        <a:cs typeface="Graphik Arabic Regular" pitchFamily="2" charset="-78"/>
                      </a:endParaRPr>
                    </a:p>
                  </a:txBody>
                  <a:tcPr marL="0" marR="0" marT="0" marB="0" anchor="ctr">
                    <a:solidFill>
                      <a:schemeClr val="bg1"/>
                    </a:solidFill>
                  </a:tcPr>
                </a:tc>
                <a:tc>
                  <a:txBody>
                    <a:bodyPr/>
                    <a:lstStyle/>
                    <a:p>
                      <a:pPr marL="0" marR="0">
                        <a:lnSpc>
                          <a:spcPct val="107000"/>
                        </a:lnSpc>
                        <a:spcAft>
                          <a:spcPts val="800"/>
                        </a:spcAft>
                      </a:pPr>
                      <a:r>
                        <a:rPr lang="en-US" sz="1600" dirty="0">
                          <a:solidFill>
                            <a:schemeClr val="tx1"/>
                          </a:solidFill>
                          <a:effectLst/>
                          <a:latin typeface="Graphik Arabic Regular" pitchFamily="2" charset="-78"/>
                          <a:cs typeface="Graphik Arabic Regular" pitchFamily="2" charset="-78"/>
                        </a:rPr>
                        <a:t>  Activity                                                                                             Ms. Sara Essam</a:t>
                      </a:r>
                    </a:p>
                  </a:txBody>
                  <a:tcPr marL="0" marR="0" marT="0" marB="0" anchor="ctr">
                    <a:solidFill>
                      <a:schemeClr val="bg1"/>
                    </a:solidFill>
                  </a:tcPr>
                </a:tc>
                <a:extLst>
                  <a:ext uri="{0D108BD9-81ED-4DB2-BD59-A6C34878D82A}">
                    <a16:rowId xmlns:a16="http://schemas.microsoft.com/office/drawing/2014/main" val="3740184154"/>
                  </a:ext>
                </a:extLst>
              </a:tr>
              <a:tr h="548501">
                <a:tc>
                  <a:txBody>
                    <a:bodyPr/>
                    <a:lstStyle/>
                    <a:p>
                      <a:pPr marL="0" marR="0" algn="ctr"/>
                      <a:r>
                        <a:rPr lang="en-US" sz="1600" dirty="0">
                          <a:solidFill>
                            <a:schemeClr val="tx1"/>
                          </a:solidFill>
                          <a:effectLst/>
                          <a:latin typeface="Graphik Arabic Regular" pitchFamily="2" charset="-78"/>
                          <a:ea typeface="Palatino Linotype" panose="02040502050505030304" pitchFamily="18" charset="0"/>
                          <a:cs typeface="Graphik Arabic Regular" pitchFamily="2" charset="-78"/>
                        </a:rPr>
                        <a:t>1:45-2:00</a:t>
                      </a:r>
                    </a:p>
                  </a:txBody>
                  <a:tcPr marL="0" marR="0" marT="0" marB="0" anchor="ctr">
                    <a:solidFill>
                      <a:schemeClr val="bg1"/>
                    </a:solidFill>
                  </a:tcPr>
                </a:tc>
                <a:tc>
                  <a:txBody>
                    <a:bodyPr/>
                    <a:lstStyle/>
                    <a:p>
                      <a:pPr marL="0" marR="0">
                        <a:lnSpc>
                          <a:spcPct val="107000"/>
                        </a:lnSpc>
                        <a:spcAft>
                          <a:spcPts val="800"/>
                        </a:spcAft>
                      </a:pPr>
                      <a:r>
                        <a:rPr lang="en-US" sz="1600" dirty="0">
                          <a:solidFill>
                            <a:schemeClr val="tx1"/>
                          </a:solidFill>
                          <a:effectLst/>
                          <a:latin typeface="Graphik Arabic Regular" pitchFamily="2" charset="-78"/>
                          <a:cs typeface="Graphik Arabic Regular" pitchFamily="2" charset="-78"/>
                        </a:rPr>
                        <a:t>Concluding Remarks &amp; Guidelines                                                Dr. Sh. Lobna Al Khalifa</a:t>
                      </a:r>
                    </a:p>
                  </a:txBody>
                  <a:tcPr marL="0" marR="0" marT="0" marB="0" anchor="ctr">
                    <a:solidFill>
                      <a:schemeClr val="bg1"/>
                    </a:solidFill>
                  </a:tcPr>
                </a:tc>
                <a:extLst>
                  <a:ext uri="{0D108BD9-81ED-4DB2-BD59-A6C34878D82A}">
                    <a16:rowId xmlns:a16="http://schemas.microsoft.com/office/drawing/2014/main" val="1663425593"/>
                  </a:ext>
                </a:extLst>
              </a:tr>
            </a:tbl>
          </a:graphicData>
        </a:graphic>
      </p:graphicFrame>
      <p:sp>
        <p:nvSpPr>
          <p:cNvPr id="6" name="Rectangle 2">
            <a:extLst>
              <a:ext uri="{FF2B5EF4-FFF2-40B4-BE49-F238E27FC236}">
                <a16:creationId xmlns:a16="http://schemas.microsoft.com/office/drawing/2014/main" id="{A1931DAD-DA9F-39B0-BDF7-51B5080610E5}"/>
              </a:ext>
            </a:extLst>
          </p:cNvPr>
          <p:cNvSpPr>
            <a:spLocks noChangeArrowheads="1"/>
          </p:cNvSpPr>
          <p:nvPr/>
        </p:nvSpPr>
        <p:spPr bwMode="auto">
          <a:xfrm>
            <a:off x="3624263" y="17843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38657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59B01-030A-3ED9-F968-6DF5DFEEE8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6078081-2022-D5DE-9612-DD09FA4642BF}"/>
              </a:ext>
            </a:extLst>
          </p:cNvPr>
          <p:cNvSpPr txBox="1"/>
          <p:nvPr/>
        </p:nvSpPr>
        <p:spPr>
          <a:xfrm>
            <a:off x="32019" y="701778"/>
            <a:ext cx="3252252" cy="4995214"/>
          </a:xfrm>
          <a:prstGeom prst="rect">
            <a:avLst/>
          </a:prstGeom>
          <a:noFill/>
        </p:spPr>
        <p:txBody>
          <a:bodyPr wrap="square" rtlCol="0">
            <a:spAutoFit/>
          </a:bodyPr>
          <a:lstStyle/>
          <a:p>
            <a:pPr marL="0" marR="0" lvl="1">
              <a:lnSpc>
                <a:spcPct val="115000"/>
              </a:lnSpc>
              <a:spcBef>
                <a:spcPts val="0"/>
              </a:spcBef>
              <a:spcAft>
                <a:spcPts val="600"/>
              </a:spcAft>
            </a:pPr>
            <a:r>
              <a:rPr lang="en-GB" sz="2000" b="1" dirty="0">
                <a:solidFill>
                  <a:schemeClr val="bg1"/>
                </a:solidFill>
                <a:effectLst/>
                <a:latin typeface="Graphik Arabic Regular" pitchFamily="2" charset="-78"/>
                <a:ea typeface="Trebuchet MS" panose="020B0603020202020204" pitchFamily="34" charset="0"/>
                <a:cs typeface="Graphik Arabic Regular" pitchFamily="2" charset="-78"/>
              </a:rPr>
              <a:t>Standard 4  Infrastructure, Information and Communications Technology and Learning Resources</a:t>
            </a:r>
            <a:endParaRPr lang="en-GB" sz="2000" b="1" dirty="0">
              <a:solidFill>
                <a:schemeClr val="bg1"/>
              </a:solidFill>
              <a:latin typeface="Graphik Arabic Regular" pitchFamily="2" charset="-78"/>
              <a:cs typeface="Graphik Arabic Regular" pitchFamily="2" charset="-78"/>
            </a:endParaRPr>
          </a:p>
          <a:p>
            <a:pPr marL="0" marR="0">
              <a:lnSpc>
                <a:spcPct val="115000"/>
              </a:lnSpc>
              <a:spcBef>
                <a:spcPts val="1200"/>
              </a:spcBef>
              <a:spcAft>
                <a:spcPts val="600"/>
              </a:spcAft>
            </a:pPr>
            <a:r>
              <a:rPr lang="en-GB"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appropriate and sufficient physical infrastructure, ICT and learning resources to support the academic programmes and administrative operations of the institution.</a:t>
            </a:r>
            <a:endParaRPr lang="en-US" dirty="0">
              <a:solidFill>
                <a:schemeClr val="bg1"/>
              </a:solidFill>
              <a:effectLst/>
              <a:latin typeface="Graphik Arabic Regular" pitchFamily="2" charset="-78"/>
              <a:ea typeface="Trebuchet MS" panose="020B0603020202020204" pitchFamily="34" charset="0"/>
              <a:cs typeface="Graphik Arabic Regular" pitchFamily="2" charset="-78"/>
            </a:endParaRPr>
          </a:p>
        </p:txBody>
      </p:sp>
      <p:graphicFrame>
        <p:nvGraphicFramePr>
          <p:cNvPr id="3" name="Diagram 2">
            <a:extLst>
              <a:ext uri="{FF2B5EF4-FFF2-40B4-BE49-F238E27FC236}">
                <a16:creationId xmlns:a16="http://schemas.microsoft.com/office/drawing/2014/main" id="{FE4F5800-57FB-A535-9DCD-5AD92A5837CD}"/>
              </a:ext>
            </a:extLst>
          </p:cNvPr>
          <p:cNvGraphicFramePr/>
          <p:nvPr>
            <p:extLst>
              <p:ext uri="{D42A27DB-BD31-4B8C-83A1-F6EECF244321}">
                <p14:modId xmlns:p14="http://schemas.microsoft.com/office/powerpoint/2010/main" val="2242595364"/>
              </p:ext>
            </p:extLst>
          </p:nvPr>
        </p:nvGraphicFramePr>
        <p:xfrm>
          <a:off x="4031780" y="265921"/>
          <a:ext cx="8080745" cy="6485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9221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BE4D-3196-B790-AF4C-D9C0F03FBD3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30CAEB4-C759-64AF-01E4-A91BF8EAD3BD}"/>
              </a:ext>
            </a:extLst>
          </p:cNvPr>
          <p:cNvSpPr txBox="1"/>
          <p:nvPr/>
        </p:nvSpPr>
        <p:spPr>
          <a:xfrm>
            <a:off x="132079" y="924333"/>
            <a:ext cx="2936941" cy="5136791"/>
          </a:xfrm>
          <a:prstGeom prst="rect">
            <a:avLst/>
          </a:prstGeom>
          <a:noFill/>
        </p:spPr>
        <p:txBody>
          <a:bodyPr wrap="square" rtlCol="0">
            <a:spAutoFit/>
          </a:bodyPr>
          <a:lstStyle/>
          <a:p>
            <a:pPr marL="0" marR="0" lvl="1">
              <a:lnSpc>
                <a:spcPct val="115000"/>
              </a:lnSpc>
              <a:spcBef>
                <a:spcPts val="0"/>
              </a:spcBef>
              <a:spcAft>
                <a:spcPts val="600"/>
              </a:spcAft>
            </a:pPr>
            <a:r>
              <a:rPr lang="en-GB" sz="2400" b="1" dirty="0">
                <a:solidFill>
                  <a:schemeClr val="bg1"/>
                </a:solidFill>
                <a:effectLst/>
                <a:latin typeface="Graphik Arabic Regular" pitchFamily="2" charset="-78"/>
                <a:ea typeface="Trebuchet MS" panose="020B0603020202020204" pitchFamily="34" charset="0"/>
                <a:cs typeface="Graphik Arabic Regular" pitchFamily="2" charset="-78"/>
              </a:rPr>
              <a:t>Standard 5  Management of Academic Affairs </a:t>
            </a:r>
            <a:endParaRPr lang="en-US" sz="24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lnSpc>
                <a:spcPct val="115000"/>
              </a:lnSpc>
              <a:spcBef>
                <a:spcPts val="1200"/>
              </a:spcBef>
              <a:spcAft>
                <a:spcPts val="600"/>
              </a:spcAft>
            </a:pPr>
            <a:r>
              <a:rPr lang="en-GB"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a comprehensive academic management system with a clear management structure and processes in place, to ensure that all academic affairs are effectively planned and managed.</a:t>
            </a:r>
            <a:endParaRPr lang="en-US" dirty="0">
              <a:solidFill>
                <a:schemeClr val="bg1"/>
              </a:solidFill>
              <a:effectLst/>
              <a:latin typeface="Graphik Arabic Regular" pitchFamily="2" charset="-78"/>
              <a:ea typeface="Trebuchet MS" panose="020B0603020202020204" pitchFamily="34" charset="0"/>
              <a:cs typeface="Graphik Arabic Regular" pitchFamily="2" charset="-78"/>
            </a:endParaRPr>
          </a:p>
          <a:p>
            <a:pPr lvl="0"/>
            <a:endParaRPr lang="en-GB" b="1" dirty="0">
              <a:solidFill>
                <a:schemeClr val="bg1"/>
              </a:solidFill>
              <a:latin typeface="Graphik Arabic Regular" pitchFamily="2" charset="-78"/>
              <a:cs typeface="Graphik Arabic Regular" pitchFamily="2" charset="-78"/>
            </a:endParaRPr>
          </a:p>
        </p:txBody>
      </p:sp>
      <p:grpSp>
        <p:nvGrpSpPr>
          <p:cNvPr id="6" name="Group 5">
            <a:extLst>
              <a:ext uri="{FF2B5EF4-FFF2-40B4-BE49-F238E27FC236}">
                <a16:creationId xmlns:a16="http://schemas.microsoft.com/office/drawing/2014/main" id="{480B45EB-E2E0-BD9E-4FEE-14922C6CEC54}"/>
              </a:ext>
            </a:extLst>
          </p:cNvPr>
          <p:cNvGrpSpPr/>
          <p:nvPr/>
        </p:nvGrpSpPr>
        <p:grpSpPr>
          <a:xfrm>
            <a:off x="5263119" y="1131962"/>
            <a:ext cx="6241309" cy="2308564"/>
            <a:chOff x="5507636" y="19872"/>
            <a:chExt cx="3950265" cy="2308564"/>
          </a:xfrm>
        </p:grpSpPr>
        <p:sp>
          <p:nvSpPr>
            <p:cNvPr id="7" name="Rectangle 6">
              <a:extLst>
                <a:ext uri="{FF2B5EF4-FFF2-40B4-BE49-F238E27FC236}">
                  <a16:creationId xmlns:a16="http://schemas.microsoft.com/office/drawing/2014/main" id="{41F37B5B-CBB1-0451-0416-92E0FC886246}"/>
                </a:ext>
              </a:extLst>
            </p:cNvPr>
            <p:cNvSpPr/>
            <p:nvPr/>
          </p:nvSpPr>
          <p:spPr>
            <a:xfrm>
              <a:off x="5857748" y="19872"/>
              <a:ext cx="3549874"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BD26034D-D9B2-441A-0C60-C505D9A9A775}"/>
                </a:ext>
              </a:extLst>
            </p:cNvPr>
            <p:cNvSpPr txBox="1"/>
            <p:nvPr/>
          </p:nvSpPr>
          <p:spPr>
            <a:xfrm>
              <a:off x="5507636" y="824716"/>
              <a:ext cx="3950265"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algn="just"/>
              <a:r>
                <a:rPr lang="en-GB" b="1" u="sng" dirty="0">
                  <a:effectLst/>
                  <a:latin typeface="Graphik Arabic Regular" pitchFamily="2" charset="-78"/>
                  <a:ea typeface="Trebuchet MS" panose="020B0603020202020204" pitchFamily="34" charset="0"/>
                  <a:cs typeface="Graphik Arabic Regular" pitchFamily="2" charset="-78"/>
                </a:rPr>
                <a:t>Indicator 13 – Academic Management and Integrity</a:t>
              </a:r>
              <a:endParaRPr lang="en-US" dirty="0">
                <a:effectLst/>
                <a:latin typeface="Graphik Arabic Regular" pitchFamily="2" charset="-78"/>
                <a:ea typeface="Trebuchet MS" panose="020B0603020202020204" pitchFamily="34" charset="0"/>
                <a:cs typeface="Graphik Arabic Regular" pitchFamily="2" charset="-78"/>
              </a:endParaRPr>
            </a:p>
            <a:p>
              <a:pPr marL="0" marR="0"/>
              <a:r>
                <a:rPr lang="en-GB" dirty="0">
                  <a:effectLst/>
                  <a:latin typeface="Graphik Arabic Regular" pitchFamily="2" charset="-78"/>
                  <a:ea typeface="Calibri" panose="020F0502020204030204" pitchFamily="34" charset="0"/>
                  <a:cs typeface="Graphik Arabic Regular" pitchFamily="2" charset="-78"/>
                </a:rPr>
                <a:t>The institution </a:t>
              </a:r>
              <a:r>
                <a:rPr lang="en-GB" dirty="0">
                  <a:effectLst/>
                  <a:latin typeface="Graphik Arabic Regular" pitchFamily="2" charset="-78"/>
                  <a:ea typeface="Trebuchet MS" panose="020B0603020202020204" pitchFamily="34" charset="0"/>
                  <a:cs typeface="Graphik Arabic Regular" pitchFamily="2" charset="-78"/>
                </a:rPr>
                <a:t>upholds and maintains </a:t>
              </a:r>
              <a:r>
                <a:rPr lang="en-GB" dirty="0">
                  <a:effectLst/>
                  <a:latin typeface="Graphik Arabic Regular" pitchFamily="2" charset="-78"/>
                  <a:ea typeface="Calibri" panose="020F0502020204030204" pitchFamily="34" charset="0"/>
                  <a:cs typeface="Graphik Arabic Regular" pitchFamily="2" charset="-78"/>
                </a:rPr>
                <a:t>academic standards and protects academic integrity throughout its teaching and research activities. </a:t>
              </a:r>
              <a:endParaRPr lang="en-US" dirty="0">
                <a:effectLst/>
                <a:latin typeface="Graphik Arabic Regular" pitchFamily="2" charset="-78"/>
                <a:ea typeface="Trebuchet MS" panose="020B0603020202020204" pitchFamily="34" charset="0"/>
                <a:cs typeface="Graphik Arabic Regular" pitchFamily="2" charset="-78"/>
              </a:endParaRPr>
            </a:p>
          </p:txBody>
        </p:sp>
      </p:grpSp>
      <p:sp>
        <p:nvSpPr>
          <p:cNvPr id="3" name="Oval 2">
            <a:extLst>
              <a:ext uri="{FF2B5EF4-FFF2-40B4-BE49-F238E27FC236}">
                <a16:creationId xmlns:a16="http://schemas.microsoft.com/office/drawing/2014/main" id="{316F1B6A-646F-D116-6FE1-05404E771B0E}"/>
              </a:ext>
            </a:extLst>
          </p:cNvPr>
          <p:cNvSpPr/>
          <p:nvPr/>
        </p:nvSpPr>
        <p:spPr>
          <a:xfrm>
            <a:off x="4272987" y="2199560"/>
            <a:ext cx="739725" cy="739932"/>
          </a:xfrm>
          <a:prstGeom prst="ellipse">
            <a:avLst/>
          </a:prstGeom>
          <a:blipFill>
            <a:blip r:embed="rId2">
              <a:extLst>
                <a:ext uri="{837473B0-CC2E-450A-ABE3-18F120FF3D39}">
                  <a1611:picAttrSrcUrl xmlns:a1611="http://schemas.microsoft.com/office/drawing/2016/11/main" r:id="rId3"/>
                </a:ext>
              </a:extLst>
            </a:blip>
            <a:srcRect/>
            <a:stretch>
              <a:fillRect l="-25000" r="-25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1248692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677A1-AFB1-FC46-26B7-E049E9DA91AA}"/>
              </a:ext>
            </a:extLst>
          </p:cNvPr>
          <p:cNvSpPr txBox="1"/>
          <p:nvPr/>
        </p:nvSpPr>
        <p:spPr>
          <a:xfrm>
            <a:off x="132079" y="701040"/>
            <a:ext cx="2936941" cy="5813899"/>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5  Management of Academic Affairs </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lnSpc>
                <a:spcPct val="115000"/>
              </a:lnSpc>
              <a:spcBef>
                <a:spcPts val="1200"/>
              </a:spcBef>
              <a:spcAft>
                <a:spcPts val="600"/>
              </a:spcAft>
            </a:pPr>
            <a:r>
              <a:rPr lang="en-GB"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a comprehensive academic management system with a clear management structure and processes in place, to ensure that all academic affairs are effectively planned and managed.</a:t>
            </a:r>
            <a:endParaRPr lang="en-US" dirty="0">
              <a:solidFill>
                <a:schemeClr val="bg1"/>
              </a:solidFill>
              <a:effectLst/>
              <a:latin typeface="Graphik Arabic Regular" pitchFamily="2" charset="-78"/>
              <a:ea typeface="Trebuchet MS" panose="020B0603020202020204" pitchFamily="34" charset="0"/>
              <a:cs typeface="Graphik Arabic Regular" pitchFamily="2" charset="-78"/>
            </a:endParaRPr>
          </a:p>
          <a:p>
            <a:pPr lvl="0"/>
            <a:endParaRPr lang="en-GB" sz="1600" b="1" dirty="0">
              <a:solidFill>
                <a:schemeClr val="bg1"/>
              </a:solidFill>
              <a:latin typeface="Graphik Arabic Regular" pitchFamily="2" charset="-78"/>
              <a:cs typeface="Graphik Arabic Regular" pitchFamily="2" charset="-78"/>
            </a:endParaRPr>
          </a:p>
        </p:txBody>
      </p:sp>
      <p:graphicFrame>
        <p:nvGraphicFramePr>
          <p:cNvPr id="4" name="Diagram 3">
            <a:extLst>
              <a:ext uri="{FF2B5EF4-FFF2-40B4-BE49-F238E27FC236}">
                <a16:creationId xmlns:a16="http://schemas.microsoft.com/office/drawing/2014/main" id="{CCD74745-9E74-E144-67DE-DD2BCB048C5F}"/>
              </a:ext>
            </a:extLst>
          </p:cNvPr>
          <p:cNvGraphicFramePr/>
          <p:nvPr>
            <p:extLst>
              <p:ext uri="{D42A27DB-BD31-4B8C-83A1-F6EECF244321}">
                <p14:modId xmlns:p14="http://schemas.microsoft.com/office/powerpoint/2010/main" val="2865855725"/>
              </p:ext>
            </p:extLst>
          </p:nvPr>
        </p:nvGraphicFramePr>
        <p:xfrm>
          <a:off x="3880884" y="177641"/>
          <a:ext cx="7985051" cy="3160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11B53907-E3CE-7091-B163-6F2BB5EE5ED4}"/>
              </a:ext>
            </a:extLst>
          </p:cNvPr>
          <p:cNvGraphicFramePr/>
          <p:nvPr>
            <p:extLst>
              <p:ext uri="{D42A27DB-BD31-4B8C-83A1-F6EECF244321}">
                <p14:modId xmlns:p14="http://schemas.microsoft.com/office/powerpoint/2010/main" val="261219801"/>
              </p:ext>
            </p:extLst>
          </p:nvPr>
        </p:nvGraphicFramePr>
        <p:xfrm>
          <a:off x="3636334" y="3338623"/>
          <a:ext cx="8229601" cy="29855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93491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77A38-E68B-8325-FA2F-A62690AD2C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D84A9F6-7DE4-EBD2-F6E8-484962409E78}"/>
              </a:ext>
            </a:extLst>
          </p:cNvPr>
          <p:cNvSpPr txBox="1"/>
          <p:nvPr/>
        </p:nvSpPr>
        <p:spPr>
          <a:xfrm>
            <a:off x="132079" y="701040"/>
            <a:ext cx="2936941" cy="5813899"/>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5  Management of Academic Affairs </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lnSpc>
                <a:spcPct val="115000"/>
              </a:lnSpc>
              <a:spcBef>
                <a:spcPts val="1200"/>
              </a:spcBef>
              <a:spcAft>
                <a:spcPts val="600"/>
              </a:spcAft>
            </a:pPr>
            <a:r>
              <a:rPr lang="en-GB"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a comprehensive academic management system with a clear management structure and processes in place, to ensure that all academic affairs are effectively planned and managed.</a:t>
            </a:r>
            <a:endParaRPr lang="en-US" dirty="0">
              <a:solidFill>
                <a:schemeClr val="bg1"/>
              </a:solidFill>
              <a:effectLst/>
              <a:latin typeface="Graphik Arabic Regular" pitchFamily="2" charset="-78"/>
              <a:ea typeface="Trebuchet MS" panose="020B0603020202020204" pitchFamily="34" charset="0"/>
              <a:cs typeface="Graphik Arabic Regular" pitchFamily="2" charset="-78"/>
            </a:endParaRPr>
          </a:p>
          <a:p>
            <a:pPr lvl="0"/>
            <a:endParaRPr lang="en-GB" sz="1600" b="1" dirty="0">
              <a:solidFill>
                <a:schemeClr val="bg1"/>
              </a:solidFill>
              <a:latin typeface="Graphik Arabic Regular" pitchFamily="2" charset="-78"/>
              <a:cs typeface="Graphik Arabic Regular" pitchFamily="2" charset="-78"/>
            </a:endParaRPr>
          </a:p>
        </p:txBody>
      </p:sp>
      <p:sp>
        <p:nvSpPr>
          <p:cNvPr id="7" name="Rectangle 6">
            <a:extLst>
              <a:ext uri="{FF2B5EF4-FFF2-40B4-BE49-F238E27FC236}">
                <a16:creationId xmlns:a16="http://schemas.microsoft.com/office/drawing/2014/main" id="{051847D0-7C57-2B0B-1621-1CA06D4BFEAD}"/>
              </a:ext>
            </a:extLst>
          </p:cNvPr>
          <p:cNvSpPr/>
          <p:nvPr/>
        </p:nvSpPr>
        <p:spPr>
          <a:xfrm>
            <a:off x="5843880" y="2694947"/>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F105A1B7-59DA-19FB-F420-A2A08FAF4A48}"/>
              </a:ext>
            </a:extLst>
          </p:cNvPr>
          <p:cNvGrpSpPr/>
          <p:nvPr/>
        </p:nvGrpSpPr>
        <p:grpSpPr>
          <a:xfrm>
            <a:off x="4864994" y="1741229"/>
            <a:ext cx="6437415" cy="1854211"/>
            <a:chOff x="5794033" y="936507"/>
            <a:chExt cx="5053124" cy="1854211"/>
          </a:xfrm>
        </p:grpSpPr>
        <p:sp>
          <p:nvSpPr>
            <p:cNvPr id="11" name="Rectangle 10">
              <a:extLst>
                <a:ext uri="{FF2B5EF4-FFF2-40B4-BE49-F238E27FC236}">
                  <a16:creationId xmlns:a16="http://schemas.microsoft.com/office/drawing/2014/main" id="{C9ED5749-E463-2357-62A9-BB12009E8F9C}"/>
                </a:ext>
              </a:extLst>
            </p:cNvPr>
            <p:cNvSpPr/>
            <p:nvPr/>
          </p:nvSpPr>
          <p:spPr>
            <a:xfrm>
              <a:off x="5962716" y="1286998"/>
              <a:ext cx="488444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12" name="TextBox 11">
              <a:extLst>
                <a:ext uri="{FF2B5EF4-FFF2-40B4-BE49-F238E27FC236}">
                  <a16:creationId xmlns:a16="http://schemas.microsoft.com/office/drawing/2014/main" id="{B378D80B-A128-C5A3-EE30-B67E58F9F222}"/>
                </a:ext>
              </a:extLst>
            </p:cNvPr>
            <p:cNvSpPr txBox="1"/>
            <p:nvPr/>
          </p:nvSpPr>
          <p:spPr>
            <a:xfrm>
              <a:off x="5794033" y="936507"/>
              <a:ext cx="5016250"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r>
                <a:rPr lang="en-GB" b="1" u="sng" dirty="0">
                  <a:effectLst/>
                  <a:latin typeface="Graphik Arabic Regular" pitchFamily="2" charset="-78"/>
                  <a:ea typeface="Trebuchet MS" panose="020B0603020202020204" pitchFamily="34" charset="0"/>
                  <a:cs typeface="Graphik Arabic Regular" pitchFamily="2" charset="-78"/>
                </a:rPr>
                <a:t>Indicator 14 – Design and Approval of New Academic Programmes</a:t>
              </a:r>
              <a:endParaRPr lang="en-US" dirty="0">
                <a:effectLst/>
                <a:latin typeface="Graphik Arabic Regular" pitchFamily="2" charset="-78"/>
                <a:ea typeface="Trebuchet MS" panose="020B0603020202020204" pitchFamily="34" charset="0"/>
                <a:cs typeface="Graphik Arabic Regular" pitchFamily="2" charset="-78"/>
              </a:endParaRPr>
            </a:p>
            <a:p>
              <a:pPr marL="0" marR="0"/>
              <a:r>
                <a:rPr lang="en-GB" dirty="0">
                  <a:effectLst/>
                  <a:latin typeface="Graphik Arabic Regular" pitchFamily="2" charset="-78"/>
                  <a:ea typeface="Trebuchet MS" panose="020B0603020202020204" pitchFamily="34" charset="0"/>
                  <a:cs typeface="Graphik Arabic Regular" pitchFamily="2" charset="-78"/>
                </a:rPr>
                <a:t>The institution has rigorous systems and processes for the design and approval of new programmes to ensure sound academic standards are met. </a:t>
              </a:r>
              <a:endParaRPr lang="en-US" dirty="0">
                <a:effectLst/>
                <a:latin typeface="Graphik Arabic Regular" pitchFamily="2" charset="-78"/>
                <a:ea typeface="Trebuchet MS" panose="020B0603020202020204" pitchFamily="34" charset="0"/>
                <a:cs typeface="Graphik Arabic Regular" pitchFamily="2" charset="-78"/>
              </a:endParaRPr>
            </a:p>
          </p:txBody>
        </p:sp>
      </p:grpSp>
      <p:sp>
        <p:nvSpPr>
          <p:cNvPr id="15" name="Rectangle 14">
            <a:extLst>
              <a:ext uri="{FF2B5EF4-FFF2-40B4-BE49-F238E27FC236}">
                <a16:creationId xmlns:a16="http://schemas.microsoft.com/office/drawing/2014/main" id="{9D99F366-C7FE-530D-2614-888F30363A99}"/>
              </a:ext>
            </a:extLst>
          </p:cNvPr>
          <p:cNvSpPr/>
          <p:nvPr/>
        </p:nvSpPr>
        <p:spPr>
          <a:xfrm>
            <a:off x="5087709" y="3545849"/>
            <a:ext cx="5785240"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grpSp>
        <p:nvGrpSpPr>
          <p:cNvPr id="19" name="Group 18">
            <a:extLst>
              <a:ext uri="{FF2B5EF4-FFF2-40B4-BE49-F238E27FC236}">
                <a16:creationId xmlns:a16="http://schemas.microsoft.com/office/drawing/2014/main" id="{08424CCF-14D2-8FB9-883D-69B855306196}"/>
              </a:ext>
            </a:extLst>
          </p:cNvPr>
          <p:cNvGrpSpPr/>
          <p:nvPr/>
        </p:nvGrpSpPr>
        <p:grpSpPr>
          <a:xfrm>
            <a:off x="4854362" y="3572461"/>
            <a:ext cx="6448047" cy="1706574"/>
            <a:chOff x="6453330" y="3733709"/>
            <a:chExt cx="4727434" cy="1706574"/>
          </a:xfrm>
        </p:grpSpPr>
        <p:sp>
          <p:nvSpPr>
            <p:cNvPr id="20" name="Rectangle 19">
              <a:extLst>
                <a:ext uri="{FF2B5EF4-FFF2-40B4-BE49-F238E27FC236}">
                  <a16:creationId xmlns:a16="http://schemas.microsoft.com/office/drawing/2014/main" id="{4E3194F8-0A13-F517-9FFB-44EAB69B2F94}"/>
                </a:ext>
              </a:extLst>
            </p:cNvPr>
            <p:cNvSpPr/>
            <p:nvPr/>
          </p:nvSpPr>
          <p:spPr>
            <a:xfrm>
              <a:off x="6641129" y="3936563"/>
              <a:ext cx="4045777"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21" name="TextBox 20">
              <a:extLst>
                <a:ext uri="{FF2B5EF4-FFF2-40B4-BE49-F238E27FC236}">
                  <a16:creationId xmlns:a16="http://schemas.microsoft.com/office/drawing/2014/main" id="{82E2BC33-7DB7-4A0F-FD0F-F3A5A7FB61C0}"/>
                </a:ext>
              </a:extLst>
            </p:cNvPr>
            <p:cNvSpPr txBox="1"/>
            <p:nvPr/>
          </p:nvSpPr>
          <p:spPr>
            <a:xfrm>
              <a:off x="6453330" y="3733709"/>
              <a:ext cx="4727434"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r>
                <a:rPr lang="en-GB" b="1" u="sng" dirty="0">
                  <a:effectLst/>
                  <a:latin typeface="Graphik Arabic Regular" pitchFamily="2" charset="-78"/>
                  <a:ea typeface="Trebuchet MS" panose="020B0603020202020204" pitchFamily="34" charset="0"/>
                  <a:cs typeface="Graphik Arabic Regular" pitchFamily="2" charset="-78"/>
                </a:rPr>
                <a:t>Indicator 15 – Academic Programme Reviews</a:t>
              </a:r>
              <a:endParaRPr lang="en-US" dirty="0">
                <a:effectLst/>
                <a:latin typeface="Graphik Arabic Regular" pitchFamily="2" charset="-78"/>
                <a:ea typeface="Trebuchet MS" panose="020B0603020202020204" pitchFamily="34" charset="0"/>
                <a:cs typeface="Graphik Arabic Regular" pitchFamily="2" charset="-78"/>
              </a:endParaRPr>
            </a:p>
            <a:p>
              <a:pPr marL="0" marR="0"/>
              <a:r>
                <a:rPr lang="en-GB" dirty="0">
                  <a:effectLst/>
                  <a:latin typeface="Graphik Arabic Regular" pitchFamily="2" charset="-78"/>
                  <a:ea typeface="Trebuchet MS" panose="020B0603020202020204" pitchFamily="34" charset="0"/>
                  <a:cs typeface="Graphik Arabic Regular" pitchFamily="2" charset="-78"/>
                </a:rPr>
                <a:t>The institution has rigorous systems and processes for the review of existing/running programmes to ensure sound academic standards are met. These are consistently applied, regularly monitored, and reviewed. </a:t>
              </a:r>
              <a:endParaRPr lang="en-US" dirty="0">
                <a:effectLst/>
                <a:latin typeface="Graphik Arabic Regular" pitchFamily="2" charset="-78"/>
                <a:ea typeface="Trebuchet MS" panose="020B0603020202020204" pitchFamily="34" charset="0"/>
                <a:cs typeface="Graphik Arabic Regular" pitchFamily="2" charset="-78"/>
              </a:endParaRPr>
            </a:p>
          </p:txBody>
        </p:sp>
      </p:grpSp>
      <p:sp>
        <p:nvSpPr>
          <p:cNvPr id="17" name="Oval 16">
            <a:extLst>
              <a:ext uri="{FF2B5EF4-FFF2-40B4-BE49-F238E27FC236}">
                <a16:creationId xmlns:a16="http://schemas.microsoft.com/office/drawing/2014/main" id="{7DB828C9-081D-F57F-C966-6C8BFEE7DB9A}"/>
              </a:ext>
            </a:extLst>
          </p:cNvPr>
          <p:cNvSpPr/>
          <p:nvPr/>
        </p:nvSpPr>
        <p:spPr>
          <a:xfrm>
            <a:off x="3974944" y="1864232"/>
            <a:ext cx="685921" cy="739932"/>
          </a:xfrm>
          <a:prstGeom prst="ellipse">
            <a:avLst/>
          </a:prstGeom>
          <a: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50000" r="-50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4" name="Oval 23">
            <a:extLst>
              <a:ext uri="{FF2B5EF4-FFF2-40B4-BE49-F238E27FC236}">
                <a16:creationId xmlns:a16="http://schemas.microsoft.com/office/drawing/2014/main" id="{1884E6C8-54C0-05C1-711F-D13F79413E6C}"/>
              </a:ext>
            </a:extLst>
          </p:cNvPr>
          <p:cNvSpPr/>
          <p:nvPr/>
        </p:nvSpPr>
        <p:spPr>
          <a:xfrm>
            <a:off x="3985576" y="3692482"/>
            <a:ext cx="739725" cy="739932"/>
          </a:xfrm>
          <a:prstGeom prst="ellipse">
            <a:avLst/>
          </a:prstGeom>
          <a: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828102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71945-F01F-0C17-344B-513786A6DE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8328BE-CFAF-58BF-5BB2-F27108084F75}"/>
              </a:ext>
            </a:extLst>
          </p:cNvPr>
          <p:cNvSpPr txBox="1"/>
          <p:nvPr/>
        </p:nvSpPr>
        <p:spPr>
          <a:xfrm>
            <a:off x="132079" y="701040"/>
            <a:ext cx="2936941" cy="5813899"/>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5  Management of Academic Affairs </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lnSpc>
                <a:spcPct val="115000"/>
              </a:lnSpc>
              <a:spcBef>
                <a:spcPts val="1200"/>
              </a:spcBef>
              <a:spcAft>
                <a:spcPts val="600"/>
              </a:spcAft>
            </a:pPr>
            <a:r>
              <a:rPr lang="en-GB"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a comprehensive academic management system with a clear management structure and processes in place, to ensure that all academic affairs are effectively planned and managed.</a:t>
            </a:r>
            <a:endParaRPr lang="en-US" dirty="0">
              <a:solidFill>
                <a:schemeClr val="bg1"/>
              </a:solidFill>
              <a:effectLst/>
              <a:latin typeface="Graphik Arabic Regular" pitchFamily="2" charset="-78"/>
              <a:ea typeface="Trebuchet MS" panose="020B0603020202020204" pitchFamily="34" charset="0"/>
              <a:cs typeface="Graphik Arabic Regular" pitchFamily="2" charset="-78"/>
            </a:endParaRPr>
          </a:p>
          <a:p>
            <a:pPr lvl="0"/>
            <a:endParaRPr lang="en-GB" sz="1600" b="1" dirty="0">
              <a:solidFill>
                <a:schemeClr val="bg1"/>
              </a:solidFill>
              <a:latin typeface="Graphik Arabic Regular" pitchFamily="2" charset="-78"/>
              <a:cs typeface="Graphik Arabic Regular" pitchFamily="2" charset="-78"/>
            </a:endParaRPr>
          </a:p>
        </p:txBody>
      </p:sp>
      <p:graphicFrame>
        <p:nvGraphicFramePr>
          <p:cNvPr id="3" name="Diagram 2">
            <a:extLst>
              <a:ext uri="{FF2B5EF4-FFF2-40B4-BE49-F238E27FC236}">
                <a16:creationId xmlns:a16="http://schemas.microsoft.com/office/drawing/2014/main" id="{F3587EE0-5DF2-4344-3AE3-8143707C095B}"/>
              </a:ext>
            </a:extLst>
          </p:cNvPr>
          <p:cNvGraphicFramePr/>
          <p:nvPr>
            <p:extLst>
              <p:ext uri="{D42A27DB-BD31-4B8C-83A1-F6EECF244321}">
                <p14:modId xmlns:p14="http://schemas.microsoft.com/office/powerpoint/2010/main" val="711882921"/>
              </p:ext>
            </p:extLst>
          </p:nvPr>
        </p:nvGraphicFramePr>
        <p:xfrm>
          <a:off x="3359887" y="434647"/>
          <a:ext cx="8147141" cy="5911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7764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2ED0D-B6B7-1378-D7EA-501B9681E2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2B1606B-8384-AC8B-DC45-0D11E84143AE}"/>
              </a:ext>
            </a:extLst>
          </p:cNvPr>
          <p:cNvSpPr txBox="1"/>
          <p:nvPr/>
        </p:nvSpPr>
        <p:spPr>
          <a:xfrm>
            <a:off x="132079" y="701040"/>
            <a:ext cx="2936941" cy="5813899"/>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5  Management of Academic Affairs </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lnSpc>
                <a:spcPct val="115000"/>
              </a:lnSpc>
              <a:spcBef>
                <a:spcPts val="1200"/>
              </a:spcBef>
              <a:spcAft>
                <a:spcPts val="600"/>
              </a:spcAft>
            </a:pPr>
            <a:r>
              <a:rPr lang="en-GB"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a comprehensive academic management system with a clear management structure and processes in place, to ensure that all academic affairs are effectively planned and managed.</a:t>
            </a:r>
            <a:endParaRPr lang="en-US" dirty="0">
              <a:solidFill>
                <a:schemeClr val="bg1"/>
              </a:solidFill>
              <a:effectLst/>
              <a:latin typeface="Graphik Arabic Regular" pitchFamily="2" charset="-78"/>
              <a:ea typeface="Trebuchet MS" panose="020B0603020202020204" pitchFamily="34" charset="0"/>
              <a:cs typeface="Graphik Arabic Regular" pitchFamily="2" charset="-78"/>
            </a:endParaRPr>
          </a:p>
          <a:p>
            <a:pPr lvl="0"/>
            <a:endParaRPr lang="en-GB" sz="1600" b="1" dirty="0">
              <a:solidFill>
                <a:schemeClr val="bg1"/>
              </a:solidFill>
              <a:latin typeface="Graphik Arabic Regular" pitchFamily="2" charset="-78"/>
              <a:cs typeface="Graphik Arabic Regular" pitchFamily="2" charset="-78"/>
            </a:endParaRPr>
          </a:p>
        </p:txBody>
      </p:sp>
      <p:sp>
        <p:nvSpPr>
          <p:cNvPr id="20" name="Rectangle 19">
            <a:extLst>
              <a:ext uri="{FF2B5EF4-FFF2-40B4-BE49-F238E27FC236}">
                <a16:creationId xmlns:a16="http://schemas.microsoft.com/office/drawing/2014/main" id="{E9EAAE38-1DBE-E84B-4485-87C42298B078}"/>
              </a:ext>
            </a:extLst>
          </p:cNvPr>
          <p:cNvSpPr/>
          <p:nvPr/>
        </p:nvSpPr>
        <p:spPr>
          <a:xfrm>
            <a:off x="5725152" y="3392551"/>
            <a:ext cx="5822735"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5" name="TextBox 24">
            <a:extLst>
              <a:ext uri="{FF2B5EF4-FFF2-40B4-BE49-F238E27FC236}">
                <a16:creationId xmlns:a16="http://schemas.microsoft.com/office/drawing/2014/main" id="{B2B4ED9A-E7D1-E299-F122-A309CE825D58}"/>
              </a:ext>
            </a:extLst>
          </p:cNvPr>
          <p:cNvSpPr txBox="1"/>
          <p:nvPr/>
        </p:nvSpPr>
        <p:spPr>
          <a:xfrm>
            <a:off x="5086819" y="2396778"/>
            <a:ext cx="6327226" cy="1685077"/>
          </a:xfrm>
          <a:prstGeom prst="rect">
            <a:avLst/>
          </a:prstGeom>
          <a:noFill/>
        </p:spPr>
        <p:txBody>
          <a:bodyPr wrap="square">
            <a:spAutoFit/>
          </a:bodyPr>
          <a:lstStyle/>
          <a:p>
            <a:pPr marL="0" marR="0" algn="just">
              <a:lnSpc>
                <a:spcPct val="115000"/>
              </a:lnSpc>
            </a:pPr>
            <a:r>
              <a:rPr lang="en-GB" b="1" u="sng" dirty="0">
                <a:effectLst/>
                <a:latin typeface="Graphik Arabic Regular" pitchFamily="2" charset="-78"/>
                <a:ea typeface="Trebuchet MS" panose="020B0603020202020204" pitchFamily="34" charset="0"/>
                <a:cs typeface="Graphik Arabic Regular" pitchFamily="2" charset="-78"/>
              </a:rPr>
              <a:t>Indicator 16 – Admission and Certification</a:t>
            </a:r>
            <a:endParaRPr lang="en-US" dirty="0">
              <a:effectLst/>
              <a:latin typeface="Graphik Arabic Regular" pitchFamily="2" charset="-78"/>
              <a:ea typeface="Trebuchet MS" panose="020B0603020202020204" pitchFamily="34" charset="0"/>
              <a:cs typeface="Graphik Arabic Regular" pitchFamily="2" charset="-78"/>
            </a:endParaRPr>
          </a:p>
          <a:p>
            <a:pPr marL="0" marR="0">
              <a:lnSpc>
                <a:spcPct val="115000"/>
              </a:lnSpc>
            </a:pPr>
            <a:r>
              <a:rPr lang="en-GB" dirty="0">
                <a:effectLst/>
                <a:latin typeface="Graphik Arabic Regular" pitchFamily="2" charset="-78"/>
                <a:ea typeface="Trebuchet MS" panose="020B0603020202020204" pitchFamily="34" charset="0"/>
                <a:cs typeface="Graphik Arabic Regular" pitchFamily="2" charset="-78"/>
              </a:rPr>
              <a:t>The institution has appropriate and rigorously enforced admission criteria for all its programmes and formal arrangements for ensuring the accuracy and authenticity of student records and certification. </a:t>
            </a:r>
            <a:endParaRPr lang="en-US" dirty="0">
              <a:effectLst/>
              <a:latin typeface="Graphik Arabic Regular" pitchFamily="2" charset="-78"/>
              <a:ea typeface="Trebuchet MS" panose="020B0603020202020204" pitchFamily="34" charset="0"/>
              <a:cs typeface="Graphik Arabic Regular" pitchFamily="2" charset="-78"/>
            </a:endParaRPr>
          </a:p>
        </p:txBody>
      </p:sp>
      <p:sp>
        <p:nvSpPr>
          <p:cNvPr id="26" name="Oval 25">
            <a:extLst>
              <a:ext uri="{FF2B5EF4-FFF2-40B4-BE49-F238E27FC236}">
                <a16:creationId xmlns:a16="http://schemas.microsoft.com/office/drawing/2014/main" id="{F2EFB1CC-61C1-A4B8-8F0A-F744FE02B3D7}"/>
              </a:ext>
            </a:extLst>
          </p:cNvPr>
          <p:cNvSpPr/>
          <p:nvPr/>
        </p:nvSpPr>
        <p:spPr>
          <a:xfrm>
            <a:off x="4234859" y="2391441"/>
            <a:ext cx="739725" cy="739932"/>
          </a:xfrm>
          <a:prstGeom prst="ellipse">
            <a:avLst/>
          </a:prstGeom>
          <a: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5000" r="-25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i="1"/>
          </a:p>
        </p:txBody>
      </p:sp>
    </p:spTree>
    <p:extLst>
      <p:ext uri="{BB962C8B-B14F-4D97-AF65-F5344CB8AC3E}">
        <p14:creationId xmlns:p14="http://schemas.microsoft.com/office/powerpoint/2010/main" val="300116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22FCB-E681-C259-6400-C65A48C812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11B9D5-6B11-AEB9-B06E-0A75E46BBD86}"/>
              </a:ext>
            </a:extLst>
          </p:cNvPr>
          <p:cNvSpPr txBox="1"/>
          <p:nvPr/>
        </p:nvSpPr>
        <p:spPr>
          <a:xfrm>
            <a:off x="132079" y="701040"/>
            <a:ext cx="2936941" cy="5813899"/>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5  Management of Academic Affairs </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lnSpc>
                <a:spcPct val="115000"/>
              </a:lnSpc>
              <a:spcBef>
                <a:spcPts val="1200"/>
              </a:spcBef>
              <a:spcAft>
                <a:spcPts val="600"/>
              </a:spcAft>
            </a:pPr>
            <a:r>
              <a:rPr lang="en-GB"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a comprehensive academic management system with a clear management structure and processes in place, to ensure that all academic affairs are effectively planned and managed.</a:t>
            </a:r>
            <a:endParaRPr lang="en-US" dirty="0">
              <a:solidFill>
                <a:schemeClr val="bg1"/>
              </a:solidFill>
              <a:effectLst/>
              <a:latin typeface="Graphik Arabic Regular" pitchFamily="2" charset="-78"/>
              <a:ea typeface="Trebuchet MS" panose="020B0603020202020204" pitchFamily="34" charset="0"/>
              <a:cs typeface="Graphik Arabic Regular" pitchFamily="2" charset="-78"/>
            </a:endParaRPr>
          </a:p>
          <a:p>
            <a:pPr lvl="0"/>
            <a:endParaRPr lang="en-GB" sz="1600" b="1" dirty="0">
              <a:solidFill>
                <a:schemeClr val="bg1"/>
              </a:solidFill>
              <a:latin typeface="Graphik Arabic Regular" pitchFamily="2" charset="-78"/>
              <a:cs typeface="Graphik Arabic Regular" pitchFamily="2" charset="-78"/>
            </a:endParaRPr>
          </a:p>
        </p:txBody>
      </p:sp>
      <p:sp>
        <p:nvSpPr>
          <p:cNvPr id="20" name="Rectangle 19">
            <a:extLst>
              <a:ext uri="{FF2B5EF4-FFF2-40B4-BE49-F238E27FC236}">
                <a16:creationId xmlns:a16="http://schemas.microsoft.com/office/drawing/2014/main" id="{9BDDBA53-C327-4591-D360-FC5B6BA28C89}"/>
              </a:ext>
            </a:extLst>
          </p:cNvPr>
          <p:cNvSpPr/>
          <p:nvPr/>
        </p:nvSpPr>
        <p:spPr>
          <a:xfrm>
            <a:off x="5725152" y="3392551"/>
            <a:ext cx="5822735"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aphicFrame>
        <p:nvGraphicFramePr>
          <p:cNvPr id="3" name="Diagram 2">
            <a:extLst>
              <a:ext uri="{FF2B5EF4-FFF2-40B4-BE49-F238E27FC236}">
                <a16:creationId xmlns:a16="http://schemas.microsoft.com/office/drawing/2014/main" id="{D7D2222C-5951-938B-C289-5D9D7914F245}"/>
              </a:ext>
            </a:extLst>
          </p:cNvPr>
          <p:cNvGraphicFramePr/>
          <p:nvPr>
            <p:extLst>
              <p:ext uri="{D42A27DB-BD31-4B8C-83A1-F6EECF244321}">
                <p14:modId xmlns:p14="http://schemas.microsoft.com/office/powerpoint/2010/main" val="3161285659"/>
              </p:ext>
            </p:extLst>
          </p:nvPr>
        </p:nvGraphicFramePr>
        <p:xfrm>
          <a:off x="3931920" y="-182880"/>
          <a:ext cx="8125875" cy="6941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1727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677A1-AFB1-FC46-26B7-E049E9DA91AA}"/>
              </a:ext>
            </a:extLst>
          </p:cNvPr>
          <p:cNvSpPr txBox="1"/>
          <p:nvPr/>
        </p:nvSpPr>
        <p:spPr>
          <a:xfrm>
            <a:off x="32019" y="637980"/>
            <a:ext cx="3252252" cy="4428905"/>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6 Teaching, Learning and Assessment</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lnSpc>
                <a:spcPct val="115000"/>
              </a:lnSpc>
              <a:spcBef>
                <a:spcPts val="1200"/>
              </a:spcBef>
              <a:spcAft>
                <a:spcPts val="600"/>
              </a:spcAft>
            </a:pPr>
            <a:r>
              <a:rPr lang="en-GB" sz="2000"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effective mechanisms and </a:t>
            </a:r>
            <a:r>
              <a:rPr lang="en-US" sz="2000" i="1" dirty="0">
                <a:solidFill>
                  <a:schemeClr val="bg1"/>
                </a:solidFill>
                <a:effectLst/>
                <a:latin typeface="Graphik Arabic Regular" pitchFamily="2" charset="-78"/>
                <a:ea typeface="Trebuchet MS" panose="020B0603020202020204" pitchFamily="34" charset="0"/>
                <a:cs typeface="Graphik Arabic Regular" pitchFamily="2" charset="-78"/>
              </a:rPr>
              <a:t>clear </a:t>
            </a:r>
            <a:r>
              <a:rPr lang="en-GB" sz="2000" i="1" dirty="0">
                <a:solidFill>
                  <a:schemeClr val="bg1"/>
                </a:solidFill>
                <a:effectLst/>
                <a:latin typeface="Graphik Arabic Regular" pitchFamily="2" charset="-78"/>
                <a:ea typeface="Trebuchet MS" panose="020B0603020202020204" pitchFamily="34" charset="0"/>
                <a:cs typeface="Graphik Arabic Regular" pitchFamily="2" charset="-78"/>
              </a:rPr>
              <a:t>processes in place to ensure the quality of the teaching, learning and assessment. </a:t>
            </a:r>
            <a:endParaRPr lang="en-US" sz="2000" dirty="0">
              <a:solidFill>
                <a:schemeClr val="bg1"/>
              </a:solidFill>
              <a:effectLst/>
              <a:latin typeface="Graphik Arabic Regular" pitchFamily="2" charset="-78"/>
              <a:ea typeface="Trebuchet MS" panose="020B0603020202020204" pitchFamily="34" charset="0"/>
              <a:cs typeface="Graphik Arabic Regular" pitchFamily="2" charset="-78"/>
            </a:endParaRPr>
          </a:p>
        </p:txBody>
      </p:sp>
      <p:grpSp>
        <p:nvGrpSpPr>
          <p:cNvPr id="6" name="Group 5">
            <a:extLst>
              <a:ext uri="{FF2B5EF4-FFF2-40B4-BE49-F238E27FC236}">
                <a16:creationId xmlns:a16="http://schemas.microsoft.com/office/drawing/2014/main" id="{4531CC6B-E7A2-6F67-0BFD-0B36D4FD453B}"/>
              </a:ext>
            </a:extLst>
          </p:cNvPr>
          <p:cNvGrpSpPr/>
          <p:nvPr/>
        </p:nvGrpSpPr>
        <p:grpSpPr>
          <a:xfrm>
            <a:off x="5376843" y="312726"/>
            <a:ext cx="6120010" cy="1776424"/>
            <a:chOff x="5649375" y="-252832"/>
            <a:chExt cx="3758247" cy="1776424"/>
          </a:xfrm>
        </p:grpSpPr>
        <p:sp>
          <p:nvSpPr>
            <p:cNvPr id="7" name="Rectangle 6">
              <a:extLst>
                <a:ext uri="{FF2B5EF4-FFF2-40B4-BE49-F238E27FC236}">
                  <a16:creationId xmlns:a16="http://schemas.microsoft.com/office/drawing/2014/main" id="{A1D79E22-1E23-A576-A1B5-80088852FD19}"/>
                </a:ext>
              </a:extLst>
            </p:cNvPr>
            <p:cNvSpPr/>
            <p:nvPr/>
          </p:nvSpPr>
          <p:spPr>
            <a:xfrm>
              <a:off x="5857748" y="19872"/>
              <a:ext cx="3549874"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8" name="TextBox 7">
              <a:extLst>
                <a:ext uri="{FF2B5EF4-FFF2-40B4-BE49-F238E27FC236}">
                  <a16:creationId xmlns:a16="http://schemas.microsoft.com/office/drawing/2014/main" id="{FAFB65A0-5735-BDAD-E61E-AAB5D80617F9}"/>
                </a:ext>
              </a:extLst>
            </p:cNvPr>
            <p:cNvSpPr txBox="1"/>
            <p:nvPr/>
          </p:nvSpPr>
          <p:spPr>
            <a:xfrm>
              <a:off x="5649375" y="-252832"/>
              <a:ext cx="3717686"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780" tIns="17780" rIns="17780" bIns="17780" numCol="1" spcCol="1270" anchor="ctr" anchorCtr="0">
              <a:noAutofit/>
            </a:bodyPr>
            <a:lstStyle/>
            <a:p>
              <a:pPr marL="0" marR="0"/>
              <a:r>
                <a:rPr lang="en-GB" sz="1800" b="1" u="sng" dirty="0">
                  <a:effectLst/>
                  <a:latin typeface="Graphik Arabic Regular" pitchFamily="2" charset="-78"/>
                  <a:ea typeface="Trebuchet MS" panose="020B0603020202020204" pitchFamily="34" charset="0"/>
                  <a:cs typeface="Graphik Arabic Regular" pitchFamily="2" charset="-78"/>
                </a:rPr>
                <a:t>Indicator 17 - Management of Teaching and Learning</a:t>
              </a:r>
              <a:endParaRPr lang="en-US" sz="1800" dirty="0">
                <a:effectLst/>
                <a:latin typeface="Graphik Arabic Regular" pitchFamily="2" charset="-78"/>
                <a:ea typeface="Trebuchet MS" panose="020B0603020202020204" pitchFamily="34" charset="0"/>
                <a:cs typeface="Graphik Arabic Regular" pitchFamily="2" charset="-78"/>
              </a:endParaRPr>
            </a:p>
            <a:p>
              <a:pPr marL="0" marR="0"/>
              <a:r>
                <a:rPr lang="en-GB" sz="1800" dirty="0">
                  <a:effectLst/>
                  <a:latin typeface="Graphik Arabic Regular" pitchFamily="2" charset="-78"/>
                  <a:ea typeface="Trebuchet MS" panose="020B0603020202020204" pitchFamily="34" charset="0"/>
                  <a:cs typeface="Graphik Arabic Regular" pitchFamily="2" charset="-78"/>
                </a:rPr>
                <a:t>There are effective mechanisms to ensure the quality of teaching and learning provision across the institution.</a:t>
              </a:r>
              <a:endParaRPr lang="en-US" sz="1800" dirty="0">
                <a:effectLst/>
                <a:latin typeface="Graphik Arabic Regular" pitchFamily="2" charset="-78"/>
                <a:ea typeface="Trebuchet MS" panose="020B0603020202020204" pitchFamily="34" charset="0"/>
                <a:cs typeface="Graphik Arabic Regular" pitchFamily="2" charset="-78"/>
              </a:endParaRPr>
            </a:p>
          </p:txBody>
        </p:sp>
      </p:grpSp>
      <p:sp>
        <p:nvSpPr>
          <p:cNvPr id="11" name="Rectangle 10">
            <a:extLst>
              <a:ext uri="{FF2B5EF4-FFF2-40B4-BE49-F238E27FC236}">
                <a16:creationId xmlns:a16="http://schemas.microsoft.com/office/drawing/2014/main" id="{2A3D6EA7-5883-39BD-C81B-4034F6ACC08A}"/>
              </a:ext>
            </a:extLst>
          </p:cNvPr>
          <p:cNvSpPr/>
          <p:nvPr/>
        </p:nvSpPr>
        <p:spPr>
          <a:xfrm>
            <a:off x="5427830" y="1742311"/>
            <a:ext cx="5963916"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grpSp>
        <p:nvGrpSpPr>
          <p:cNvPr id="14" name="Group 13">
            <a:extLst>
              <a:ext uri="{FF2B5EF4-FFF2-40B4-BE49-F238E27FC236}">
                <a16:creationId xmlns:a16="http://schemas.microsoft.com/office/drawing/2014/main" id="{DC934B22-7CBA-D073-8C2E-B5A682B71945}"/>
              </a:ext>
            </a:extLst>
          </p:cNvPr>
          <p:cNvGrpSpPr/>
          <p:nvPr/>
        </p:nvGrpSpPr>
        <p:grpSpPr>
          <a:xfrm>
            <a:off x="5376843" y="2405858"/>
            <a:ext cx="5912777" cy="2225815"/>
            <a:chOff x="6583619" y="1833120"/>
            <a:chExt cx="3689267" cy="2225815"/>
          </a:xfrm>
        </p:grpSpPr>
        <p:sp>
          <p:nvSpPr>
            <p:cNvPr id="15" name="Rectangle 14">
              <a:extLst>
                <a:ext uri="{FF2B5EF4-FFF2-40B4-BE49-F238E27FC236}">
                  <a16:creationId xmlns:a16="http://schemas.microsoft.com/office/drawing/2014/main" id="{D1C43560-421C-9587-E3B5-308B1B21AB8F}"/>
                </a:ext>
              </a:extLst>
            </p:cNvPr>
            <p:cNvSpPr/>
            <p:nvPr/>
          </p:nvSpPr>
          <p:spPr>
            <a:xfrm>
              <a:off x="6663195" y="2555215"/>
              <a:ext cx="3609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16" name="TextBox 15">
              <a:extLst>
                <a:ext uri="{FF2B5EF4-FFF2-40B4-BE49-F238E27FC236}">
                  <a16:creationId xmlns:a16="http://schemas.microsoft.com/office/drawing/2014/main" id="{55F59D1C-E0AB-B23C-5417-C4E7EFF80D24}"/>
                </a:ext>
              </a:extLst>
            </p:cNvPr>
            <p:cNvSpPr txBox="1"/>
            <p:nvPr/>
          </p:nvSpPr>
          <p:spPr>
            <a:xfrm>
              <a:off x="6583619" y="1833120"/>
              <a:ext cx="3689267"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r>
                <a:rPr lang="en-GB" b="1" u="sng" dirty="0">
                  <a:effectLst/>
                  <a:latin typeface="Graphik Arabic Regular" pitchFamily="2" charset="-78"/>
                  <a:ea typeface="SimSun" panose="02010600030101010101" pitchFamily="2" charset="-122"/>
                  <a:cs typeface="Graphik Arabic Regular" pitchFamily="2" charset="-78"/>
                </a:rPr>
                <a:t>Indicator 18 – Graduate Attributes and Learning Outcomes</a:t>
              </a:r>
              <a:endParaRPr lang="en-US" b="1" dirty="0">
                <a:effectLst/>
                <a:latin typeface="Graphik Arabic Regular" pitchFamily="2" charset="-78"/>
                <a:ea typeface="SimSun" panose="02010600030101010101" pitchFamily="2" charset="-122"/>
                <a:cs typeface="Graphik Arabic Regular" pitchFamily="2" charset="-78"/>
              </a:endParaRPr>
            </a:p>
            <a:p>
              <a:pPr marL="0" marR="0"/>
              <a:r>
                <a:rPr lang="en-GB" dirty="0">
                  <a:effectLst/>
                  <a:latin typeface="Graphik Arabic Regular" pitchFamily="2" charset="-78"/>
                  <a:ea typeface="Trebuchet MS" panose="020B0603020202020204" pitchFamily="34" charset="0"/>
                  <a:cs typeface="Graphik Arabic Regular" pitchFamily="2" charset="-78"/>
                </a:rPr>
                <a:t>The institution ensures that graduate attributes at the institutional level and learning outcomes for all programmes and courses are clearly formulated reflecting employability skills and there are effective mechanisms to ensure that graduates achieve the graduate attributes and the learning outcomes of the programmes.</a:t>
              </a:r>
              <a:endParaRPr lang="en-US" dirty="0">
                <a:effectLst/>
                <a:latin typeface="Graphik Arabic Regular" pitchFamily="2" charset="-78"/>
                <a:ea typeface="Trebuchet MS" panose="020B0603020202020204" pitchFamily="34" charset="0"/>
                <a:cs typeface="Graphik Arabic Regular" pitchFamily="2" charset="-78"/>
              </a:endParaRPr>
            </a:p>
          </p:txBody>
        </p:sp>
      </p:grpSp>
      <p:sp>
        <p:nvSpPr>
          <p:cNvPr id="20" name="Rectangle 19">
            <a:extLst>
              <a:ext uri="{FF2B5EF4-FFF2-40B4-BE49-F238E27FC236}">
                <a16:creationId xmlns:a16="http://schemas.microsoft.com/office/drawing/2014/main" id="{A95C44B6-306C-228A-1325-B322F63A00A6}"/>
              </a:ext>
            </a:extLst>
          </p:cNvPr>
          <p:cNvSpPr/>
          <p:nvPr/>
        </p:nvSpPr>
        <p:spPr>
          <a:xfrm>
            <a:off x="5608066" y="4297658"/>
            <a:ext cx="5822735"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25" name="TextBox 24">
            <a:extLst>
              <a:ext uri="{FF2B5EF4-FFF2-40B4-BE49-F238E27FC236}">
                <a16:creationId xmlns:a16="http://schemas.microsoft.com/office/drawing/2014/main" id="{803C850C-4F28-7678-4BE5-9A639B169A37}"/>
              </a:ext>
            </a:extLst>
          </p:cNvPr>
          <p:cNvSpPr txBox="1"/>
          <p:nvPr/>
        </p:nvSpPr>
        <p:spPr>
          <a:xfrm>
            <a:off x="5240210" y="4640597"/>
            <a:ext cx="6327226" cy="1754326"/>
          </a:xfrm>
          <a:prstGeom prst="rect">
            <a:avLst/>
          </a:prstGeom>
          <a:noFill/>
        </p:spPr>
        <p:txBody>
          <a:bodyPr wrap="square">
            <a:spAutoFit/>
          </a:bodyPr>
          <a:lstStyle/>
          <a:p>
            <a:pPr marL="0" marR="0"/>
            <a:r>
              <a:rPr lang="en-GB" sz="1800" b="1" u="sng" dirty="0">
                <a:effectLst/>
                <a:latin typeface="Graphik Arabic Regular" pitchFamily="2" charset="-78"/>
                <a:ea typeface="Trebuchet MS" panose="020B0603020202020204" pitchFamily="34" charset="0"/>
                <a:cs typeface="Graphik Arabic Regular" pitchFamily="2" charset="-78"/>
              </a:rPr>
              <a:t>Indicator 19 - Assessment and Moderation</a:t>
            </a:r>
            <a:endParaRPr lang="en-US" sz="1800" dirty="0">
              <a:effectLst/>
              <a:latin typeface="Graphik Arabic Regular" pitchFamily="2" charset="-78"/>
              <a:ea typeface="Trebuchet MS" panose="020B0603020202020204" pitchFamily="34" charset="0"/>
              <a:cs typeface="Graphik Arabic Regular" pitchFamily="2" charset="-78"/>
            </a:endParaRPr>
          </a:p>
          <a:p>
            <a:pPr marL="0" marR="0"/>
            <a:r>
              <a:rPr lang="en-GB" sz="1800" dirty="0">
                <a:effectLst/>
                <a:latin typeface="Graphik Arabic Regular" pitchFamily="2" charset="-78"/>
                <a:ea typeface="Trebuchet MS" panose="020B0603020202020204" pitchFamily="34" charset="0"/>
                <a:cs typeface="Graphik Arabic Regular" pitchFamily="2" charset="-78"/>
              </a:rPr>
              <a:t>There are implemented transparent assessment policies and procedures including moderation, which ensure that the assessment of student learning is appropriate and accurately reflects the academic standards and the learning outcomes achieved by students.</a:t>
            </a:r>
            <a:endParaRPr lang="en-US" sz="1800" dirty="0">
              <a:effectLst/>
              <a:latin typeface="Graphik Arabic Regular" pitchFamily="2" charset="-78"/>
              <a:ea typeface="Trebuchet MS" panose="020B0603020202020204" pitchFamily="34" charset="0"/>
              <a:cs typeface="Graphik Arabic Regular" pitchFamily="2" charset="-78"/>
            </a:endParaRPr>
          </a:p>
        </p:txBody>
      </p:sp>
      <p:sp>
        <p:nvSpPr>
          <p:cNvPr id="12" name="Oval 11">
            <a:extLst>
              <a:ext uri="{FF2B5EF4-FFF2-40B4-BE49-F238E27FC236}">
                <a16:creationId xmlns:a16="http://schemas.microsoft.com/office/drawing/2014/main" id="{F26826D7-EB91-BC2C-4B31-1493F5B4FB43}"/>
              </a:ext>
            </a:extLst>
          </p:cNvPr>
          <p:cNvSpPr/>
          <p:nvPr/>
        </p:nvSpPr>
        <p:spPr>
          <a:xfrm>
            <a:off x="4369948" y="547182"/>
            <a:ext cx="783239" cy="783458"/>
          </a:xfrm>
          <a:prstGeom prst="ellipse">
            <a:avLst/>
          </a:prstGeom>
          <a: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39000" r="-39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13" name="Oval 12">
            <a:extLst>
              <a:ext uri="{FF2B5EF4-FFF2-40B4-BE49-F238E27FC236}">
                <a16:creationId xmlns:a16="http://schemas.microsoft.com/office/drawing/2014/main" id="{F088879B-18F9-F944-150E-DE851AEF78B5}"/>
              </a:ext>
            </a:extLst>
          </p:cNvPr>
          <p:cNvSpPr/>
          <p:nvPr/>
        </p:nvSpPr>
        <p:spPr>
          <a:xfrm>
            <a:off x="4369946" y="4657561"/>
            <a:ext cx="783239" cy="783458"/>
          </a:xfrm>
          <a:prstGeom prst="ellipse">
            <a:avLst/>
          </a:prstGeom>
          <a: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33000" r="-33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18" name="Oval 17">
            <a:extLst>
              <a:ext uri="{FF2B5EF4-FFF2-40B4-BE49-F238E27FC236}">
                <a16:creationId xmlns:a16="http://schemas.microsoft.com/office/drawing/2014/main" id="{0372ACE1-E3F9-E670-E285-F1703973C35E}"/>
              </a:ext>
            </a:extLst>
          </p:cNvPr>
          <p:cNvSpPr/>
          <p:nvPr/>
        </p:nvSpPr>
        <p:spPr>
          <a:xfrm>
            <a:off x="4369947" y="1992186"/>
            <a:ext cx="783239" cy="783458"/>
          </a:xfrm>
          <a:prstGeom prst="ellipse">
            <a:avLst/>
          </a:prstGeom>
          <a: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Tree>
    <p:extLst>
      <p:ext uri="{BB962C8B-B14F-4D97-AF65-F5344CB8AC3E}">
        <p14:creationId xmlns:p14="http://schemas.microsoft.com/office/powerpoint/2010/main" val="3321666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BB5F3-C9C3-C083-9648-8725A5B0677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BAB3F3D-BE67-2531-3A10-CFA36EB67A79}"/>
              </a:ext>
            </a:extLst>
          </p:cNvPr>
          <p:cNvSpPr txBox="1"/>
          <p:nvPr/>
        </p:nvSpPr>
        <p:spPr>
          <a:xfrm>
            <a:off x="32019" y="637980"/>
            <a:ext cx="3252252" cy="4428905"/>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6 Teaching, Learning and Assessment</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lnSpc>
                <a:spcPct val="115000"/>
              </a:lnSpc>
              <a:spcBef>
                <a:spcPts val="1200"/>
              </a:spcBef>
              <a:spcAft>
                <a:spcPts val="600"/>
              </a:spcAft>
            </a:pPr>
            <a:r>
              <a:rPr lang="en-GB" sz="2000"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effective mechanisms and </a:t>
            </a:r>
            <a:r>
              <a:rPr lang="en-US" sz="2000" i="1" dirty="0">
                <a:solidFill>
                  <a:schemeClr val="bg1"/>
                </a:solidFill>
                <a:effectLst/>
                <a:latin typeface="Graphik Arabic Regular" pitchFamily="2" charset="-78"/>
                <a:ea typeface="Trebuchet MS" panose="020B0603020202020204" pitchFamily="34" charset="0"/>
                <a:cs typeface="Graphik Arabic Regular" pitchFamily="2" charset="-78"/>
              </a:rPr>
              <a:t>clear </a:t>
            </a:r>
            <a:r>
              <a:rPr lang="en-GB" sz="2000" i="1" dirty="0">
                <a:solidFill>
                  <a:schemeClr val="bg1"/>
                </a:solidFill>
                <a:effectLst/>
                <a:latin typeface="Graphik Arabic Regular" pitchFamily="2" charset="-78"/>
                <a:ea typeface="Trebuchet MS" panose="020B0603020202020204" pitchFamily="34" charset="0"/>
                <a:cs typeface="Graphik Arabic Regular" pitchFamily="2" charset="-78"/>
              </a:rPr>
              <a:t>processes in place to ensure the quality of the teaching, learning and assessment. </a:t>
            </a:r>
            <a:endParaRPr lang="en-US" sz="2000" dirty="0">
              <a:solidFill>
                <a:schemeClr val="bg1"/>
              </a:solidFill>
              <a:effectLst/>
              <a:latin typeface="Graphik Arabic Regular" pitchFamily="2" charset="-78"/>
              <a:ea typeface="Trebuchet MS" panose="020B0603020202020204" pitchFamily="34" charset="0"/>
              <a:cs typeface="Graphik Arabic Regular" pitchFamily="2" charset="-78"/>
            </a:endParaRPr>
          </a:p>
        </p:txBody>
      </p:sp>
      <p:sp>
        <p:nvSpPr>
          <p:cNvPr id="7" name="Rectangle 6">
            <a:extLst>
              <a:ext uri="{FF2B5EF4-FFF2-40B4-BE49-F238E27FC236}">
                <a16:creationId xmlns:a16="http://schemas.microsoft.com/office/drawing/2014/main" id="{E4719B70-D9D5-C715-9A9E-9800CC34FDB2}"/>
              </a:ext>
            </a:extLst>
          </p:cNvPr>
          <p:cNvSpPr/>
          <p:nvPr/>
        </p:nvSpPr>
        <p:spPr>
          <a:xfrm>
            <a:off x="5843758" y="585430"/>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graphicFrame>
        <p:nvGraphicFramePr>
          <p:cNvPr id="4" name="Diagram 3">
            <a:extLst>
              <a:ext uri="{FF2B5EF4-FFF2-40B4-BE49-F238E27FC236}">
                <a16:creationId xmlns:a16="http://schemas.microsoft.com/office/drawing/2014/main" id="{42A11539-F276-A1B3-B60A-528C8A240205}"/>
              </a:ext>
            </a:extLst>
          </p:cNvPr>
          <p:cNvGraphicFramePr/>
          <p:nvPr>
            <p:extLst>
              <p:ext uri="{D42A27DB-BD31-4B8C-83A1-F6EECF244321}">
                <p14:modId xmlns:p14="http://schemas.microsoft.com/office/powerpoint/2010/main" val="287936823"/>
              </p:ext>
            </p:extLst>
          </p:nvPr>
        </p:nvGraphicFramePr>
        <p:xfrm>
          <a:off x="3861660" y="404675"/>
          <a:ext cx="8163763" cy="6400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1442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677A1-AFB1-FC46-26B7-E049E9DA91AA}"/>
              </a:ext>
            </a:extLst>
          </p:cNvPr>
          <p:cNvSpPr txBox="1"/>
          <p:nvPr/>
        </p:nvSpPr>
        <p:spPr>
          <a:xfrm>
            <a:off x="168166" y="701040"/>
            <a:ext cx="3037489" cy="4090351"/>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a:t>
            </a:r>
            <a:r>
              <a:rPr lang="en-GB" sz="2800" b="1" dirty="0">
                <a:solidFill>
                  <a:schemeClr val="bg1"/>
                </a:solidFill>
                <a:effectLst/>
                <a:ea typeface="Trebuchet MS" panose="020B0603020202020204" pitchFamily="34" charset="0"/>
                <a:cs typeface="Tahoma" panose="020B0604030504040204" pitchFamily="34" charset="0"/>
              </a:rPr>
              <a:t> 7  </a:t>
            </a: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Research</a:t>
            </a:r>
            <a:r>
              <a:rPr lang="en-GB" sz="2800" b="1" dirty="0">
                <a:solidFill>
                  <a:schemeClr val="bg1"/>
                </a:solidFill>
                <a:effectLst/>
                <a:ea typeface="Trebuchet MS" panose="020B0603020202020204" pitchFamily="34" charset="0"/>
                <a:cs typeface="Tahoma" panose="020B0604030504040204" pitchFamily="34" charset="0"/>
              </a:rPr>
              <a:t> and Postgraduate Studies </a:t>
            </a:r>
            <a:endParaRPr lang="en-US" sz="2800" dirty="0">
              <a:solidFill>
                <a:schemeClr val="bg1"/>
              </a:solidFill>
              <a:effectLst/>
              <a:ea typeface="Trebuchet MS" panose="020B0603020202020204" pitchFamily="34" charset="0"/>
              <a:cs typeface="Tahoma" panose="020B0604030504040204" pitchFamily="34" charset="0"/>
            </a:endParaRPr>
          </a:p>
          <a:p>
            <a:pPr marL="0" marR="0">
              <a:spcBef>
                <a:spcPts val="0"/>
              </a:spcBef>
              <a:spcAft>
                <a:spcPts val="0"/>
              </a:spcAft>
            </a:pPr>
            <a:r>
              <a:rPr lang="en-GB" i="1" dirty="0">
                <a:solidFill>
                  <a:schemeClr val="bg1"/>
                </a:solidFill>
                <a:effectLst/>
                <a:ea typeface="Trebuchet MS" panose="020B0603020202020204" pitchFamily="34" charset="0"/>
                <a:cs typeface="Palatino Linotype" panose="02040502050505030304" pitchFamily="18" charset="0"/>
              </a:rPr>
              <a:t>The institution has a research operational plan appropriate for its type, mission and strategic goals that is well-resourced, implemented, monitored and reviewed for enhancement. </a:t>
            </a:r>
            <a:endParaRPr lang="en-US" dirty="0">
              <a:solidFill>
                <a:schemeClr val="bg1"/>
              </a:solidFill>
              <a:effectLst/>
              <a:ea typeface="Trebuchet MS" panose="020B0603020202020204" pitchFamily="34" charset="0"/>
              <a:cs typeface="Palatino Linotype" panose="02040502050505030304" pitchFamily="18" charset="0"/>
            </a:endParaRPr>
          </a:p>
        </p:txBody>
      </p:sp>
      <p:sp>
        <p:nvSpPr>
          <p:cNvPr id="7" name="Rectangle 6">
            <a:extLst>
              <a:ext uri="{FF2B5EF4-FFF2-40B4-BE49-F238E27FC236}">
                <a16:creationId xmlns:a16="http://schemas.microsoft.com/office/drawing/2014/main" id="{A1D79E22-1E23-A576-A1B5-80088852FD19}"/>
              </a:ext>
            </a:extLst>
          </p:cNvPr>
          <p:cNvSpPr/>
          <p:nvPr/>
        </p:nvSpPr>
        <p:spPr>
          <a:xfrm>
            <a:off x="5833249" y="637980"/>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647B3170-D0D3-58AF-F766-7EBBB49D0A01}"/>
              </a:ext>
            </a:extLst>
          </p:cNvPr>
          <p:cNvGrpSpPr/>
          <p:nvPr/>
        </p:nvGrpSpPr>
        <p:grpSpPr>
          <a:xfrm>
            <a:off x="5544918" y="1837910"/>
            <a:ext cx="6247699" cy="1801360"/>
            <a:chOff x="5947937" y="989358"/>
            <a:chExt cx="5116859" cy="1801360"/>
          </a:xfrm>
        </p:grpSpPr>
        <p:sp>
          <p:nvSpPr>
            <p:cNvPr id="11" name="Rectangle 10">
              <a:extLst>
                <a:ext uri="{FF2B5EF4-FFF2-40B4-BE49-F238E27FC236}">
                  <a16:creationId xmlns:a16="http://schemas.microsoft.com/office/drawing/2014/main" id="{2A3D6EA7-5883-39BD-C81B-4034F6ACC08A}"/>
                </a:ext>
              </a:extLst>
            </p:cNvPr>
            <p:cNvSpPr/>
            <p:nvPr/>
          </p:nvSpPr>
          <p:spPr>
            <a:xfrm>
              <a:off x="5962716" y="1286998"/>
              <a:ext cx="488444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12" name="TextBox 11">
              <a:extLst>
                <a:ext uri="{FF2B5EF4-FFF2-40B4-BE49-F238E27FC236}">
                  <a16:creationId xmlns:a16="http://schemas.microsoft.com/office/drawing/2014/main" id="{7431BD60-0023-650F-8B2F-3C2B65A3079F}"/>
                </a:ext>
              </a:extLst>
            </p:cNvPr>
            <p:cNvSpPr txBox="1"/>
            <p:nvPr/>
          </p:nvSpPr>
          <p:spPr>
            <a:xfrm>
              <a:off x="5947937" y="989358"/>
              <a:ext cx="5116859"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r>
                <a:rPr lang="en-GB" sz="1800" b="1" u="sng" dirty="0">
                  <a:effectLst/>
                  <a:latin typeface="Graphik Arabic Regular" pitchFamily="2" charset="-78"/>
                  <a:ea typeface="Trebuchet MS" panose="020B0603020202020204" pitchFamily="34" charset="0"/>
                  <a:cs typeface="Graphik Arabic Regular" pitchFamily="2" charset="-78"/>
                </a:rPr>
                <a:t>Indicator 20 – Research Management and Support </a:t>
              </a:r>
              <a:endParaRPr lang="en-US" sz="1800" dirty="0">
                <a:effectLst/>
                <a:latin typeface="Graphik Arabic Regular" pitchFamily="2" charset="-78"/>
                <a:ea typeface="Trebuchet MS" panose="020B0603020202020204" pitchFamily="34" charset="0"/>
                <a:cs typeface="Graphik Arabic Regular" pitchFamily="2" charset="-78"/>
              </a:endParaRPr>
            </a:p>
            <a:p>
              <a:pPr marL="0" marR="0"/>
              <a:r>
                <a:rPr lang="en-GB" sz="1800" dirty="0">
                  <a:solidFill>
                    <a:srgbClr val="000000"/>
                  </a:solidFill>
                  <a:effectLst/>
                  <a:latin typeface="Graphik Arabic Regular" pitchFamily="2" charset="-78"/>
                  <a:ea typeface="Trebuchet MS" panose="020B0603020202020204" pitchFamily="34" charset="0"/>
                  <a:cs typeface="Graphik Arabic Regular" pitchFamily="2" charset="-78"/>
                </a:rPr>
                <a:t>The institution has an operational research plan appropriate for its institutional type, which includes monitoring its research output, together with policies and processes to ensure the ethical and effective conduct of research. </a:t>
              </a:r>
              <a:endParaRPr lang="en-US" sz="1800" dirty="0">
                <a:solidFill>
                  <a:srgbClr val="000000"/>
                </a:solidFill>
                <a:effectLst/>
                <a:latin typeface="Graphik Arabic Regular" pitchFamily="2" charset="-78"/>
                <a:ea typeface="Trebuchet MS" panose="020B0603020202020204" pitchFamily="34" charset="0"/>
                <a:cs typeface="Graphik Arabic Regular" pitchFamily="2" charset="-78"/>
              </a:endParaRPr>
            </a:p>
          </p:txBody>
        </p:sp>
      </p:grpSp>
      <p:sp>
        <p:nvSpPr>
          <p:cNvPr id="15" name="Rectangle 14">
            <a:extLst>
              <a:ext uri="{FF2B5EF4-FFF2-40B4-BE49-F238E27FC236}">
                <a16:creationId xmlns:a16="http://schemas.microsoft.com/office/drawing/2014/main" id="{D1C43560-421C-9587-E3B5-308B1B21AB8F}"/>
              </a:ext>
            </a:extLst>
          </p:cNvPr>
          <p:cNvSpPr/>
          <p:nvPr/>
        </p:nvSpPr>
        <p:spPr>
          <a:xfrm>
            <a:off x="5544918" y="3163085"/>
            <a:ext cx="5785240"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grpSp>
        <p:nvGrpSpPr>
          <p:cNvPr id="19" name="Group 18">
            <a:extLst>
              <a:ext uri="{FF2B5EF4-FFF2-40B4-BE49-F238E27FC236}">
                <a16:creationId xmlns:a16="http://schemas.microsoft.com/office/drawing/2014/main" id="{D9337D84-6C36-B2B9-FFC7-FB761606D43C}"/>
              </a:ext>
            </a:extLst>
          </p:cNvPr>
          <p:cNvGrpSpPr/>
          <p:nvPr/>
        </p:nvGrpSpPr>
        <p:grpSpPr>
          <a:xfrm>
            <a:off x="5514583" y="3891541"/>
            <a:ext cx="6159071" cy="1856057"/>
            <a:chOff x="6443104" y="3584226"/>
            <a:chExt cx="4279471" cy="1856057"/>
          </a:xfrm>
        </p:grpSpPr>
        <p:sp>
          <p:nvSpPr>
            <p:cNvPr id="20" name="Rectangle 19">
              <a:extLst>
                <a:ext uri="{FF2B5EF4-FFF2-40B4-BE49-F238E27FC236}">
                  <a16:creationId xmlns:a16="http://schemas.microsoft.com/office/drawing/2014/main" id="{A95C44B6-306C-228A-1325-B322F63A00A6}"/>
                </a:ext>
              </a:extLst>
            </p:cNvPr>
            <p:cNvSpPr/>
            <p:nvPr/>
          </p:nvSpPr>
          <p:spPr>
            <a:xfrm>
              <a:off x="6641129" y="3936563"/>
              <a:ext cx="4045777"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21" name="TextBox 20">
              <a:extLst>
                <a:ext uri="{FF2B5EF4-FFF2-40B4-BE49-F238E27FC236}">
                  <a16:creationId xmlns:a16="http://schemas.microsoft.com/office/drawing/2014/main" id="{950AEDD8-BAEA-C385-A8B4-1BB54A8AD256}"/>
                </a:ext>
              </a:extLst>
            </p:cNvPr>
            <p:cNvSpPr txBox="1"/>
            <p:nvPr/>
          </p:nvSpPr>
          <p:spPr>
            <a:xfrm>
              <a:off x="6443104" y="3584226"/>
              <a:ext cx="4279471"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r>
                <a:rPr lang="en-GB" sz="1800" b="1" u="sng" dirty="0">
                  <a:effectLst/>
                  <a:latin typeface="Graphik Arabic Regular" pitchFamily="2" charset="-78"/>
                  <a:ea typeface="Trebuchet MS" panose="020B0603020202020204" pitchFamily="34" charset="0"/>
                  <a:cs typeface="Graphik Arabic Regular" pitchFamily="2" charset="-78"/>
                </a:rPr>
                <a:t>Indicator - 21 Postgraduate Studies (where applicable) </a:t>
              </a:r>
              <a:endParaRPr lang="en-US" sz="1800" dirty="0">
                <a:effectLst/>
                <a:latin typeface="Graphik Arabic Regular" pitchFamily="2" charset="-78"/>
                <a:ea typeface="Trebuchet MS" panose="020B0603020202020204" pitchFamily="34" charset="0"/>
                <a:cs typeface="Graphik Arabic Regular" pitchFamily="2" charset="-78"/>
              </a:endParaRPr>
            </a:p>
            <a:p>
              <a:pPr marL="0" marR="0"/>
              <a:r>
                <a:rPr lang="en-GB" sz="1800" dirty="0">
                  <a:solidFill>
                    <a:srgbClr val="000000"/>
                  </a:solidFill>
                  <a:effectLst/>
                  <a:latin typeface="Graphik Arabic Regular" pitchFamily="2" charset="-78"/>
                  <a:ea typeface="Trebuchet MS" panose="020B0603020202020204" pitchFamily="34" charset="0"/>
                  <a:cs typeface="Graphik Arabic Regular" pitchFamily="2" charset="-78"/>
                </a:rPr>
                <a:t>Where the institution offers postgraduate studies, it provides effective resources, supervision and assessment for research students. </a:t>
              </a:r>
              <a:endParaRPr lang="en-US" sz="1800" dirty="0">
                <a:solidFill>
                  <a:srgbClr val="000000"/>
                </a:solidFill>
                <a:effectLst/>
                <a:latin typeface="Graphik Arabic Regular" pitchFamily="2" charset="-78"/>
                <a:ea typeface="Trebuchet MS" panose="020B0603020202020204" pitchFamily="34" charset="0"/>
                <a:cs typeface="Graphik Arabic Regular" pitchFamily="2" charset="-78"/>
              </a:endParaRPr>
            </a:p>
          </p:txBody>
        </p:sp>
      </p:grpSp>
      <p:sp>
        <p:nvSpPr>
          <p:cNvPr id="6" name="Oval 5">
            <a:extLst>
              <a:ext uri="{FF2B5EF4-FFF2-40B4-BE49-F238E27FC236}">
                <a16:creationId xmlns:a16="http://schemas.microsoft.com/office/drawing/2014/main" id="{BA8D6226-BFA7-0A27-5F2C-44C993430B43}"/>
              </a:ext>
            </a:extLst>
          </p:cNvPr>
          <p:cNvSpPr/>
          <p:nvPr/>
        </p:nvSpPr>
        <p:spPr>
          <a:xfrm>
            <a:off x="4571024" y="4115459"/>
            <a:ext cx="783239" cy="783458"/>
          </a:xfrm>
          <a:prstGeom prst="ellipse">
            <a:avLst/>
          </a:prstGeom>
          <a: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2000" b="-2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Oval 7">
            <a:extLst>
              <a:ext uri="{FF2B5EF4-FFF2-40B4-BE49-F238E27FC236}">
                <a16:creationId xmlns:a16="http://schemas.microsoft.com/office/drawing/2014/main" id="{0BCDF159-073D-083F-EDF6-5E7FF97A6C8D}"/>
              </a:ext>
            </a:extLst>
          </p:cNvPr>
          <p:cNvSpPr/>
          <p:nvPr/>
        </p:nvSpPr>
        <p:spPr>
          <a:xfrm>
            <a:off x="4614537" y="1729906"/>
            <a:ext cx="744077" cy="744285"/>
          </a:xfrm>
          <a:prstGeom prst="ellipse">
            <a:avLst/>
          </a:prstGeom>
          <a: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5000" r="-5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Tree>
    <p:extLst>
      <p:ext uri="{BB962C8B-B14F-4D97-AF65-F5344CB8AC3E}">
        <p14:creationId xmlns:p14="http://schemas.microsoft.com/office/powerpoint/2010/main" val="180197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building&#10;&#10;Description automatically generated">
            <a:extLst>
              <a:ext uri="{FF2B5EF4-FFF2-40B4-BE49-F238E27FC236}">
                <a16:creationId xmlns:a16="http://schemas.microsoft.com/office/drawing/2014/main" id="{778E21D7-4A67-93AF-9E1B-64F685DA1BB5}"/>
              </a:ext>
            </a:extLst>
          </p:cNvPr>
          <p:cNvPicPr>
            <a:picLocks noChangeAspect="1"/>
          </p:cNvPicPr>
          <p:nvPr/>
        </p:nvPicPr>
        <p:blipFill>
          <a:blip r:embed="rId3">
            <a:extLst>
              <a:ext uri="{28A0092B-C50C-407E-A947-70E740481C1C}">
                <a14:useLocalDpi xmlns:a14="http://schemas.microsoft.com/office/drawing/2010/main" val="0"/>
              </a:ext>
            </a:extLst>
          </a:blip>
          <a:srcRect l="955" t="54075" r="955" b="891"/>
          <a:stretch>
            <a:fillRect/>
          </a:stretch>
        </p:blipFill>
        <p:spPr>
          <a:xfrm>
            <a:off x="2169668" y="6783"/>
            <a:ext cx="10116874" cy="604468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close/>
              </a:path>
            </a:pathLst>
          </a:custGeom>
        </p:spPr>
      </p:pic>
      <p:sp>
        <p:nvSpPr>
          <p:cNvPr id="48" name="Freeform: Shape 47">
            <a:extLst>
              <a:ext uri="{FF2B5EF4-FFF2-40B4-BE49-F238E27FC236}">
                <a16:creationId xmlns:a16="http://schemas.microsoft.com/office/drawing/2014/main" id="{F866703F-E3C5-45EF-946B-AA4D7781ACBF}"/>
              </a:ext>
            </a:extLst>
          </p:cNvPr>
          <p:cNvSpPr/>
          <p:nvPr/>
        </p:nvSpPr>
        <p:spPr>
          <a:xfrm rot="10800000">
            <a:off x="-2" y="4127502"/>
            <a:ext cx="4569985" cy="2730498"/>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B97DE51-C2B9-43D2-AD71-593D47CCD9CC}"/>
              </a:ext>
            </a:extLst>
          </p:cNvPr>
          <p:cNvSpPr/>
          <p:nvPr/>
        </p:nvSpPr>
        <p:spPr>
          <a:xfrm>
            <a:off x="2169668" y="6783"/>
            <a:ext cx="10110952" cy="6041143"/>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22DEB490-407F-4F15-9DD8-45E1890593CC}"/>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F468288B-FDB2-432C-AB9E-7CAE44E42AB6}"/>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163CC17B-BE79-448F-9A91-0608456749FE}"/>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BC0AABC2-CA28-4A14-95D4-EEE84A110475}"/>
              </a:ext>
            </a:extLst>
          </p:cNvPr>
          <p:cNvSpPr/>
          <p:nvPr/>
        </p:nvSpPr>
        <p:spPr>
          <a:xfrm>
            <a:off x="2029968" y="2558691"/>
            <a:ext cx="7846653" cy="2478626"/>
          </a:xfrm>
          <a:prstGeom prst="roundRect">
            <a:avLst>
              <a:gd name="adj" fmla="val 6896"/>
            </a:avLst>
          </a:prstGeom>
          <a:solidFill>
            <a:srgbClr val="FFFFFF">
              <a:alpha val="89804"/>
            </a:srgbClr>
          </a:solidFill>
          <a:ln w="57150">
            <a:solidFill>
              <a:srgbClr val="FFC000"/>
            </a:solidFill>
            <a:prstDash val="sysDash"/>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9E051B-E4C6-4F16-9FE9-1557B354F4EA}"/>
              </a:ext>
            </a:extLst>
          </p:cNvPr>
          <p:cNvSpPr txBox="1"/>
          <p:nvPr/>
        </p:nvSpPr>
        <p:spPr>
          <a:xfrm>
            <a:off x="2926080" y="3211187"/>
            <a:ext cx="6289039" cy="1446550"/>
          </a:xfrm>
          <a:prstGeom prst="rect">
            <a:avLst/>
          </a:prstGeom>
          <a:noFill/>
        </p:spPr>
        <p:txBody>
          <a:bodyPr wrap="square" lIns="0" rIns="0" rtlCol="0">
            <a:spAutoFit/>
          </a:bodyPr>
          <a:lstStyle/>
          <a:p>
            <a:pPr algn="ctr"/>
            <a:r>
              <a:rPr lang="en-US" sz="4400" b="1" dirty="0">
                <a:solidFill>
                  <a:sysClr val="windowText" lastClr="000000"/>
                </a:solidFill>
                <a:latin typeface="Graphik Arabic Regular" pitchFamily="2" charset="-78"/>
                <a:cs typeface="Graphik Arabic Regular" pitchFamily="2" charset="-78"/>
              </a:rPr>
              <a:t>Institutional Reviews, Processes &amp; Outcomes</a:t>
            </a:r>
          </a:p>
        </p:txBody>
      </p:sp>
    </p:spTree>
    <p:extLst>
      <p:ext uri="{BB962C8B-B14F-4D97-AF65-F5344CB8AC3E}">
        <p14:creationId xmlns:p14="http://schemas.microsoft.com/office/powerpoint/2010/main" val="19963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3B6EA-D179-5F03-27E2-90C4743E4E7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81EE4F-4628-640A-AD72-6208A56A880F}"/>
              </a:ext>
            </a:extLst>
          </p:cNvPr>
          <p:cNvSpPr txBox="1"/>
          <p:nvPr/>
        </p:nvSpPr>
        <p:spPr>
          <a:xfrm>
            <a:off x="168166" y="701040"/>
            <a:ext cx="3037489" cy="4090351"/>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a:t>
            </a:r>
            <a:r>
              <a:rPr lang="en-GB" sz="2800" b="1" dirty="0">
                <a:solidFill>
                  <a:schemeClr val="bg1"/>
                </a:solidFill>
                <a:effectLst/>
                <a:ea typeface="Trebuchet MS" panose="020B0603020202020204" pitchFamily="34" charset="0"/>
                <a:cs typeface="Tahoma" panose="020B0604030504040204" pitchFamily="34" charset="0"/>
              </a:rPr>
              <a:t> 7  </a:t>
            </a: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Research</a:t>
            </a:r>
            <a:r>
              <a:rPr lang="en-GB" sz="2800" b="1" dirty="0">
                <a:solidFill>
                  <a:schemeClr val="bg1"/>
                </a:solidFill>
                <a:effectLst/>
                <a:ea typeface="Trebuchet MS" panose="020B0603020202020204" pitchFamily="34" charset="0"/>
                <a:cs typeface="Tahoma" panose="020B0604030504040204" pitchFamily="34" charset="0"/>
              </a:rPr>
              <a:t> and Postgraduate Studies </a:t>
            </a:r>
            <a:endParaRPr lang="en-US" sz="2800" dirty="0">
              <a:solidFill>
                <a:schemeClr val="bg1"/>
              </a:solidFill>
              <a:effectLst/>
              <a:ea typeface="Trebuchet MS" panose="020B0603020202020204" pitchFamily="34" charset="0"/>
              <a:cs typeface="Tahoma" panose="020B0604030504040204" pitchFamily="34" charset="0"/>
            </a:endParaRPr>
          </a:p>
          <a:p>
            <a:pPr marL="0" marR="0">
              <a:spcBef>
                <a:spcPts val="0"/>
              </a:spcBef>
              <a:spcAft>
                <a:spcPts val="0"/>
              </a:spcAft>
            </a:pPr>
            <a:r>
              <a:rPr lang="en-GB" i="1" dirty="0">
                <a:solidFill>
                  <a:schemeClr val="bg1"/>
                </a:solidFill>
                <a:effectLst/>
                <a:ea typeface="Trebuchet MS" panose="020B0603020202020204" pitchFamily="34" charset="0"/>
                <a:cs typeface="Palatino Linotype" panose="02040502050505030304" pitchFamily="18" charset="0"/>
              </a:rPr>
              <a:t>The institution has a research operational plan appropriate for its type, mission and strategic goals that is well-resourced, implemented, monitored and reviewed for enhancement. </a:t>
            </a:r>
            <a:endParaRPr lang="en-US" dirty="0">
              <a:solidFill>
                <a:schemeClr val="bg1"/>
              </a:solidFill>
              <a:effectLst/>
              <a:ea typeface="Trebuchet MS" panose="020B0603020202020204" pitchFamily="34" charset="0"/>
              <a:cs typeface="Palatino Linotype" panose="02040502050505030304" pitchFamily="18" charset="0"/>
            </a:endParaRPr>
          </a:p>
        </p:txBody>
      </p:sp>
      <p:sp>
        <p:nvSpPr>
          <p:cNvPr id="7" name="Rectangle 6">
            <a:extLst>
              <a:ext uri="{FF2B5EF4-FFF2-40B4-BE49-F238E27FC236}">
                <a16:creationId xmlns:a16="http://schemas.microsoft.com/office/drawing/2014/main" id="{AD85A0A4-CA88-56C5-2A87-6A1A67CCB2C4}"/>
              </a:ext>
            </a:extLst>
          </p:cNvPr>
          <p:cNvSpPr/>
          <p:nvPr/>
        </p:nvSpPr>
        <p:spPr>
          <a:xfrm>
            <a:off x="5833249" y="637980"/>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aphicFrame>
        <p:nvGraphicFramePr>
          <p:cNvPr id="3" name="Diagram 2">
            <a:extLst>
              <a:ext uri="{FF2B5EF4-FFF2-40B4-BE49-F238E27FC236}">
                <a16:creationId xmlns:a16="http://schemas.microsoft.com/office/drawing/2014/main" id="{9D66AF16-E1EF-13A0-478E-9C7AAF15F123}"/>
              </a:ext>
            </a:extLst>
          </p:cNvPr>
          <p:cNvGraphicFramePr/>
          <p:nvPr>
            <p:extLst>
              <p:ext uri="{D42A27DB-BD31-4B8C-83A1-F6EECF244321}">
                <p14:modId xmlns:p14="http://schemas.microsoft.com/office/powerpoint/2010/main" val="2904077394"/>
              </p:ext>
            </p:extLst>
          </p:nvPr>
        </p:nvGraphicFramePr>
        <p:xfrm>
          <a:off x="3115338" y="409353"/>
          <a:ext cx="8663947" cy="6235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8317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677A1-AFB1-FC46-26B7-E049E9DA91AA}"/>
              </a:ext>
            </a:extLst>
          </p:cNvPr>
          <p:cNvSpPr txBox="1"/>
          <p:nvPr/>
        </p:nvSpPr>
        <p:spPr>
          <a:xfrm>
            <a:off x="168166" y="701040"/>
            <a:ext cx="3037489" cy="3656386"/>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8  Community Engagement </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spcBef>
                <a:spcPts val="1200"/>
              </a:spcBef>
              <a:spcAft>
                <a:spcPts val="0"/>
              </a:spcAft>
            </a:pPr>
            <a:r>
              <a:rPr lang="en-GB" sz="2000"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a clear community engagement operational plan that is aligned with its mission and strategic goals. </a:t>
            </a:r>
            <a:endParaRPr lang="en-US" sz="2000" dirty="0">
              <a:solidFill>
                <a:schemeClr val="bg1"/>
              </a:solidFill>
              <a:effectLst/>
              <a:latin typeface="Graphik Arabic Regular" pitchFamily="2" charset="-78"/>
              <a:ea typeface="Trebuchet MS" panose="020B0603020202020204" pitchFamily="34" charset="0"/>
              <a:cs typeface="Graphik Arabic Regular" pitchFamily="2" charset="-78"/>
            </a:endParaRPr>
          </a:p>
        </p:txBody>
      </p:sp>
      <p:sp>
        <p:nvSpPr>
          <p:cNvPr id="7" name="Rectangle 6">
            <a:extLst>
              <a:ext uri="{FF2B5EF4-FFF2-40B4-BE49-F238E27FC236}">
                <a16:creationId xmlns:a16="http://schemas.microsoft.com/office/drawing/2014/main" id="{A1D79E22-1E23-A576-A1B5-80088852FD19}"/>
              </a:ext>
            </a:extLst>
          </p:cNvPr>
          <p:cNvSpPr/>
          <p:nvPr/>
        </p:nvSpPr>
        <p:spPr>
          <a:xfrm>
            <a:off x="5833249" y="1489315"/>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647B3170-D0D3-58AF-F766-7EBBB49D0A01}"/>
              </a:ext>
            </a:extLst>
          </p:cNvPr>
          <p:cNvGrpSpPr/>
          <p:nvPr/>
        </p:nvGrpSpPr>
        <p:grpSpPr>
          <a:xfrm>
            <a:off x="5640358" y="2446489"/>
            <a:ext cx="6193680" cy="1801360"/>
            <a:chOff x="5947937" y="989358"/>
            <a:chExt cx="5116859" cy="1801360"/>
          </a:xfrm>
        </p:grpSpPr>
        <p:sp>
          <p:nvSpPr>
            <p:cNvPr id="11" name="Rectangle 10">
              <a:extLst>
                <a:ext uri="{FF2B5EF4-FFF2-40B4-BE49-F238E27FC236}">
                  <a16:creationId xmlns:a16="http://schemas.microsoft.com/office/drawing/2014/main" id="{2A3D6EA7-5883-39BD-C81B-4034F6ACC08A}"/>
                </a:ext>
              </a:extLst>
            </p:cNvPr>
            <p:cNvSpPr/>
            <p:nvPr/>
          </p:nvSpPr>
          <p:spPr>
            <a:xfrm>
              <a:off x="5962716" y="1286998"/>
              <a:ext cx="488444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7431BD60-0023-650F-8B2F-3C2B65A3079F}"/>
                </a:ext>
              </a:extLst>
            </p:cNvPr>
            <p:cNvSpPr txBox="1"/>
            <p:nvPr/>
          </p:nvSpPr>
          <p:spPr>
            <a:xfrm>
              <a:off x="5947937" y="989358"/>
              <a:ext cx="5116859"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spcAft>
                  <a:spcPts val="600"/>
                </a:spcAft>
              </a:pPr>
              <a:r>
                <a:rPr lang="en-GB" sz="1800" b="1" u="sng" dirty="0">
                  <a:effectLst/>
                  <a:latin typeface="Graphik Arabic Regular" pitchFamily="2" charset="-78"/>
                  <a:ea typeface="Trebuchet MS" panose="020B0603020202020204" pitchFamily="34" charset="0"/>
                  <a:cs typeface="Graphik Arabic Regular" pitchFamily="2" charset="-78"/>
                </a:rPr>
                <a:t>Indicator</a:t>
              </a:r>
              <a:r>
                <a:rPr lang="en-GB" sz="1800" b="1" u="sng" dirty="0">
                  <a:effectLst/>
                  <a:latin typeface="Graphik Arabic Regular" pitchFamily="2" charset="-78"/>
                  <a:ea typeface="Times New Roman" panose="02020603050405020304" pitchFamily="18" charset="0"/>
                  <a:cs typeface="Graphik Arabic Regular" pitchFamily="2" charset="-78"/>
                </a:rPr>
                <a:t> 22 - Community Engagement </a:t>
              </a:r>
              <a:endParaRPr lang="en-US" sz="1800" dirty="0">
                <a:effectLst/>
                <a:latin typeface="Graphik Arabic Regular" pitchFamily="2" charset="-78"/>
                <a:ea typeface="Trebuchet MS" panose="020B0603020202020204" pitchFamily="34" charset="0"/>
                <a:cs typeface="Graphik Arabic Regular" pitchFamily="2" charset="-78"/>
              </a:endParaRPr>
            </a:p>
            <a:p>
              <a:pPr marL="0" marR="0">
                <a:spcAft>
                  <a:spcPts val="600"/>
                </a:spcAft>
              </a:pPr>
              <a:r>
                <a:rPr lang="en-GB" sz="1800" dirty="0">
                  <a:solidFill>
                    <a:srgbClr val="000000"/>
                  </a:solidFill>
                  <a:effectLst/>
                  <a:latin typeface="Graphik Arabic Regular" pitchFamily="2" charset="-78"/>
                  <a:ea typeface="Trebuchet MS" panose="020B0603020202020204" pitchFamily="34" charset="0"/>
                  <a:cs typeface="Graphik Arabic Regular" pitchFamily="2" charset="-78"/>
                </a:rPr>
                <a:t>The institution has a clear, well-conceptualised and regularly reviewed approach for serving and engaging with local communities in order to </a:t>
              </a:r>
              <a:r>
                <a:rPr lang="en-GB" sz="1800" dirty="0" err="1">
                  <a:solidFill>
                    <a:srgbClr val="000000"/>
                  </a:solidFill>
                  <a:effectLst/>
                  <a:latin typeface="Graphik Arabic Regular" pitchFamily="2" charset="-78"/>
                  <a:ea typeface="Trebuchet MS" panose="020B0603020202020204" pitchFamily="34" charset="0"/>
                  <a:cs typeface="Graphik Arabic Regular" pitchFamily="2" charset="-78"/>
                </a:rPr>
                <a:t>fulfill</a:t>
              </a:r>
              <a:r>
                <a:rPr lang="en-GB" sz="1800" dirty="0">
                  <a:solidFill>
                    <a:srgbClr val="000000"/>
                  </a:solidFill>
                  <a:effectLst/>
                  <a:latin typeface="Graphik Arabic Regular" pitchFamily="2" charset="-78"/>
                  <a:ea typeface="Trebuchet MS" panose="020B0603020202020204" pitchFamily="34" charset="0"/>
                  <a:cs typeface="Graphik Arabic Regular" pitchFamily="2" charset="-78"/>
                </a:rPr>
                <a:t> its social responsibilities. </a:t>
              </a:r>
              <a:endParaRPr lang="en-US" sz="1800" dirty="0">
                <a:solidFill>
                  <a:srgbClr val="000000"/>
                </a:solidFill>
                <a:effectLst/>
                <a:latin typeface="Graphik Arabic Regular" pitchFamily="2" charset="-78"/>
                <a:ea typeface="Trebuchet MS" panose="020B0603020202020204" pitchFamily="34" charset="0"/>
                <a:cs typeface="Graphik Arabic Regular" pitchFamily="2" charset="-78"/>
              </a:endParaRPr>
            </a:p>
          </p:txBody>
        </p:sp>
      </p:grpSp>
      <p:sp>
        <p:nvSpPr>
          <p:cNvPr id="15" name="Rectangle 14">
            <a:extLst>
              <a:ext uri="{FF2B5EF4-FFF2-40B4-BE49-F238E27FC236}">
                <a16:creationId xmlns:a16="http://schemas.microsoft.com/office/drawing/2014/main" id="{D1C43560-421C-9587-E3B5-308B1B21AB8F}"/>
              </a:ext>
            </a:extLst>
          </p:cNvPr>
          <p:cNvSpPr/>
          <p:nvPr/>
        </p:nvSpPr>
        <p:spPr>
          <a:xfrm>
            <a:off x="5544918" y="3163085"/>
            <a:ext cx="5785240"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Rectangle 19">
            <a:extLst>
              <a:ext uri="{FF2B5EF4-FFF2-40B4-BE49-F238E27FC236}">
                <a16:creationId xmlns:a16="http://schemas.microsoft.com/office/drawing/2014/main" id="{A95C44B6-306C-228A-1325-B322F63A00A6}"/>
              </a:ext>
            </a:extLst>
          </p:cNvPr>
          <p:cNvSpPr/>
          <p:nvPr/>
        </p:nvSpPr>
        <p:spPr>
          <a:xfrm>
            <a:off x="5725152" y="4243878"/>
            <a:ext cx="5822736"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Oval 7">
            <a:extLst>
              <a:ext uri="{FF2B5EF4-FFF2-40B4-BE49-F238E27FC236}">
                <a16:creationId xmlns:a16="http://schemas.microsoft.com/office/drawing/2014/main" id="{0FC94FA8-95DB-A421-5B65-817D15901206}"/>
              </a:ext>
            </a:extLst>
          </p:cNvPr>
          <p:cNvSpPr/>
          <p:nvPr/>
        </p:nvSpPr>
        <p:spPr>
          <a:xfrm>
            <a:off x="4629950" y="2457890"/>
            <a:ext cx="826752" cy="826984"/>
          </a:xfrm>
          <a:prstGeom prst="ellipse">
            <a:avLst/>
          </a:prstGeom>
          <a: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20000" r="-20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4125181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1EA73-6BBE-A93A-AB35-A3B61EA0FE0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3555898-079C-A3EE-AACE-45BD6CB65850}"/>
              </a:ext>
            </a:extLst>
          </p:cNvPr>
          <p:cNvSpPr txBox="1"/>
          <p:nvPr/>
        </p:nvSpPr>
        <p:spPr>
          <a:xfrm>
            <a:off x="168166" y="701040"/>
            <a:ext cx="3037489" cy="3656386"/>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8  Community Engagement </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spcBef>
                <a:spcPts val="1200"/>
              </a:spcBef>
              <a:spcAft>
                <a:spcPts val="0"/>
              </a:spcAft>
            </a:pPr>
            <a:r>
              <a:rPr lang="en-GB" sz="2000" i="1" dirty="0">
                <a:solidFill>
                  <a:schemeClr val="bg1"/>
                </a:solidFill>
                <a:effectLst/>
                <a:latin typeface="Graphik Arabic Regular" pitchFamily="2" charset="-78"/>
                <a:ea typeface="Trebuchet MS" panose="020B0603020202020204" pitchFamily="34" charset="0"/>
                <a:cs typeface="Graphik Arabic Regular" pitchFamily="2" charset="-78"/>
              </a:rPr>
              <a:t>The institution has a clear community engagement operational plan that is aligned with its mission and strategic goals. </a:t>
            </a:r>
            <a:endParaRPr lang="en-US" sz="2000" dirty="0">
              <a:solidFill>
                <a:schemeClr val="bg1"/>
              </a:solidFill>
              <a:effectLst/>
              <a:latin typeface="Graphik Arabic Regular" pitchFamily="2" charset="-78"/>
              <a:ea typeface="Trebuchet MS" panose="020B0603020202020204" pitchFamily="34" charset="0"/>
              <a:cs typeface="Graphik Arabic Regular" pitchFamily="2" charset="-78"/>
            </a:endParaRPr>
          </a:p>
        </p:txBody>
      </p:sp>
      <p:sp>
        <p:nvSpPr>
          <p:cNvPr id="7" name="Rectangle 6">
            <a:extLst>
              <a:ext uri="{FF2B5EF4-FFF2-40B4-BE49-F238E27FC236}">
                <a16:creationId xmlns:a16="http://schemas.microsoft.com/office/drawing/2014/main" id="{12F372D6-31E4-6E8E-8C54-B1D3BB3DAC4D}"/>
              </a:ext>
            </a:extLst>
          </p:cNvPr>
          <p:cNvSpPr/>
          <p:nvPr/>
        </p:nvSpPr>
        <p:spPr>
          <a:xfrm>
            <a:off x="5833249" y="1489315"/>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Rectangle 19">
            <a:extLst>
              <a:ext uri="{FF2B5EF4-FFF2-40B4-BE49-F238E27FC236}">
                <a16:creationId xmlns:a16="http://schemas.microsoft.com/office/drawing/2014/main" id="{8A8FFE25-A51E-FBDE-49E9-510381599DDD}"/>
              </a:ext>
            </a:extLst>
          </p:cNvPr>
          <p:cNvSpPr/>
          <p:nvPr/>
        </p:nvSpPr>
        <p:spPr>
          <a:xfrm>
            <a:off x="5725152" y="4243878"/>
            <a:ext cx="5822736"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aphicFrame>
        <p:nvGraphicFramePr>
          <p:cNvPr id="3" name="Diagram 2">
            <a:extLst>
              <a:ext uri="{FF2B5EF4-FFF2-40B4-BE49-F238E27FC236}">
                <a16:creationId xmlns:a16="http://schemas.microsoft.com/office/drawing/2014/main" id="{B8836B08-693D-2A88-A2CD-778BA75EB3EA}"/>
              </a:ext>
            </a:extLst>
          </p:cNvPr>
          <p:cNvGraphicFramePr/>
          <p:nvPr>
            <p:extLst>
              <p:ext uri="{D42A27DB-BD31-4B8C-83A1-F6EECF244321}">
                <p14:modId xmlns:p14="http://schemas.microsoft.com/office/powerpoint/2010/main" val="3207961302"/>
              </p:ext>
            </p:extLst>
          </p:nvPr>
        </p:nvGraphicFramePr>
        <p:xfrm>
          <a:off x="3115338" y="409353"/>
          <a:ext cx="8663947" cy="6235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9611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3677A1-AFB1-FC46-26B7-E049E9DA91AA}"/>
              </a:ext>
            </a:extLst>
          </p:cNvPr>
          <p:cNvSpPr txBox="1"/>
          <p:nvPr/>
        </p:nvSpPr>
        <p:spPr>
          <a:xfrm>
            <a:off x="168166" y="701040"/>
            <a:ext cx="3037489" cy="4887492"/>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9 Student Support Services</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spcBef>
                <a:spcPts val="1200"/>
              </a:spcBef>
              <a:spcAft>
                <a:spcPts val="0"/>
              </a:spcAft>
            </a:pPr>
            <a:r>
              <a:rPr lang="en-GB" sz="2000" i="1" dirty="0">
                <a:solidFill>
                  <a:schemeClr val="bg1"/>
                </a:solidFill>
                <a:effectLst/>
                <a:latin typeface="Graphik Arabic Regular" pitchFamily="2" charset="-78"/>
                <a:ea typeface="Trebuchet MS" panose="020B0603020202020204" pitchFamily="34" charset="0"/>
                <a:cs typeface="Graphik Arabic Regular" pitchFamily="2" charset="-78"/>
              </a:rPr>
              <a:t>The institution provides efficient and effective student academic and non-academic support services from admission to post graduation and encourages the personal development of students. </a:t>
            </a:r>
            <a:endParaRPr lang="en-US" sz="2000" dirty="0">
              <a:solidFill>
                <a:schemeClr val="bg1"/>
              </a:solidFill>
              <a:effectLst/>
              <a:latin typeface="Graphik Arabic Regular" pitchFamily="2" charset="-78"/>
              <a:ea typeface="Trebuchet MS" panose="020B0603020202020204" pitchFamily="34" charset="0"/>
              <a:cs typeface="Graphik Arabic Regular" pitchFamily="2" charset="-78"/>
            </a:endParaRPr>
          </a:p>
        </p:txBody>
      </p:sp>
      <p:sp>
        <p:nvSpPr>
          <p:cNvPr id="7" name="Rectangle 6">
            <a:extLst>
              <a:ext uri="{FF2B5EF4-FFF2-40B4-BE49-F238E27FC236}">
                <a16:creationId xmlns:a16="http://schemas.microsoft.com/office/drawing/2014/main" id="{A1D79E22-1E23-A576-A1B5-80088852FD19}"/>
              </a:ext>
            </a:extLst>
          </p:cNvPr>
          <p:cNvSpPr/>
          <p:nvPr/>
        </p:nvSpPr>
        <p:spPr>
          <a:xfrm>
            <a:off x="5833249" y="637980"/>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647B3170-D0D3-58AF-F766-7EBBB49D0A01}"/>
              </a:ext>
            </a:extLst>
          </p:cNvPr>
          <p:cNvGrpSpPr/>
          <p:nvPr/>
        </p:nvGrpSpPr>
        <p:grpSpPr>
          <a:xfrm>
            <a:off x="5565926" y="1595154"/>
            <a:ext cx="6247699" cy="1801360"/>
            <a:chOff x="5947937" y="989358"/>
            <a:chExt cx="5116859" cy="1801360"/>
          </a:xfrm>
        </p:grpSpPr>
        <p:sp>
          <p:nvSpPr>
            <p:cNvPr id="11" name="Rectangle 10">
              <a:extLst>
                <a:ext uri="{FF2B5EF4-FFF2-40B4-BE49-F238E27FC236}">
                  <a16:creationId xmlns:a16="http://schemas.microsoft.com/office/drawing/2014/main" id="{2A3D6EA7-5883-39BD-C81B-4034F6ACC08A}"/>
                </a:ext>
              </a:extLst>
            </p:cNvPr>
            <p:cNvSpPr/>
            <p:nvPr/>
          </p:nvSpPr>
          <p:spPr>
            <a:xfrm>
              <a:off x="5962716" y="1286998"/>
              <a:ext cx="488444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12" name="TextBox 11">
              <a:extLst>
                <a:ext uri="{FF2B5EF4-FFF2-40B4-BE49-F238E27FC236}">
                  <a16:creationId xmlns:a16="http://schemas.microsoft.com/office/drawing/2014/main" id="{7431BD60-0023-650F-8B2F-3C2B65A3079F}"/>
                </a:ext>
              </a:extLst>
            </p:cNvPr>
            <p:cNvSpPr txBox="1"/>
            <p:nvPr/>
          </p:nvSpPr>
          <p:spPr>
            <a:xfrm>
              <a:off x="5947937" y="989358"/>
              <a:ext cx="5116859"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lgn="just">
                <a:lnSpc>
                  <a:spcPct val="115000"/>
                </a:lnSpc>
              </a:pPr>
              <a:r>
                <a:rPr lang="en-GB" sz="1800" b="1" u="sng" dirty="0">
                  <a:effectLst/>
                  <a:latin typeface="Graphik Arabic Regular" pitchFamily="2" charset="-78"/>
                  <a:ea typeface="Trebuchet MS" panose="020B0603020202020204" pitchFamily="34" charset="0"/>
                  <a:cs typeface="Graphik Arabic Regular" pitchFamily="2" charset="-78"/>
                </a:rPr>
                <a:t>Indicator</a:t>
              </a:r>
              <a:r>
                <a:rPr lang="en-GB" sz="1800" b="1" u="sng" dirty="0">
                  <a:solidFill>
                    <a:srgbClr val="000000"/>
                  </a:solidFill>
                  <a:effectLst/>
                  <a:latin typeface="Graphik Arabic Regular" pitchFamily="2" charset="-78"/>
                  <a:ea typeface="Trebuchet MS" panose="020B0603020202020204" pitchFamily="34" charset="0"/>
                  <a:cs typeface="Graphik Arabic Regular" pitchFamily="2" charset="-78"/>
                </a:rPr>
                <a:t> 23 - Student Academic Support</a:t>
              </a:r>
              <a:endParaRPr lang="en-US" sz="1800" dirty="0">
                <a:effectLst/>
                <a:latin typeface="Graphik Arabic Regular" pitchFamily="2" charset="-78"/>
                <a:ea typeface="Trebuchet MS" panose="020B0603020202020204" pitchFamily="34" charset="0"/>
                <a:cs typeface="Graphik Arabic Regular" pitchFamily="2" charset="-78"/>
              </a:endParaRPr>
            </a:p>
            <a:p>
              <a:pPr marL="0" marR="0">
                <a:lnSpc>
                  <a:spcPct val="115000"/>
                </a:lnSpc>
              </a:pPr>
              <a:r>
                <a:rPr lang="en-GB" sz="1800" dirty="0">
                  <a:effectLst/>
                  <a:latin typeface="Graphik Arabic Regular" pitchFamily="2" charset="-78"/>
                  <a:ea typeface="Trebuchet MS" panose="020B0603020202020204" pitchFamily="34" charset="0"/>
                  <a:cs typeface="Graphik Arabic Regular" pitchFamily="2" charset="-78"/>
                </a:rPr>
                <a:t>Students receive efficient and effective academic support, which enhances their learning experience.</a:t>
              </a:r>
              <a:endParaRPr lang="en-US" sz="1800" dirty="0">
                <a:effectLst/>
                <a:latin typeface="Graphik Arabic Regular" pitchFamily="2" charset="-78"/>
                <a:ea typeface="Trebuchet MS" panose="020B0603020202020204" pitchFamily="34" charset="0"/>
                <a:cs typeface="Graphik Arabic Regular" pitchFamily="2" charset="-78"/>
              </a:endParaRPr>
            </a:p>
          </p:txBody>
        </p:sp>
      </p:grpSp>
      <p:sp>
        <p:nvSpPr>
          <p:cNvPr id="15" name="Rectangle 14">
            <a:extLst>
              <a:ext uri="{FF2B5EF4-FFF2-40B4-BE49-F238E27FC236}">
                <a16:creationId xmlns:a16="http://schemas.microsoft.com/office/drawing/2014/main" id="{D1C43560-421C-9587-E3B5-308B1B21AB8F}"/>
              </a:ext>
            </a:extLst>
          </p:cNvPr>
          <p:cNvSpPr/>
          <p:nvPr/>
        </p:nvSpPr>
        <p:spPr>
          <a:xfrm>
            <a:off x="5544918" y="3163085"/>
            <a:ext cx="5785240"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grpSp>
        <p:nvGrpSpPr>
          <p:cNvPr id="19" name="Group 18">
            <a:extLst>
              <a:ext uri="{FF2B5EF4-FFF2-40B4-BE49-F238E27FC236}">
                <a16:creationId xmlns:a16="http://schemas.microsoft.com/office/drawing/2014/main" id="{D9337D84-6C36-B2B9-FFC7-FB761606D43C}"/>
              </a:ext>
            </a:extLst>
          </p:cNvPr>
          <p:cNvGrpSpPr/>
          <p:nvPr/>
        </p:nvGrpSpPr>
        <p:grpSpPr>
          <a:xfrm>
            <a:off x="5583970" y="3828374"/>
            <a:ext cx="6029969" cy="1632143"/>
            <a:chOff x="6543033" y="3808140"/>
            <a:chExt cx="4189768" cy="1632143"/>
          </a:xfrm>
        </p:grpSpPr>
        <p:sp>
          <p:nvSpPr>
            <p:cNvPr id="20" name="Rectangle 19">
              <a:extLst>
                <a:ext uri="{FF2B5EF4-FFF2-40B4-BE49-F238E27FC236}">
                  <a16:creationId xmlns:a16="http://schemas.microsoft.com/office/drawing/2014/main" id="{A95C44B6-306C-228A-1325-B322F63A00A6}"/>
                </a:ext>
              </a:extLst>
            </p:cNvPr>
            <p:cNvSpPr/>
            <p:nvPr/>
          </p:nvSpPr>
          <p:spPr>
            <a:xfrm>
              <a:off x="6641129" y="3936563"/>
              <a:ext cx="4045777"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latin typeface="Graphik Arabic Regular" pitchFamily="2" charset="-78"/>
                <a:cs typeface="Graphik Arabic Regular" pitchFamily="2" charset="-78"/>
              </a:endParaRPr>
            </a:p>
          </p:txBody>
        </p:sp>
        <p:sp>
          <p:nvSpPr>
            <p:cNvPr id="21" name="TextBox 20">
              <a:extLst>
                <a:ext uri="{FF2B5EF4-FFF2-40B4-BE49-F238E27FC236}">
                  <a16:creationId xmlns:a16="http://schemas.microsoft.com/office/drawing/2014/main" id="{950AEDD8-BAEA-C385-A8B4-1BB54A8AD256}"/>
                </a:ext>
              </a:extLst>
            </p:cNvPr>
            <p:cNvSpPr txBox="1"/>
            <p:nvPr/>
          </p:nvSpPr>
          <p:spPr>
            <a:xfrm>
              <a:off x="6543033" y="3808140"/>
              <a:ext cx="4189768" cy="15037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marL="0" marR="0" algn="just"/>
              <a:r>
                <a:rPr lang="en-GB" sz="1800" b="1" u="sng" dirty="0">
                  <a:solidFill>
                    <a:srgbClr val="000000"/>
                  </a:solidFill>
                  <a:effectLst/>
                  <a:latin typeface="Graphik Arabic Regular" pitchFamily="2" charset="-78"/>
                  <a:ea typeface="Trebuchet MS" panose="020B0603020202020204" pitchFamily="34" charset="0"/>
                  <a:cs typeface="Graphik Arabic Regular" pitchFamily="2" charset="-78"/>
                </a:rPr>
                <a:t>Indicator 24 - Student </a:t>
              </a:r>
              <a:r>
                <a:rPr lang="en-GB" sz="1800" b="1" u="sng" dirty="0">
                  <a:effectLst/>
                  <a:latin typeface="Graphik Arabic Regular" pitchFamily="2" charset="-78"/>
                  <a:ea typeface="Trebuchet MS" panose="020B0603020202020204" pitchFamily="34" charset="0"/>
                  <a:cs typeface="Graphik Arabic Regular" pitchFamily="2" charset="-78"/>
                </a:rPr>
                <a:t>Non</a:t>
              </a:r>
              <a:r>
                <a:rPr lang="en-GB" sz="1800" b="1" u="sng" dirty="0">
                  <a:solidFill>
                    <a:srgbClr val="000000"/>
                  </a:solidFill>
                  <a:effectLst/>
                  <a:latin typeface="Graphik Arabic Regular" pitchFamily="2" charset="-78"/>
                  <a:ea typeface="Trebuchet MS" panose="020B0603020202020204" pitchFamily="34" charset="0"/>
                  <a:cs typeface="Graphik Arabic Regular" pitchFamily="2" charset="-78"/>
                </a:rPr>
                <a:t>-Academic Support </a:t>
              </a:r>
              <a:endParaRPr lang="en-US" sz="1800" dirty="0">
                <a:effectLst/>
                <a:latin typeface="Graphik Arabic Regular" pitchFamily="2" charset="-78"/>
                <a:ea typeface="Trebuchet MS" panose="020B0603020202020204" pitchFamily="34" charset="0"/>
                <a:cs typeface="Graphik Arabic Regular" pitchFamily="2" charset="-78"/>
              </a:endParaRPr>
            </a:p>
            <a:p>
              <a:pPr marL="0" marR="0"/>
              <a:r>
                <a:rPr lang="en-GB" sz="1800" dirty="0">
                  <a:solidFill>
                    <a:srgbClr val="000000"/>
                  </a:solidFill>
                  <a:effectLst/>
                  <a:latin typeface="Graphik Arabic Regular" pitchFamily="2" charset="-78"/>
                  <a:ea typeface="Trebuchet MS" panose="020B0603020202020204" pitchFamily="34" charset="0"/>
                  <a:cs typeface="Graphik Arabic Regular" pitchFamily="2" charset="-78"/>
                </a:rPr>
                <a:t>Students receive non-academic support and guidance, which are appropriate for their needs and encourage their personal development. </a:t>
              </a:r>
              <a:endParaRPr lang="en-US" sz="1800" dirty="0">
                <a:solidFill>
                  <a:srgbClr val="000000"/>
                </a:solidFill>
                <a:effectLst/>
                <a:latin typeface="Graphik Arabic Regular" pitchFamily="2" charset="-78"/>
                <a:ea typeface="Trebuchet MS" panose="020B0603020202020204" pitchFamily="34" charset="0"/>
                <a:cs typeface="Graphik Arabic Regular" pitchFamily="2" charset="-78"/>
              </a:endParaRPr>
            </a:p>
          </p:txBody>
        </p:sp>
      </p:grpSp>
      <p:sp>
        <p:nvSpPr>
          <p:cNvPr id="16" name="Oval 15">
            <a:extLst>
              <a:ext uri="{FF2B5EF4-FFF2-40B4-BE49-F238E27FC236}">
                <a16:creationId xmlns:a16="http://schemas.microsoft.com/office/drawing/2014/main" id="{7BA68406-C9FD-EF81-2BBE-238D946CC132}"/>
              </a:ext>
            </a:extLst>
          </p:cNvPr>
          <p:cNvSpPr/>
          <p:nvPr/>
        </p:nvSpPr>
        <p:spPr>
          <a:xfrm>
            <a:off x="4601047" y="3925199"/>
            <a:ext cx="783239" cy="783458"/>
          </a:xfrm>
          <a:prstGeom prst="ellipse">
            <a:avLst/>
          </a:prstGeom>
          <a: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l="-1000" r="-1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7" name="Oval 16">
            <a:extLst>
              <a:ext uri="{FF2B5EF4-FFF2-40B4-BE49-F238E27FC236}">
                <a16:creationId xmlns:a16="http://schemas.microsoft.com/office/drawing/2014/main" id="{A78D8F73-0BF9-287E-1273-FF0453218B0F}"/>
              </a:ext>
            </a:extLst>
          </p:cNvPr>
          <p:cNvSpPr/>
          <p:nvPr/>
        </p:nvSpPr>
        <p:spPr>
          <a:xfrm>
            <a:off x="4601047" y="1805791"/>
            <a:ext cx="783239" cy="783458"/>
          </a:xfrm>
          <a:prstGeom prst="ellipse">
            <a:avLst/>
          </a:prstGeom>
          <a: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6000" r="-26000"/>
            </a:stretch>
          </a:blipFill>
          <a:ln>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1746983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43B67-404C-1417-B761-5B287FFDB7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61CFE5-DC6B-293C-566D-38C61EADFE5B}"/>
              </a:ext>
            </a:extLst>
          </p:cNvPr>
          <p:cNvSpPr txBox="1"/>
          <p:nvPr/>
        </p:nvSpPr>
        <p:spPr>
          <a:xfrm>
            <a:off x="168166" y="701040"/>
            <a:ext cx="3037489" cy="4887492"/>
          </a:xfrm>
          <a:prstGeom prst="rect">
            <a:avLst/>
          </a:prstGeom>
          <a:noFill/>
        </p:spPr>
        <p:txBody>
          <a:bodyPr wrap="square" rtlCol="0">
            <a:spAutoFit/>
          </a:bodyPr>
          <a:lstStyle/>
          <a:p>
            <a:pPr marL="0" marR="0" lvl="1">
              <a:lnSpc>
                <a:spcPct val="115000"/>
              </a:lnSpc>
              <a:spcBef>
                <a:spcPts val="0"/>
              </a:spcBef>
              <a:spcAft>
                <a:spcPts val="600"/>
              </a:spcAft>
            </a:pPr>
            <a:r>
              <a:rPr lang="en-GB" sz="2800" b="1" dirty="0">
                <a:solidFill>
                  <a:schemeClr val="bg1"/>
                </a:solidFill>
                <a:effectLst/>
                <a:latin typeface="Graphik Arabic Regular" pitchFamily="2" charset="-78"/>
                <a:ea typeface="Trebuchet MS" panose="020B0603020202020204" pitchFamily="34" charset="0"/>
                <a:cs typeface="Graphik Arabic Regular" pitchFamily="2" charset="-78"/>
              </a:rPr>
              <a:t>Standard 9 Student Support Services</a:t>
            </a:r>
            <a:endParaRPr lang="en-US" sz="2800" dirty="0">
              <a:solidFill>
                <a:schemeClr val="bg1"/>
              </a:solidFill>
              <a:effectLst/>
              <a:latin typeface="Graphik Arabic Regular" pitchFamily="2" charset="-78"/>
              <a:ea typeface="Trebuchet MS" panose="020B0603020202020204" pitchFamily="34" charset="0"/>
              <a:cs typeface="Graphik Arabic Regular" pitchFamily="2" charset="-78"/>
            </a:endParaRPr>
          </a:p>
          <a:p>
            <a:pPr marL="0" marR="0">
              <a:spcBef>
                <a:spcPts val="1200"/>
              </a:spcBef>
              <a:spcAft>
                <a:spcPts val="0"/>
              </a:spcAft>
            </a:pPr>
            <a:r>
              <a:rPr lang="en-GB" sz="2000" i="1" dirty="0">
                <a:solidFill>
                  <a:schemeClr val="bg1"/>
                </a:solidFill>
                <a:effectLst/>
                <a:latin typeface="Graphik Arabic Regular" pitchFamily="2" charset="-78"/>
                <a:ea typeface="Trebuchet MS" panose="020B0603020202020204" pitchFamily="34" charset="0"/>
                <a:cs typeface="Graphik Arabic Regular" pitchFamily="2" charset="-78"/>
              </a:rPr>
              <a:t>The institution provides efficient and effective student academic and non-academic support services from admission to post graduation and encourages the personal development of students. </a:t>
            </a:r>
            <a:endParaRPr lang="en-US" sz="2000" dirty="0">
              <a:solidFill>
                <a:schemeClr val="bg1"/>
              </a:solidFill>
              <a:effectLst/>
              <a:latin typeface="Graphik Arabic Regular" pitchFamily="2" charset="-78"/>
              <a:ea typeface="Trebuchet MS" panose="020B0603020202020204" pitchFamily="34" charset="0"/>
              <a:cs typeface="Graphik Arabic Regular" pitchFamily="2" charset="-78"/>
            </a:endParaRPr>
          </a:p>
        </p:txBody>
      </p:sp>
      <p:sp>
        <p:nvSpPr>
          <p:cNvPr id="7" name="Rectangle 6">
            <a:extLst>
              <a:ext uri="{FF2B5EF4-FFF2-40B4-BE49-F238E27FC236}">
                <a16:creationId xmlns:a16="http://schemas.microsoft.com/office/drawing/2014/main" id="{3AE04A53-6CBF-58F1-3045-5F593A4D7FC6}"/>
              </a:ext>
            </a:extLst>
          </p:cNvPr>
          <p:cNvSpPr/>
          <p:nvPr/>
        </p:nvSpPr>
        <p:spPr>
          <a:xfrm>
            <a:off x="5833249" y="637980"/>
            <a:ext cx="5780691" cy="15037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aphicFrame>
        <p:nvGraphicFramePr>
          <p:cNvPr id="3" name="Diagram 2">
            <a:extLst>
              <a:ext uri="{FF2B5EF4-FFF2-40B4-BE49-F238E27FC236}">
                <a16:creationId xmlns:a16="http://schemas.microsoft.com/office/drawing/2014/main" id="{BC01D92D-2AE4-2CE7-4339-CA4EC38B7BF1}"/>
              </a:ext>
            </a:extLst>
          </p:cNvPr>
          <p:cNvGraphicFramePr/>
          <p:nvPr>
            <p:extLst>
              <p:ext uri="{D42A27DB-BD31-4B8C-83A1-F6EECF244321}">
                <p14:modId xmlns:p14="http://schemas.microsoft.com/office/powerpoint/2010/main" val="2596334259"/>
              </p:ext>
            </p:extLst>
          </p:nvPr>
        </p:nvGraphicFramePr>
        <p:xfrm>
          <a:off x="3115338" y="409353"/>
          <a:ext cx="8663947" cy="6235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7147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DEF9B-5752-7FCC-FA36-94B660ABA326}"/>
            </a:ext>
          </a:extLst>
        </p:cNvPr>
        <p:cNvGrpSpPr/>
        <p:nvPr/>
      </p:nvGrpSpPr>
      <p:grpSpPr>
        <a:xfrm>
          <a:off x="0" y="0"/>
          <a:ext cx="0" cy="0"/>
          <a:chOff x="0" y="0"/>
          <a:chExt cx="0" cy="0"/>
        </a:xfrm>
      </p:grpSpPr>
      <p:pic>
        <p:nvPicPr>
          <p:cNvPr id="13" name="Picture 12" descr="A close-up of a building&#10;&#10;Description automatically generated">
            <a:extLst>
              <a:ext uri="{FF2B5EF4-FFF2-40B4-BE49-F238E27FC236}">
                <a16:creationId xmlns:a16="http://schemas.microsoft.com/office/drawing/2014/main" id="{F68F4F36-446E-C6C9-1581-D18FAB7C7217}"/>
              </a:ext>
            </a:extLst>
          </p:cNvPr>
          <p:cNvPicPr>
            <a:picLocks noChangeAspect="1"/>
          </p:cNvPicPr>
          <p:nvPr/>
        </p:nvPicPr>
        <p:blipFill>
          <a:blip r:embed="rId3">
            <a:extLst>
              <a:ext uri="{28A0092B-C50C-407E-A947-70E740481C1C}">
                <a14:useLocalDpi xmlns:a14="http://schemas.microsoft.com/office/drawing/2010/main" val="0"/>
              </a:ext>
            </a:extLst>
          </a:blip>
          <a:srcRect l="955" t="54075" r="955" b="891"/>
          <a:stretch>
            <a:fillRect/>
          </a:stretch>
        </p:blipFill>
        <p:spPr>
          <a:xfrm>
            <a:off x="2169668" y="6783"/>
            <a:ext cx="10116874" cy="604468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close/>
              </a:path>
            </a:pathLst>
          </a:custGeom>
        </p:spPr>
      </p:pic>
      <p:sp>
        <p:nvSpPr>
          <p:cNvPr id="48" name="Freeform: Shape 47">
            <a:extLst>
              <a:ext uri="{FF2B5EF4-FFF2-40B4-BE49-F238E27FC236}">
                <a16:creationId xmlns:a16="http://schemas.microsoft.com/office/drawing/2014/main" id="{7B4D03BA-6962-6443-63F1-D12088EB126D}"/>
              </a:ext>
            </a:extLst>
          </p:cNvPr>
          <p:cNvSpPr/>
          <p:nvPr/>
        </p:nvSpPr>
        <p:spPr>
          <a:xfrm rot="10800000">
            <a:off x="-2" y="4127502"/>
            <a:ext cx="4569985" cy="2730498"/>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58B9B0FE-153B-3133-4D79-B377DAC94BC8}"/>
              </a:ext>
            </a:extLst>
          </p:cNvPr>
          <p:cNvSpPr/>
          <p:nvPr/>
        </p:nvSpPr>
        <p:spPr>
          <a:xfrm>
            <a:off x="2169668" y="6783"/>
            <a:ext cx="10110952" cy="6041143"/>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97C480AA-9E6E-9B5B-D899-83A926001FD1}"/>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62B5F087-2FB6-70DC-AE0C-1D61263DBB91}"/>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77BF2D14-2AFA-0DB3-D60D-412F865E107C}"/>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79D4F8D-66E4-8067-EA0E-2D142EDCB4F3}"/>
              </a:ext>
            </a:extLst>
          </p:cNvPr>
          <p:cNvSpPr/>
          <p:nvPr/>
        </p:nvSpPr>
        <p:spPr>
          <a:xfrm>
            <a:off x="2029968" y="2558691"/>
            <a:ext cx="7846653" cy="2478626"/>
          </a:xfrm>
          <a:prstGeom prst="roundRect">
            <a:avLst>
              <a:gd name="adj" fmla="val 6896"/>
            </a:avLst>
          </a:prstGeom>
          <a:solidFill>
            <a:srgbClr val="FFFFFF">
              <a:alpha val="89804"/>
            </a:srgbClr>
          </a:solidFill>
          <a:ln w="57150">
            <a:solidFill>
              <a:srgbClr val="FFC000"/>
            </a:solidFill>
            <a:prstDash val="sysDash"/>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E57F34-BD83-92A9-A312-FE3D0E5E0216}"/>
              </a:ext>
            </a:extLst>
          </p:cNvPr>
          <p:cNvSpPr txBox="1"/>
          <p:nvPr/>
        </p:nvSpPr>
        <p:spPr>
          <a:xfrm>
            <a:off x="2916912" y="2894119"/>
            <a:ext cx="6289039" cy="1697644"/>
          </a:xfrm>
          <a:prstGeom prst="rect">
            <a:avLst/>
          </a:prstGeom>
          <a:noFill/>
        </p:spPr>
        <p:txBody>
          <a:bodyPr wrap="square" lIns="0" rIns="0" rtlCol="0">
            <a:spAutoFit/>
          </a:bodyPr>
          <a:lstStyle/>
          <a:p>
            <a:pPr algn="ctr">
              <a:lnSpc>
                <a:spcPct val="150000"/>
              </a:lnSpc>
            </a:pPr>
            <a:r>
              <a:rPr lang="en-US" sz="2400" b="1" dirty="0">
                <a:latin typeface="Graphik Arabic Regular" pitchFamily="2" charset="-78"/>
                <a:cs typeface="Graphik Arabic Regular" pitchFamily="2" charset="-78"/>
              </a:rPr>
              <a:t>Tips on Developing a Critical and Informative Self Evaluation Report </a:t>
            </a:r>
            <a:br>
              <a:rPr lang="en-US" sz="2400" b="1" dirty="0">
                <a:latin typeface="Graphik Arabic Regular" pitchFamily="2" charset="-78"/>
                <a:cs typeface="Graphik Arabic Regular" pitchFamily="2" charset="-78"/>
              </a:rPr>
            </a:br>
            <a:r>
              <a:rPr lang="en-US" sz="2400" b="1" dirty="0">
                <a:latin typeface="Graphik Arabic Regular" pitchFamily="2" charset="-78"/>
                <a:cs typeface="Graphik Arabic Regular" pitchFamily="2" charset="-78"/>
              </a:rPr>
              <a:t>Supported with Evidence</a:t>
            </a:r>
            <a:endParaRPr lang="ar-BH" sz="2400" b="1" dirty="0">
              <a:latin typeface="Graphik Arabic Regular" pitchFamily="2" charset="-78"/>
              <a:cs typeface="Graphik Arabic Regular" pitchFamily="2" charset="-78"/>
            </a:endParaRPr>
          </a:p>
        </p:txBody>
      </p:sp>
    </p:spTree>
    <p:extLst>
      <p:ext uri="{BB962C8B-B14F-4D97-AF65-F5344CB8AC3E}">
        <p14:creationId xmlns:p14="http://schemas.microsoft.com/office/powerpoint/2010/main" val="411707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9C7262-C014-5C77-1AEC-8895B686864F}"/>
              </a:ext>
            </a:extLst>
          </p:cNvPr>
          <p:cNvSpPr txBox="1"/>
          <p:nvPr/>
        </p:nvSpPr>
        <p:spPr>
          <a:xfrm>
            <a:off x="3099335" y="567890"/>
            <a:ext cx="7162538" cy="646331"/>
          </a:xfrm>
          <a:prstGeom prst="rect">
            <a:avLst/>
          </a:prstGeom>
          <a:noFill/>
        </p:spPr>
        <p:txBody>
          <a:bodyPr wrap="none" rtlCol="0">
            <a:spAutoFit/>
          </a:bodyPr>
          <a:lstStyle/>
          <a:p>
            <a:r>
              <a:rPr lang="en-US" sz="3600" dirty="0">
                <a:solidFill>
                  <a:schemeClr val="bg1"/>
                </a:solidFill>
                <a:latin typeface="Graphik Arabic Regular" pitchFamily="2" charset="-78"/>
                <a:cs typeface="Graphik Arabic Regular" pitchFamily="2" charset="-78"/>
              </a:rPr>
              <a:t>Best Practices in Self Evaluation </a:t>
            </a:r>
          </a:p>
        </p:txBody>
      </p:sp>
      <p:graphicFrame>
        <p:nvGraphicFramePr>
          <p:cNvPr id="3" name="Diagram 2">
            <a:extLst>
              <a:ext uri="{FF2B5EF4-FFF2-40B4-BE49-F238E27FC236}">
                <a16:creationId xmlns:a16="http://schemas.microsoft.com/office/drawing/2014/main" id="{EA7CF6DA-0C31-312B-E9AF-59FD17E52FE7}"/>
              </a:ext>
            </a:extLst>
          </p:cNvPr>
          <p:cNvGraphicFramePr/>
          <p:nvPr>
            <p:extLst>
              <p:ext uri="{D42A27DB-BD31-4B8C-83A1-F6EECF244321}">
                <p14:modId xmlns:p14="http://schemas.microsoft.com/office/powerpoint/2010/main" val="2100237606"/>
              </p:ext>
            </p:extLst>
          </p:nvPr>
        </p:nvGraphicFramePr>
        <p:xfrm>
          <a:off x="152400" y="1696720"/>
          <a:ext cx="1181608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0312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787770" y="1622899"/>
            <a:ext cx="8880231" cy="253915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Palatino Linotype" panose="02040502050505030304" pitchFamily="18" charset="0"/>
              <a:ea typeface="ＭＳ Ｐゴシック" pitchFamily="34" charset="-128"/>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Palatino Linotype" panose="02040502050505030304" pitchFamily="18" charset="0"/>
              <a:ea typeface="ＭＳ Ｐゴシック" pitchFamily="34" charset="-128"/>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600" b="1" i="0" u="none" strike="noStrike" kern="1200" cap="none" spc="0" normalizeH="0" baseline="0" noProof="0">
              <a:ln>
                <a:noFill/>
              </a:ln>
              <a:solidFill>
                <a:prstClr val="black"/>
              </a:solidFill>
              <a:effectLst/>
              <a:uLnTx/>
              <a:uFillTx/>
              <a:latin typeface="Palatino Linotype" panose="02040502050505030304" pitchFamily="18" charset="0"/>
              <a:ea typeface="ＭＳ Ｐゴシック" pitchFamily="34" charset="-128"/>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
        <p:nvSpPr>
          <p:cNvPr id="3" name="TextBox 2">
            <a:extLst>
              <a:ext uri="{FF2B5EF4-FFF2-40B4-BE49-F238E27FC236}">
                <a16:creationId xmlns:a16="http://schemas.microsoft.com/office/drawing/2014/main" id="{AC49640A-050F-8049-2D70-6FF17F29B222}"/>
              </a:ext>
            </a:extLst>
          </p:cNvPr>
          <p:cNvSpPr txBox="1"/>
          <p:nvPr/>
        </p:nvSpPr>
        <p:spPr>
          <a:xfrm>
            <a:off x="80209" y="2030931"/>
            <a:ext cx="2926080" cy="193899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Graphik Arabic Regular" pitchFamily="2" charset="-78"/>
                <a:cs typeface="Graphik Arabic Regular" pitchFamily="2" charset="-78"/>
              </a:rPr>
              <a:t>SER Writing Style </a:t>
            </a:r>
          </a:p>
        </p:txBody>
      </p:sp>
      <p:graphicFrame>
        <p:nvGraphicFramePr>
          <p:cNvPr id="4" name="Diagram 3">
            <a:extLst>
              <a:ext uri="{FF2B5EF4-FFF2-40B4-BE49-F238E27FC236}">
                <a16:creationId xmlns:a16="http://schemas.microsoft.com/office/drawing/2014/main" id="{12F2CE7F-7094-F950-6EBF-0554DB7F5A9F}"/>
              </a:ext>
            </a:extLst>
          </p:cNvPr>
          <p:cNvGraphicFramePr/>
          <p:nvPr>
            <p:extLst>
              <p:ext uri="{D42A27DB-BD31-4B8C-83A1-F6EECF244321}">
                <p14:modId xmlns:p14="http://schemas.microsoft.com/office/powerpoint/2010/main" val="3019197804"/>
              </p:ext>
            </p:extLst>
          </p:nvPr>
        </p:nvGraphicFramePr>
        <p:xfrm>
          <a:off x="3801979" y="385011"/>
          <a:ext cx="8123721" cy="63051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6132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1C5389-61DF-4025-97DF-CD723C5951E0}"/>
              </a:ext>
            </a:extLst>
          </p:cNvPr>
          <p:cNvSpPr>
            <a:spLocks noGrp="1"/>
          </p:cNvSpPr>
          <p:nvPr>
            <p:ph type="body" sz="quarter" idx="4294967295"/>
          </p:nvPr>
        </p:nvSpPr>
        <p:spPr>
          <a:xfrm>
            <a:off x="4649002" y="503238"/>
            <a:ext cx="3724977" cy="742950"/>
          </a:xfrm>
        </p:spPr>
        <p:txBody>
          <a:bodyPr>
            <a:normAutofit fontScale="77500" lnSpcReduction="20000"/>
          </a:bodyPr>
          <a:lstStyle/>
          <a:p>
            <a:pPr marL="0" indent="0" algn="ctr">
              <a:buNone/>
              <a:tabLst>
                <a:tab pos="5370513" algn="l"/>
              </a:tabLst>
            </a:pPr>
            <a:r>
              <a:rPr lang="en-US" sz="3600" b="1">
                <a:solidFill>
                  <a:schemeClr val="bg1"/>
                </a:solidFill>
                <a:latin typeface="Graphik Arabic Regular" pitchFamily="2" charset="-78"/>
                <a:cs typeface="Graphik Arabic Regular" pitchFamily="2" charset="-78"/>
              </a:rPr>
              <a:t>Supporting Material [SM]</a:t>
            </a:r>
            <a:endParaRPr lang="en-US" sz="3600" b="1" dirty="0">
              <a:solidFill>
                <a:schemeClr val="bg1"/>
              </a:solidFill>
              <a:latin typeface="Graphik Arabic Regular" pitchFamily="2" charset="-78"/>
              <a:cs typeface="Graphik Arabic Regular" pitchFamily="2" charset="-78"/>
            </a:endParaRPr>
          </a:p>
        </p:txBody>
      </p:sp>
      <p:sp>
        <p:nvSpPr>
          <p:cNvPr id="5" name="TextBox 4">
            <a:extLst>
              <a:ext uri="{FF2B5EF4-FFF2-40B4-BE49-F238E27FC236}">
                <a16:creationId xmlns:a16="http://schemas.microsoft.com/office/drawing/2014/main" id="{B48062B7-4F58-E5CE-D4E3-4C856EB4D902}"/>
              </a:ext>
            </a:extLst>
          </p:cNvPr>
          <p:cNvSpPr txBox="1"/>
          <p:nvPr/>
        </p:nvSpPr>
        <p:spPr>
          <a:xfrm>
            <a:off x="199722" y="2156059"/>
            <a:ext cx="3274998" cy="1323439"/>
          </a:xfrm>
          <a:prstGeom prst="rect">
            <a:avLst/>
          </a:prstGeom>
          <a:noFill/>
        </p:spPr>
        <p:txBody>
          <a:bodyPr wrap="square">
            <a:spAutoFit/>
          </a:bodyPr>
          <a:lstStyle/>
          <a:p>
            <a:r>
              <a:rPr lang="en-US" sz="4000" b="1">
                <a:solidFill>
                  <a:schemeClr val="bg1"/>
                </a:solidFill>
                <a:latin typeface="Graphik Arabic Regular" pitchFamily="2" charset="-78"/>
                <a:cs typeface="Graphik Arabic Regular" pitchFamily="2" charset="-78"/>
              </a:rPr>
              <a:t>Supporting Material </a:t>
            </a:r>
            <a:endParaRPr lang="en-US" sz="4000" b="1" dirty="0">
              <a:solidFill>
                <a:schemeClr val="bg1"/>
              </a:solidFill>
              <a:latin typeface="Graphik Arabic Regular" pitchFamily="2" charset="-78"/>
              <a:cs typeface="Graphik Arabic Regular" pitchFamily="2" charset="-78"/>
            </a:endParaRPr>
          </a:p>
        </p:txBody>
      </p:sp>
      <p:graphicFrame>
        <p:nvGraphicFramePr>
          <p:cNvPr id="6" name="Content Placeholder 2">
            <a:extLst>
              <a:ext uri="{FF2B5EF4-FFF2-40B4-BE49-F238E27FC236}">
                <a16:creationId xmlns:a16="http://schemas.microsoft.com/office/drawing/2014/main" id="{B2D1311E-6888-159C-2695-D67732EA47AB}"/>
              </a:ext>
            </a:extLst>
          </p:cNvPr>
          <p:cNvGraphicFramePr>
            <a:graphicFrameLocks/>
          </p:cNvGraphicFramePr>
          <p:nvPr>
            <p:extLst>
              <p:ext uri="{D42A27DB-BD31-4B8C-83A1-F6EECF244321}">
                <p14:modId xmlns:p14="http://schemas.microsoft.com/office/powerpoint/2010/main" val="2940445559"/>
              </p:ext>
            </p:extLst>
          </p:nvPr>
        </p:nvGraphicFramePr>
        <p:xfrm>
          <a:off x="4244746" y="221381"/>
          <a:ext cx="7607166" cy="6006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0593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511B-694F-E269-B754-B87B6C96705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BB476C1-6007-0A5A-40F4-FD723806062A}"/>
              </a:ext>
            </a:extLst>
          </p:cNvPr>
          <p:cNvSpPr>
            <a:spLocks noGrp="1"/>
          </p:cNvSpPr>
          <p:nvPr>
            <p:ph type="body" sz="quarter" idx="4294967295"/>
          </p:nvPr>
        </p:nvSpPr>
        <p:spPr>
          <a:xfrm>
            <a:off x="4649002" y="503238"/>
            <a:ext cx="3724977" cy="742950"/>
          </a:xfrm>
        </p:spPr>
        <p:txBody>
          <a:bodyPr>
            <a:normAutofit fontScale="77500" lnSpcReduction="20000"/>
          </a:bodyPr>
          <a:lstStyle/>
          <a:p>
            <a:pPr marL="0" indent="0" algn="ctr">
              <a:buNone/>
              <a:tabLst>
                <a:tab pos="5370513" algn="l"/>
              </a:tabLst>
            </a:pPr>
            <a:r>
              <a:rPr lang="en-US" sz="3600" b="1">
                <a:solidFill>
                  <a:schemeClr val="bg1"/>
                </a:solidFill>
                <a:latin typeface="Graphik Arabic Regular" pitchFamily="2" charset="-78"/>
                <a:cs typeface="Graphik Arabic Regular" pitchFamily="2" charset="-78"/>
              </a:rPr>
              <a:t>Supporting Material [SM]</a:t>
            </a:r>
            <a:endParaRPr lang="en-US" sz="3600" b="1" dirty="0">
              <a:solidFill>
                <a:schemeClr val="bg1"/>
              </a:solidFill>
              <a:latin typeface="Graphik Arabic Regular" pitchFamily="2" charset="-78"/>
              <a:cs typeface="Graphik Arabic Regular" pitchFamily="2" charset="-78"/>
            </a:endParaRPr>
          </a:p>
        </p:txBody>
      </p:sp>
      <p:sp>
        <p:nvSpPr>
          <p:cNvPr id="5" name="TextBox 4">
            <a:extLst>
              <a:ext uri="{FF2B5EF4-FFF2-40B4-BE49-F238E27FC236}">
                <a16:creationId xmlns:a16="http://schemas.microsoft.com/office/drawing/2014/main" id="{095367BD-1F55-C39C-2D63-97C440CDF184}"/>
              </a:ext>
            </a:extLst>
          </p:cNvPr>
          <p:cNvSpPr txBox="1"/>
          <p:nvPr/>
        </p:nvSpPr>
        <p:spPr>
          <a:xfrm>
            <a:off x="199722" y="2156059"/>
            <a:ext cx="3274998" cy="1323439"/>
          </a:xfrm>
          <a:prstGeom prst="rect">
            <a:avLst/>
          </a:prstGeom>
          <a:noFill/>
        </p:spPr>
        <p:txBody>
          <a:bodyPr wrap="square">
            <a:spAutoFit/>
          </a:bodyPr>
          <a:lstStyle/>
          <a:p>
            <a:r>
              <a:rPr lang="en-US" sz="4000" b="1">
                <a:solidFill>
                  <a:schemeClr val="bg1"/>
                </a:solidFill>
                <a:latin typeface="Graphik Arabic Regular" pitchFamily="2" charset="-78"/>
                <a:cs typeface="Graphik Arabic Regular" pitchFamily="2" charset="-78"/>
              </a:rPr>
              <a:t>Supporting Material </a:t>
            </a:r>
            <a:endParaRPr lang="en-US" sz="4000" b="1" dirty="0">
              <a:solidFill>
                <a:schemeClr val="bg1"/>
              </a:solidFill>
              <a:latin typeface="Graphik Arabic Regular" pitchFamily="2" charset="-78"/>
              <a:cs typeface="Graphik Arabic Regular" pitchFamily="2" charset="-78"/>
            </a:endParaRPr>
          </a:p>
        </p:txBody>
      </p:sp>
      <p:sp>
        <p:nvSpPr>
          <p:cNvPr id="2" name="TextBox 1">
            <a:extLst>
              <a:ext uri="{FF2B5EF4-FFF2-40B4-BE49-F238E27FC236}">
                <a16:creationId xmlns:a16="http://schemas.microsoft.com/office/drawing/2014/main" id="{452BF2FF-40B9-E0DC-BFF3-106AECE3A9A1}"/>
              </a:ext>
            </a:extLst>
          </p:cNvPr>
          <p:cNvSpPr txBox="1"/>
          <p:nvPr/>
        </p:nvSpPr>
        <p:spPr>
          <a:xfrm>
            <a:off x="4259478" y="1106905"/>
            <a:ext cx="6944329" cy="4939814"/>
          </a:xfrm>
          <a:prstGeom prst="rect">
            <a:avLst/>
          </a:prstGeom>
          <a:noFill/>
        </p:spPr>
        <p:txBody>
          <a:bodyPr wrap="square">
            <a:spAutoFit/>
          </a:bodyPr>
          <a:lstStyle/>
          <a:p>
            <a:pPr marL="365760" marR="0" lvl="0" indent="-365760" algn="l" defTabSz="731520" rtl="0" eaLnBrk="1" fontAlgn="auto" latinLnBrk="0" hangingPunct="1">
              <a:spcBef>
                <a:spcPts val="600"/>
              </a:spcBef>
              <a:spcAft>
                <a:spcPts val="1200"/>
              </a:spcAft>
              <a:buClrTx/>
              <a:buSzTx/>
              <a:buFontTx/>
              <a:buBlip>
                <a:blip r:embed="rId2"/>
              </a:buBlip>
              <a:tabLst/>
              <a:defRPr/>
            </a:pPr>
            <a:r>
              <a:rPr kumimoji="0" lang="en-US" sz="2400" i="0" u="none" strike="noStrike" kern="1200" cap="none" spc="0" normalizeH="0" baseline="0" noProof="0" dirty="0">
                <a:ln>
                  <a:noFill/>
                </a:ln>
                <a:solidFill>
                  <a:prstClr val="black"/>
                </a:solidFill>
                <a:effectLst/>
                <a:uLnTx/>
                <a:uFillTx/>
                <a:latin typeface="Graphik Arabic Regular" pitchFamily="2" charset="-78"/>
                <a:cs typeface="Graphik Arabic Regular" pitchFamily="2" charset="-78"/>
              </a:rPr>
              <a:t>Don’t provide already provided evidence with a new code </a:t>
            </a:r>
          </a:p>
          <a:p>
            <a:pPr marL="365760" marR="0" lvl="0" indent="-365760" algn="l" defTabSz="731520" rtl="0" eaLnBrk="1" fontAlgn="auto" latinLnBrk="0" hangingPunct="1">
              <a:spcBef>
                <a:spcPts val="600"/>
              </a:spcBef>
              <a:spcAft>
                <a:spcPts val="1200"/>
              </a:spcAft>
              <a:buClrTx/>
              <a:buSzTx/>
              <a:buFontTx/>
              <a:buBlip>
                <a:blip r:embed="rId2"/>
              </a:buBlip>
              <a:tabLst/>
              <a:defRPr/>
            </a:pPr>
            <a:r>
              <a:rPr kumimoji="0" lang="en-US" sz="2400" i="0" u="none" strike="noStrike" kern="1200" cap="none" spc="0" normalizeH="0" baseline="0" noProof="0" dirty="0">
                <a:ln>
                  <a:noFill/>
                </a:ln>
                <a:solidFill>
                  <a:prstClr val="black"/>
                </a:solidFill>
                <a:effectLst/>
                <a:uLnTx/>
                <a:uFillTx/>
                <a:latin typeface="Graphik Arabic Regular" pitchFamily="2" charset="-78"/>
                <a:cs typeface="Graphik Arabic Regular" pitchFamily="2" charset="-78"/>
              </a:rPr>
              <a:t> Don’t provide blank templates only, add filled samples </a:t>
            </a:r>
          </a:p>
          <a:p>
            <a:pPr marL="365760" marR="0" lvl="0" indent="-365760" algn="l" defTabSz="731520" rtl="0" eaLnBrk="1" fontAlgn="auto" latinLnBrk="0" hangingPunct="1">
              <a:spcBef>
                <a:spcPts val="600"/>
              </a:spcBef>
              <a:spcAft>
                <a:spcPts val="1200"/>
              </a:spcAft>
              <a:buClrTx/>
              <a:buSzTx/>
              <a:buFontTx/>
              <a:buBlip>
                <a:blip r:embed="rId2"/>
              </a:buBlip>
              <a:tabLst/>
              <a:defRPr/>
            </a:pPr>
            <a:r>
              <a:rPr kumimoji="0" lang="en-US" sz="2400" i="0" u="none" strike="noStrike" kern="1200" cap="none" spc="0" normalizeH="0" baseline="0" noProof="0" dirty="0">
                <a:ln>
                  <a:noFill/>
                </a:ln>
                <a:solidFill>
                  <a:prstClr val="black"/>
                </a:solidFill>
                <a:effectLst/>
                <a:uLnTx/>
                <a:uFillTx/>
                <a:latin typeface="Graphik Arabic Regular" pitchFamily="2" charset="-78"/>
                <a:cs typeface="Graphik Arabic Regular" pitchFamily="2" charset="-78"/>
              </a:rPr>
              <a:t>Don’t use long names for evidence files </a:t>
            </a:r>
          </a:p>
          <a:p>
            <a:pPr marL="365760" marR="0" lvl="0" indent="-365760" algn="l" defTabSz="731520" rtl="0" eaLnBrk="1" fontAlgn="auto" latinLnBrk="0" hangingPunct="1">
              <a:spcBef>
                <a:spcPts val="600"/>
              </a:spcBef>
              <a:spcAft>
                <a:spcPts val="1200"/>
              </a:spcAft>
              <a:buClrTx/>
              <a:buSzTx/>
              <a:buFontTx/>
              <a:buBlip>
                <a:blip r:embed="rId2"/>
              </a:buBlip>
              <a:tabLst/>
              <a:defRPr/>
            </a:pPr>
            <a:r>
              <a:rPr kumimoji="0" lang="en-US" sz="2400" i="0" u="none" strike="noStrike" kern="1200" cap="none" spc="0" normalizeH="0" baseline="0" noProof="0" dirty="0">
                <a:ln>
                  <a:noFill/>
                </a:ln>
                <a:solidFill>
                  <a:prstClr val="black"/>
                </a:solidFill>
                <a:effectLst/>
                <a:uLnTx/>
                <a:uFillTx/>
                <a:latin typeface="Graphik Arabic Regular" pitchFamily="2" charset="-78"/>
                <a:cs typeface="Graphik Arabic Regular" pitchFamily="2" charset="-78"/>
              </a:rPr>
              <a:t>Don’t use “refer to” instead of the coded evidence </a:t>
            </a:r>
          </a:p>
          <a:p>
            <a:pPr marL="365760" indent="-365760" defTabSz="731520">
              <a:spcBef>
                <a:spcPts val="600"/>
              </a:spcBef>
              <a:spcAft>
                <a:spcPts val="1200"/>
              </a:spcAft>
              <a:buBlip>
                <a:blip r:embed="rId2"/>
              </a:buBlip>
              <a:defRPr/>
            </a:pPr>
            <a:r>
              <a:rPr lang="en-US" sz="2400" dirty="0">
                <a:latin typeface="Graphik Arabic Regular" pitchFamily="2" charset="-78"/>
                <a:cs typeface="Graphik Arabic Regular" pitchFamily="2" charset="-78"/>
              </a:rPr>
              <a:t>Don’t provide old version of policies, procedures and handbooks</a:t>
            </a:r>
          </a:p>
          <a:p>
            <a:pPr marR="0" lvl="0" algn="l" defTabSz="731520" rtl="0" eaLnBrk="1" fontAlgn="auto" latinLnBrk="0" hangingPunct="1">
              <a:spcBef>
                <a:spcPts val="600"/>
              </a:spcBef>
              <a:spcAft>
                <a:spcPts val="1200"/>
              </a:spcAft>
              <a:buClrTx/>
              <a:buSzTx/>
              <a:tabLst/>
              <a:defRPr/>
            </a:pPr>
            <a:endParaRPr kumimoji="0" lang="en-US" sz="2400" i="0" u="none" strike="noStrike" kern="1200" cap="none" spc="0" normalizeH="0" baseline="0" noProof="0" dirty="0">
              <a:ln>
                <a:noFill/>
              </a:ln>
              <a:solidFill>
                <a:prstClr val="black"/>
              </a:solidFill>
              <a:effectLst/>
              <a:uLnTx/>
              <a:uFillTx/>
              <a:latin typeface="Graphik Arabic Regular" pitchFamily="2" charset="-78"/>
              <a:cs typeface="Graphik Arabic Regular" pitchFamily="2" charset="-78"/>
            </a:endParaRPr>
          </a:p>
        </p:txBody>
      </p:sp>
    </p:spTree>
    <p:extLst>
      <p:ext uri="{BB962C8B-B14F-4D97-AF65-F5344CB8AC3E}">
        <p14:creationId xmlns:p14="http://schemas.microsoft.com/office/powerpoint/2010/main" val="1940796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TextBox 101">
            <a:extLst>
              <a:ext uri="{FF2B5EF4-FFF2-40B4-BE49-F238E27FC236}">
                <a16:creationId xmlns:a16="http://schemas.microsoft.com/office/drawing/2014/main" id="{6ACA6F92-DF5D-0B5D-322C-B0C3F2489EDF}"/>
              </a:ext>
            </a:extLst>
          </p:cNvPr>
          <p:cNvSpPr txBox="1"/>
          <p:nvPr/>
        </p:nvSpPr>
        <p:spPr>
          <a:xfrm>
            <a:off x="841248" y="256032"/>
            <a:ext cx="10506456" cy="791354"/>
          </a:xfrm>
          <a:prstGeom prst="rect">
            <a:avLst/>
          </a:prstGeom>
        </p:spPr>
        <p:txBody>
          <a:bodyPr vert="horz" lIns="91440" tIns="45720" rIns="91440" bIns="45720" rtlCol="0" anchor="b">
            <a:normAutofit fontScale="85000" lnSpcReduction="10000"/>
          </a:bodyPr>
          <a:lstStyle/>
          <a:p>
            <a:pPr algn="ctr"/>
            <a:r>
              <a:rPr lang="en-US" sz="4400" b="1" dirty="0">
                <a:ln w="0"/>
                <a:solidFill>
                  <a:schemeClr val="bg1"/>
                </a:solidFill>
                <a:effectLst>
                  <a:outerShdw blurRad="38100" dist="19050" dir="2700000" algn="tl" rotWithShape="0">
                    <a:schemeClr val="dk1">
                      <a:alpha val="40000"/>
                    </a:schemeClr>
                  </a:outerShdw>
                </a:effectLst>
                <a:latin typeface="Graphik Arabic Regular" pitchFamily="2" charset="-78"/>
                <a:cs typeface="Graphik Arabic Regular" pitchFamily="2" charset="-78"/>
              </a:rPr>
              <a:t>The Main Purposes of the Institutional Review</a:t>
            </a:r>
            <a:endParaRPr lang="en-US" sz="4400" b="1" dirty="0">
              <a:solidFill>
                <a:schemeClr val="bg1"/>
              </a:solidFill>
              <a:latin typeface="Graphik Arabic Regular" pitchFamily="2" charset="-78"/>
              <a:cs typeface="Graphik Arabic Regular" pitchFamily="2" charset="-78"/>
            </a:endParaRPr>
          </a:p>
        </p:txBody>
      </p:sp>
      <p:sp>
        <p:nvSpPr>
          <p:cNvPr id="2" name="Rectangle: Rounded Corners 73">
            <a:extLst>
              <a:ext uri="{FF2B5EF4-FFF2-40B4-BE49-F238E27FC236}">
                <a16:creationId xmlns:a16="http://schemas.microsoft.com/office/drawing/2014/main" id="{A1814781-44A7-AF0D-7D3C-80FF846C0519}"/>
              </a:ext>
            </a:extLst>
          </p:cNvPr>
          <p:cNvSpPr/>
          <p:nvPr/>
        </p:nvSpPr>
        <p:spPr>
          <a:xfrm rot="18900000">
            <a:off x="1030142" y="2314307"/>
            <a:ext cx="536954" cy="3678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3D6EE3B0-4DC0-2A67-C1BD-579FACCB2528}"/>
              </a:ext>
            </a:extLst>
          </p:cNvPr>
          <p:cNvSpPr/>
          <p:nvPr/>
        </p:nvSpPr>
        <p:spPr>
          <a:xfrm rot="2700000">
            <a:off x="690995" y="2765914"/>
            <a:ext cx="559571" cy="559572"/>
          </a:xfrm>
          <a:prstGeom prst="roundRect">
            <a:avLst>
              <a:gd name="adj" fmla="val 9141"/>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25">
            <a:extLst>
              <a:ext uri="{FF2B5EF4-FFF2-40B4-BE49-F238E27FC236}">
                <a16:creationId xmlns:a16="http://schemas.microsoft.com/office/drawing/2014/main" id="{6D94D0C6-C167-7074-DC05-823B0C31925A}"/>
              </a:ext>
            </a:extLst>
          </p:cNvPr>
          <p:cNvSpPr txBox="1"/>
          <p:nvPr/>
        </p:nvSpPr>
        <p:spPr>
          <a:xfrm>
            <a:off x="1707733" y="1963377"/>
            <a:ext cx="9462123" cy="2154436"/>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effectLst/>
                <a:uLnTx/>
                <a:uFillTx/>
                <a:latin typeface="Graphik Arabic Regular" pitchFamily="2" charset="-78"/>
                <a:cs typeface="Graphik Arabic Regular" pitchFamily="2" charset="-78"/>
              </a:rPr>
              <a:t>To </a:t>
            </a:r>
            <a:r>
              <a:rPr lang="en-US" sz="2000" dirty="0">
                <a:latin typeface="Graphik Arabic Regular" pitchFamily="2" charset="-78"/>
                <a:cs typeface="Graphik Arabic Regular" pitchFamily="2" charset="-78"/>
              </a:rPr>
              <a:t>enhance the quality </a:t>
            </a:r>
            <a:r>
              <a:rPr kumimoji="0" lang="en-US" sz="2000" i="0" u="none" strike="noStrike" kern="1200" cap="none" spc="0" normalizeH="0" baseline="0" noProof="0" dirty="0">
                <a:ln>
                  <a:noFill/>
                </a:ln>
                <a:effectLst/>
                <a:uLnTx/>
                <a:uFillTx/>
                <a:latin typeface="Graphik Arabic Regular" pitchFamily="2" charset="-78"/>
                <a:cs typeface="Graphik Arabic Regular" pitchFamily="2" charset="-78"/>
              </a:rPr>
              <a:t>of Higher Education in the Kingdom of Bahrain and </a:t>
            </a:r>
            <a:r>
              <a:rPr lang="en-US" sz="2000" dirty="0">
                <a:latin typeface="Graphik Arabic Regular" pitchFamily="2" charset="-78"/>
                <a:cs typeface="Graphik Arabic Regular" pitchFamily="2" charset="-78"/>
              </a:rPr>
              <a:t>ensuring </a:t>
            </a:r>
            <a:r>
              <a:rPr kumimoji="0" lang="en-US" sz="2000" i="0" u="none" strike="noStrike" kern="1200" cap="none" spc="0" normalizeH="0" baseline="0" noProof="0" dirty="0">
                <a:ln>
                  <a:noFill/>
                </a:ln>
                <a:effectLst/>
                <a:uLnTx/>
                <a:uFillTx/>
                <a:latin typeface="Graphik Arabic Regular" pitchFamily="2" charset="-78"/>
                <a:cs typeface="Graphik Arabic Regular" pitchFamily="2" charset="-78"/>
              </a:rPr>
              <a:t>public accountability of Higher Education Institutions (HEIs) through the provision of </a:t>
            </a:r>
            <a:r>
              <a:rPr kumimoji="0" lang="en-GB" sz="2000" i="0" u="none" strike="noStrike" kern="1200" cap="none" spc="0" normalizeH="0" baseline="0" noProof="0" dirty="0">
                <a:ln>
                  <a:noFill/>
                </a:ln>
                <a:effectLst/>
                <a:uLnTx/>
                <a:uFillTx/>
                <a:latin typeface="Graphik Arabic Regular" pitchFamily="2" charset="-78"/>
                <a:cs typeface="Graphik Arabic Regular" pitchFamily="2" charset="-78"/>
              </a:rPr>
              <a:t>an objective assessment of the quality of each provider, which produces published reports and summative judgements</a:t>
            </a:r>
            <a:r>
              <a:rPr kumimoji="0" lang="en-AU" sz="2000" i="0" u="none" strike="noStrike" kern="1200" cap="none" spc="0" normalizeH="0" baseline="0" noProof="0" dirty="0">
                <a:ln>
                  <a:noFill/>
                </a:ln>
                <a:effectLst/>
                <a:uLnTx/>
                <a:uFillTx/>
                <a:latin typeface="Graphik Arabic Regular" pitchFamily="2" charset="-78"/>
                <a:cs typeface="Graphik Arabic Regular" pitchFamily="2" charset="-78"/>
              </a:rPr>
              <a:t> that will be utilised by the Higher Education Council (HEC) for the purpose of accrediting these providers, as well as being made available to students, parents</a:t>
            </a:r>
            <a:r>
              <a:rPr kumimoji="0" lang="en-GB" sz="2000" i="0" u="none" strike="noStrike" kern="1200" cap="none" spc="0" normalizeH="0" baseline="0" noProof="0" dirty="0">
                <a:ln>
                  <a:noFill/>
                </a:ln>
                <a:effectLst/>
                <a:uLnTx/>
                <a:uFillTx/>
                <a:latin typeface="Graphik Arabic Regular" pitchFamily="2" charset="-78"/>
                <a:cs typeface="Graphik Arabic Regular" pitchFamily="2" charset="-78"/>
              </a:rPr>
              <a:t>, and other relevant bodies</a:t>
            </a:r>
            <a:r>
              <a:rPr kumimoji="0" lang="en-US" sz="2000" i="0" u="none" strike="noStrike" kern="1200" cap="none" spc="0" normalizeH="0" baseline="0" noProof="0" dirty="0">
                <a:ln>
                  <a:noFill/>
                </a:ln>
                <a:effectLst/>
                <a:uLnTx/>
                <a:uFillTx/>
                <a:latin typeface="Graphik Arabic Regular" pitchFamily="2" charset="-78"/>
                <a:cs typeface="Graphik Arabic Regular" pitchFamily="2" charset="-78"/>
              </a:rPr>
              <a:t>. </a:t>
            </a:r>
          </a:p>
        </p:txBody>
      </p:sp>
      <p:grpSp>
        <p:nvGrpSpPr>
          <p:cNvPr id="5" name="Group 4">
            <a:extLst>
              <a:ext uri="{FF2B5EF4-FFF2-40B4-BE49-F238E27FC236}">
                <a16:creationId xmlns:a16="http://schemas.microsoft.com/office/drawing/2014/main" id="{27449C39-83E1-6844-FD94-59692372F674}"/>
              </a:ext>
            </a:extLst>
          </p:cNvPr>
          <p:cNvGrpSpPr/>
          <p:nvPr/>
        </p:nvGrpSpPr>
        <p:grpSpPr>
          <a:xfrm>
            <a:off x="849588" y="2456582"/>
            <a:ext cx="242384" cy="202877"/>
            <a:chOff x="2670175" y="2916238"/>
            <a:chExt cx="360363" cy="301626"/>
          </a:xfrm>
          <a:solidFill>
            <a:schemeClr val="bg1"/>
          </a:solidFill>
        </p:grpSpPr>
        <p:sp>
          <p:nvSpPr>
            <p:cNvPr id="6" name="Freeform 81">
              <a:extLst>
                <a:ext uri="{FF2B5EF4-FFF2-40B4-BE49-F238E27FC236}">
                  <a16:creationId xmlns:a16="http://schemas.microsoft.com/office/drawing/2014/main" id="{70A5200F-7CD2-3EE3-E6F6-B7E6798998C0}"/>
                </a:ext>
              </a:extLst>
            </p:cNvPr>
            <p:cNvSpPr>
              <a:spLocks/>
            </p:cNvSpPr>
            <p:nvPr/>
          </p:nvSpPr>
          <p:spPr bwMode="auto">
            <a:xfrm>
              <a:off x="2970213" y="3067051"/>
              <a:ext cx="60325" cy="136525"/>
            </a:xfrm>
            <a:custGeom>
              <a:avLst/>
              <a:gdLst>
                <a:gd name="T0" fmla="*/ 14 w 16"/>
                <a:gd name="T1" fmla="*/ 0 h 36"/>
                <a:gd name="T2" fmla="*/ 2 w 16"/>
                <a:gd name="T3" fmla="*/ 0 h 36"/>
                <a:gd name="T4" fmla="*/ 0 w 16"/>
                <a:gd name="T5" fmla="*/ 2 h 36"/>
                <a:gd name="T6" fmla="*/ 0 w 16"/>
                <a:gd name="T7" fmla="*/ 34 h 36"/>
                <a:gd name="T8" fmla="*/ 2 w 16"/>
                <a:gd name="T9" fmla="*/ 36 h 36"/>
                <a:gd name="T10" fmla="*/ 14 w 16"/>
                <a:gd name="T11" fmla="*/ 36 h 36"/>
                <a:gd name="T12" fmla="*/ 16 w 16"/>
                <a:gd name="T13" fmla="*/ 34 h 36"/>
                <a:gd name="T14" fmla="*/ 16 w 16"/>
                <a:gd name="T15" fmla="*/ 2 h 36"/>
                <a:gd name="T16" fmla="*/ 14 w 1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6">
                  <a:moveTo>
                    <a:pt x="14" y="0"/>
                  </a:moveTo>
                  <a:cubicBezTo>
                    <a:pt x="2" y="0"/>
                    <a:pt x="2" y="0"/>
                    <a:pt x="2" y="0"/>
                  </a:cubicBezTo>
                  <a:cubicBezTo>
                    <a:pt x="1" y="0"/>
                    <a:pt x="0" y="1"/>
                    <a:pt x="0" y="2"/>
                  </a:cubicBezTo>
                  <a:cubicBezTo>
                    <a:pt x="0" y="34"/>
                    <a:pt x="0" y="34"/>
                    <a:pt x="0" y="34"/>
                  </a:cubicBezTo>
                  <a:cubicBezTo>
                    <a:pt x="0" y="35"/>
                    <a:pt x="1" y="36"/>
                    <a:pt x="2" y="36"/>
                  </a:cubicBezTo>
                  <a:cubicBezTo>
                    <a:pt x="14" y="36"/>
                    <a:pt x="14" y="36"/>
                    <a:pt x="14" y="36"/>
                  </a:cubicBezTo>
                  <a:cubicBezTo>
                    <a:pt x="15" y="36"/>
                    <a:pt x="16" y="35"/>
                    <a:pt x="16" y="3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82">
              <a:extLst>
                <a:ext uri="{FF2B5EF4-FFF2-40B4-BE49-F238E27FC236}">
                  <a16:creationId xmlns:a16="http://schemas.microsoft.com/office/drawing/2014/main" id="{D5CFEE76-3CED-C8B4-B06C-9A0375E44406}"/>
                </a:ext>
              </a:extLst>
            </p:cNvPr>
            <p:cNvSpPr>
              <a:spLocks/>
            </p:cNvSpPr>
            <p:nvPr/>
          </p:nvSpPr>
          <p:spPr bwMode="auto">
            <a:xfrm>
              <a:off x="2714625" y="2916238"/>
              <a:ext cx="225425" cy="196850"/>
            </a:xfrm>
            <a:custGeom>
              <a:avLst/>
              <a:gdLst>
                <a:gd name="T0" fmla="*/ 58 w 60"/>
                <a:gd name="T1" fmla="*/ 0 h 52"/>
                <a:gd name="T2" fmla="*/ 42 w 60"/>
                <a:gd name="T3" fmla="*/ 0 h 52"/>
                <a:gd name="T4" fmla="*/ 42 w 60"/>
                <a:gd name="T5" fmla="*/ 34 h 52"/>
                <a:gd name="T6" fmla="*/ 30 w 60"/>
                <a:gd name="T7" fmla="*/ 24 h 52"/>
                <a:gd name="T8" fmla="*/ 18 w 60"/>
                <a:gd name="T9" fmla="*/ 34 h 52"/>
                <a:gd name="T10" fmla="*/ 18 w 60"/>
                <a:gd name="T11" fmla="*/ 0 h 52"/>
                <a:gd name="T12" fmla="*/ 2 w 60"/>
                <a:gd name="T13" fmla="*/ 0 h 52"/>
                <a:gd name="T14" fmla="*/ 0 w 60"/>
                <a:gd name="T15" fmla="*/ 2 h 52"/>
                <a:gd name="T16" fmla="*/ 0 w 60"/>
                <a:gd name="T17" fmla="*/ 48 h 52"/>
                <a:gd name="T18" fmla="*/ 4 w 60"/>
                <a:gd name="T19" fmla="*/ 48 h 52"/>
                <a:gd name="T20" fmla="*/ 15 w 60"/>
                <a:gd name="T21" fmla="*/ 52 h 52"/>
                <a:gd name="T22" fmla="*/ 22 w 60"/>
                <a:gd name="T23" fmla="*/ 48 h 52"/>
                <a:gd name="T24" fmla="*/ 35 w 60"/>
                <a:gd name="T25" fmla="*/ 48 h 52"/>
                <a:gd name="T26" fmla="*/ 36 w 60"/>
                <a:gd name="T27" fmla="*/ 47 h 52"/>
                <a:gd name="T28" fmla="*/ 54 w 60"/>
                <a:gd name="T29" fmla="*/ 40 h 52"/>
                <a:gd name="T30" fmla="*/ 60 w 60"/>
                <a:gd name="T31" fmla="*/ 40 h 52"/>
                <a:gd name="T32" fmla="*/ 60 w 60"/>
                <a:gd name="T33" fmla="*/ 2 h 52"/>
                <a:gd name="T34" fmla="*/ 58 w 60"/>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52">
                  <a:moveTo>
                    <a:pt x="58" y="0"/>
                  </a:moveTo>
                  <a:cubicBezTo>
                    <a:pt x="42" y="0"/>
                    <a:pt x="42" y="0"/>
                    <a:pt x="42" y="0"/>
                  </a:cubicBezTo>
                  <a:cubicBezTo>
                    <a:pt x="42" y="34"/>
                    <a:pt x="42" y="34"/>
                    <a:pt x="42" y="34"/>
                  </a:cubicBezTo>
                  <a:cubicBezTo>
                    <a:pt x="30" y="24"/>
                    <a:pt x="30" y="24"/>
                    <a:pt x="30" y="24"/>
                  </a:cubicBezTo>
                  <a:cubicBezTo>
                    <a:pt x="18" y="34"/>
                    <a:pt x="18" y="34"/>
                    <a:pt x="18" y="34"/>
                  </a:cubicBezTo>
                  <a:cubicBezTo>
                    <a:pt x="18" y="0"/>
                    <a:pt x="18" y="0"/>
                    <a:pt x="18" y="0"/>
                  </a:cubicBezTo>
                  <a:cubicBezTo>
                    <a:pt x="2" y="0"/>
                    <a:pt x="2" y="0"/>
                    <a:pt x="2" y="0"/>
                  </a:cubicBezTo>
                  <a:cubicBezTo>
                    <a:pt x="1" y="0"/>
                    <a:pt x="0" y="1"/>
                    <a:pt x="0" y="2"/>
                  </a:cubicBezTo>
                  <a:cubicBezTo>
                    <a:pt x="0" y="48"/>
                    <a:pt x="0" y="48"/>
                    <a:pt x="0" y="48"/>
                  </a:cubicBezTo>
                  <a:cubicBezTo>
                    <a:pt x="1" y="48"/>
                    <a:pt x="2" y="48"/>
                    <a:pt x="4" y="48"/>
                  </a:cubicBezTo>
                  <a:cubicBezTo>
                    <a:pt x="15" y="52"/>
                    <a:pt x="15" y="52"/>
                    <a:pt x="15" y="52"/>
                  </a:cubicBezTo>
                  <a:cubicBezTo>
                    <a:pt x="16" y="50"/>
                    <a:pt x="19" y="48"/>
                    <a:pt x="22" y="48"/>
                  </a:cubicBezTo>
                  <a:cubicBezTo>
                    <a:pt x="35" y="48"/>
                    <a:pt x="35" y="48"/>
                    <a:pt x="35" y="48"/>
                  </a:cubicBezTo>
                  <a:cubicBezTo>
                    <a:pt x="35" y="48"/>
                    <a:pt x="35" y="48"/>
                    <a:pt x="36" y="47"/>
                  </a:cubicBezTo>
                  <a:cubicBezTo>
                    <a:pt x="39" y="45"/>
                    <a:pt x="46" y="40"/>
                    <a:pt x="54" y="40"/>
                  </a:cubicBezTo>
                  <a:cubicBezTo>
                    <a:pt x="60" y="40"/>
                    <a:pt x="60" y="40"/>
                    <a:pt x="60" y="40"/>
                  </a:cubicBezTo>
                  <a:cubicBezTo>
                    <a:pt x="60" y="2"/>
                    <a:pt x="60" y="2"/>
                    <a:pt x="60" y="2"/>
                  </a:cubicBezTo>
                  <a:cubicBezTo>
                    <a:pt x="60" y="1"/>
                    <a:pt x="59"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3">
              <a:extLst>
                <a:ext uri="{FF2B5EF4-FFF2-40B4-BE49-F238E27FC236}">
                  <a16:creationId xmlns:a16="http://schemas.microsoft.com/office/drawing/2014/main" id="{D7A2838F-7E98-8124-C643-366328BD4AE0}"/>
                </a:ext>
              </a:extLst>
            </p:cNvPr>
            <p:cNvSpPr>
              <a:spLocks/>
            </p:cNvSpPr>
            <p:nvPr/>
          </p:nvSpPr>
          <p:spPr bwMode="auto">
            <a:xfrm>
              <a:off x="2670175" y="3082926"/>
              <a:ext cx="285750" cy="134938"/>
            </a:xfrm>
            <a:custGeom>
              <a:avLst/>
              <a:gdLst>
                <a:gd name="T0" fmla="*/ 76 w 76"/>
                <a:gd name="T1" fmla="*/ 0 h 36"/>
                <a:gd name="T2" fmla="*/ 66 w 76"/>
                <a:gd name="T3" fmla="*/ 0 h 36"/>
                <a:gd name="T4" fmla="*/ 50 w 76"/>
                <a:gd name="T5" fmla="*/ 6 h 36"/>
                <a:gd name="T6" fmla="*/ 48 w 76"/>
                <a:gd name="T7" fmla="*/ 8 h 36"/>
                <a:gd name="T8" fmla="*/ 46 w 76"/>
                <a:gd name="T9" fmla="*/ 8 h 36"/>
                <a:gd name="T10" fmla="*/ 34 w 76"/>
                <a:gd name="T11" fmla="*/ 8 h 36"/>
                <a:gd name="T12" fmla="*/ 32 w 76"/>
                <a:gd name="T13" fmla="*/ 8 h 36"/>
                <a:gd name="T14" fmla="*/ 32 w 76"/>
                <a:gd name="T15" fmla="*/ 8 h 36"/>
                <a:gd name="T16" fmla="*/ 31 w 76"/>
                <a:gd name="T17" fmla="*/ 9 h 36"/>
                <a:gd name="T18" fmla="*/ 30 w 76"/>
                <a:gd name="T19" fmla="*/ 12 h 36"/>
                <a:gd name="T20" fmla="*/ 34 w 76"/>
                <a:gd name="T21" fmla="*/ 16 h 36"/>
                <a:gd name="T22" fmla="*/ 56 w 76"/>
                <a:gd name="T23" fmla="*/ 16 h 36"/>
                <a:gd name="T24" fmla="*/ 58 w 76"/>
                <a:gd name="T25" fmla="*/ 18 h 36"/>
                <a:gd name="T26" fmla="*/ 56 w 76"/>
                <a:gd name="T27" fmla="*/ 20 h 36"/>
                <a:gd name="T28" fmla="*/ 34 w 76"/>
                <a:gd name="T29" fmla="*/ 20 h 36"/>
                <a:gd name="T30" fmla="*/ 26 w 76"/>
                <a:gd name="T31" fmla="*/ 12 h 36"/>
                <a:gd name="T32" fmla="*/ 26 w 76"/>
                <a:gd name="T33" fmla="*/ 12 h 36"/>
                <a:gd name="T34" fmla="*/ 15 w 76"/>
                <a:gd name="T35" fmla="*/ 8 h 36"/>
                <a:gd name="T36" fmla="*/ 1 w 76"/>
                <a:gd name="T37" fmla="*/ 13 h 36"/>
                <a:gd name="T38" fmla="*/ 0 w 76"/>
                <a:gd name="T39" fmla="*/ 15 h 36"/>
                <a:gd name="T40" fmla="*/ 1 w 76"/>
                <a:gd name="T41" fmla="*/ 16 h 36"/>
                <a:gd name="T42" fmla="*/ 21 w 76"/>
                <a:gd name="T43" fmla="*/ 26 h 36"/>
                <a:gd name="T44" fmla="*/ 45 w 76"/>
                <a:gd name="T45" fmla="*/ 36 h 36"/>
                <a:gd name="T46" fmla="*/ 67 w 76"/>
                <a:gd name="T47" fmla="*/ 30 h 36"/>
                <a:gd name="T48" fmla="*/ 76 w 76"/>
                <a:gd name="T49" fmla="*/ 27 h 36"/>
                <a:gd name="T50" fmla="*/ 76 w 76"/>
                <a:gd name="T5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36">
                  <a:moveTo>
                    <a:pt x="76" y="0"/>
                  </a:moveTo>
                  <a:cubicBezTo>
                    <a:pt x="66" y="0"/>
                    <a:pt x="66" y="0"/>
                    <a:pt x="66" y="0"/>
                  </a:cubicBezTo>
                  <a:cubicBezTo>
                    <a:pt x="59" y="0"/>
                    <a:pt x="53" y="4"/>
                    <a:pt x="50" y="6"/>
                  </a:cubicBezTo>
                  <a:cubicBezTo>
                    <a:pt x="49" y="7"/>
                    <a:pt x="48" y="8"/>
                    <a:pt x="48" y="8"/>
                  </a:cubicBezTo>
                  <a:cubicBezTo>
                    <a:pt x="46" y="8"/>
                    <a:pt x="46" y="8"/>
                    <a:pt x="46" y="8"/>
                  </a:cubicBezTo>
                  <a:cubicBezTo>
                    <a:pt x="34" y="8"/>
                    <a:pt x="34" y="8"/>
                    <a:pt x="34" y="8"/>
                  </a:cubicBezTo>
                  <a:cubicBezTo>
                    <a:pt x="33" y="8"/>
                    <a:pt x="33" y="8"/>
                    <a:pt x="32" y="8"/>
                  </a:cubicBezTo>
                  <a:cubicBezTo>
                    <a:pt x="32" y="8"/>
                    <a:pt x="32" y="8"/>
                    <a:pt x="32" y="8"/>
                  </a:cubicBezTo>
                  <a:cubicBezTo>
                    <a:pt x="32" y="9"/>
                    <a:pt x="31" y="9"/>
                    <a:pt x="31" y="9"/>
                  </a:cubicBezTo>
                  <a:cubicBezTo>
                    <a:pt x="30" y="10"/>
                    <a:pt x="30" y="11"/>
                    <a:pt x="30" y="12"/>
                  </a:cubicBezTo>
                  <a:cubicBezTo>
                    <a:pt x="30" y="14"/>
                    <a:pt x="31" y="16"/>
                    <a:pt x="34" y="16"/>
                  </a:cubicBezTo>
                  <a:cubicBezTo>
                    <a:pt x="56" y="16"/>
                    <a:pt x="56" y="16"/>
                    <a:pt x="56" y="16"/>
                  </a:cubicBezTo>
                  <a:cubicBezTo>
                    <a:pt x="57" y="16"/>
                    <a:pt x="58" y="17"/>
                    <a:pt x="58" y="18"/>
                  </a:cubicBezTo>
                  <a:cubicBezTo>
                    <a:pt x="58" y="19"/>
                    <a:pt x="57" y="20"/>
                    <a:pt x="56" y="20"/>
                  </a:cubicBezTo>
                  <a:cubicBezTo>
                    <a:pt x="34" y="20"/>
                    <a:pt x="34" y="20"/>
                    <a:pt x="34" y="20"/>
                  </a:cubicBezTo>
                  <a:cubicBezTo>
                    <a:pt x="29" y="20"/>
                    <a:pt x="26" y="16"/>
                    <a:pt x="26" y="12"/>
                  </a:cubicBezTo>
                  <a:cubicBezTo>
                    <a:pt x="26" y="12"/>
                    <a:pt x="26" y="12"/>
                    <a:pt x="26" y="12"/>
                  </a:cubicBezTo>
                  <a:cubicBezTo>
                    <a:pt x="15" y="8"/>
                    <a:pt x="15" y="8"/>
                    <a:pt x="15" y="8"/>
                  </a:cubicBezTo>
                  <a:cubicBezTo>
                    <a:pt x="9" y="7"/>
                    <a:pt x="5" y="8"/>
                    <a:pt x="1" y="13"/>
                  </a:cubicBezTo>
                  <a:cubicBezTo>
                    <a:pt x="0" y="13"/>
                    <a:pt x="0" y="14"/>
                    <a:pt x="0" y="15"/>
                  </a:cubicBezTo>
                  <a:cubicBezTo>
                    <a:pt x="0" y="15"/>
                    <a:pt x="1" y="16"/>
                    <a:pt x="1" y="16"/>
                  </a:cubicBezTo>
                  <a:cubicBezTo>
                    <a:pt x="9" y="20"/>
                    <a:pt x="16" y="24"/>
                    <a:pt x="21" y="26"/>
                  </a:cubicBezTo>
                  <a:cubicBezTo>
                    <a:pt x="33" y="33"/>
                    <a:pt x="39" y="36"/>
                    <a:pt x="45" y="36"/>
                  </a:cubicBezTo>
                  <a:cubicBezTo>
                    <a:pt x="51" y="36"/>
                    <a:pt x="56" y="34"/>
                    <a:pt x="67" y="30"/>
                  </a:cubicBezTo>
                  <a:cubicBezTo>
                    <a:pt x="70" y="29"/>
                    <a:pt x="73" y="28"/>
                    <a:pt x="76" y="27"/>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Rectangle: Rounded Corners 73">
            <a:extLst>
              <a:ext uri="{FF2B5EF4-FFF2-40B4-BE49-F238E27FC236}">
                <a16:creationId xmlns:a16="http://schemas.microsoft.com/office/drawing/2014/main" id="{4C42C477-C2B5-99DC-F0B0-E34B0D7AB4B2}"/>
              </a:ext>
            </a:extLst>
          </p:cNvPr>
          <p:cNvSpPr/>
          <p:nvPr/>
        </p:nvSpPr>
        <p:spPr>
          <a:xfrm rot="18900000">
            <a:off x="1054946" y="4657017"/>
            <a:ext cx="536954" cy="367862"/>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40276B0C-364A-5351-49DE-BCE1BCE5D2FF}"/>
              </a:ext>
            </a:extLst>
          </p:cNvPr>
          <p:cNvSpPr/>
          <p:nvPr/>
        </p:nvSpPr>
        <p:spPr>
          <a:xfrm rot="2700000">
            <a:off x="715799" y="5108624"/>
            <a:ext cx="559571" cy="559572"/>
          </a:xfrm>
          <a:prstGeom prst="roundRect">
            <a:avLst>
              <a:gd name="adj" fmla="val 9141"/>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66620B08-69DD-CEF6-A644-BDABF6BA1519}"/>
              </a:ext>
            </a:extLst>
          </p:cNvPr>
          <p:cNvGrpSpPr/>
          <p:nvPr/>
        </p:nvGrpSpPr>
        <p:grpSpPr>
          <a:xfrm>
            <a:off x="874392" y="4799292"/>
            <a:ext cx="242384" cy="202877"/>
            <a:chOff x="2670175" y="2916238"/>
            <a:chExt cx="360363" cy="301626"/>
          </a:xfrm>
          <a:solidFill>
            <a:schemeClr val="bg1"/>
          </a:solidFill>
        </p:grpSpPr>
        <p:sp>
          <p:nvSpPr>
            <p:cNvPr id="22" name="Freeform 81">
              <a:extLst>
                <a:ext uri="{FF2B5EF4-FFF2-40B4-BE49-F238E27FC236}">
                  <a16:creationId xmlns:a16="http://schemas.microsoft.com/office/drawing/2014/main" id="{CF7FE2C7-384D-B37C-0975-5CAB8A5E85B9}"/>
                </a:ext>
              </a:extLst>
            </p:cNvPr>
            <p:cNvSpPr>
              <a:spLocks/>
            </p:cNvSpPr>
            <p:nvPr/>
          </p:nvSpPr>
          <p:spPr bwMode="auto">
            <a:xfrm>
              <a:off x="2970213" y="3067051"/>
              <a:ext cx="60325" cy="136525"/>
            </a:xfrm>
            <a:custGeom>
              <a:avLst/>
              <a:gdLst>
                <a:gd name="T0" fmla="*/ 14 w 16"/>
                <a:gd name="T1" fmla="*/ 0 h 36"/>
                <a:gd name="T2" fmla="*/ 2 w 16"/>
                <a:gd name="T3" fmla="*/ 0 h 36"/>
                <a:gd name="T4" fmla="*/ 0 w 16"/>
                <a:gd name="T5" fmla="*/ 2 h 36"/>
                <a:gd name="T6" fmla="*/ 0 w 16"/>
                <a:gd name="T7" fmla="*/ 34 h 36"/>
                <a:gd name="T8" fmla="*/ 2 w 16"/>
                <a:gd name="T9" fmla="*/ 36 h 36"/>
                <a:gd name="T10" fmla="*/ 14 w 16"/>
                <a:gd name="T11" fmla="*/ 36 h 36"/>
                <a:gd name="T12" fmla="*/ 16 w 16"/>
                <a:gd name="T13" fmla="*/ 34 h 36"/>
                <a:gd name="T14" fmla="*/ 16 w 16"/>
                <a:gd name="T15" fmla="*/ 2 h 36"/>
                <a:gd name="T16" fmla="*/ 14 w 1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6">
                  <a:moveTo>
                    <a:pt x="14" y="0"/>
                  </a:moveTo>
                  <a:cubicBezTo>
                    <a:pt x="2" y="0"/>
                    <a:pt x="2" y="0"/>
                    <a:pt x="2" y="0"/>
                  </a:cubicBezTo>
                  <a:cubicBezTo>
                    <a:pt x="1" y="0"/>
                    <a:pt x="0" y="1"/>
                    <a:pt x="0" y="2"/>
                  </a:cubicBezTo>
                  <a:cubicBezTo>
                    <a:pt x="0" y="34"/>
                    <a:pt x="0" y="34"/>
                    <a:pt x="0" y="34"/>
                  </a:cubicBezTo>
                  <a:cubicBezTo>
                    <a:pt x="0" y="35"/>
                    <a:pt x="1" y="36"/>
                    <a:pt x="2" y="36"/>
                  </a:cubicBezTo>
                  <a:cubicBezTo>
                    <a:pt x="14" y="36"/>
                    <a:pt x="14" y="36"/>
                    <a:pt x="14" y="36"/>
                  </a:cubicBezTo>
                  <a:cubicBezTo>
                    <a:pt x="15" y="36"/>
                    <a:pt x="16" y="35"/>
                    <a:pt x="16" y="3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82">
              <a:extLst>
                <a:ext uri="{FF2B5EF4-FFF2-40B4-BE49-F238E27FC236}">
                  <a16:creationId xmlns:a16="http://schemas.microsoft.com/office/drawing/2014/main" id="{50A07E4F-7D1E-20C2-1261-E1947A9ABD77}"/>
                </a:ext>
              </a:extLst>
            </p:cNvPr>
            <p:cNvSpPr>
              <a:spLocks/>
            </p:cNvSpPr>
            <p:nvPr/>
          </p:nvSpPr>
          <p:spPr bwMode="auto">
            <a:xfrm>
              <a:off x="2714625" y="2916238"/>
              <a:ext cx="225425" cy="196850"/>
            </a:xfrm>
            <a:custGeom>
              <a:avLst/>
              <a:gdLst>
                <a:gd name="T0" fmla="*/ 58 w 60"/>
                <a:gd name="T1" fmla="*/ 0 h 52"/>
                <a:gd name="T2" fmla="*/ 42 w 60"/>
                <a:gd name="T3" fmla="*/ 0 h 52"/>
                <a:gd name="T4" fmla="*/ 42 w 60"/>
                <a:gd name="T5" fmla="*/ 34 h 52"/>
                <a:gd name="T6" fmla="*/ 30 w 60"/>
                <a:gd name="T7" fmla="*/ 24 h 52"/>
                <a:gd name="T8" fmla="*/ 18 w 60"/>
                <a:gd name="T9" fmla="*/ 34 h 52"/>
                <a:gd name="T10" fmla="*/ 18 w 60"/>
                <a:gd name="T11" fmla="*/ 0 h 52"/>
                <a:gd name="T12" fmla="*/ 2 w 60"/>
                <a:gd name="T13" fmla="*/ 0 h 52"/>
                <a:gd name="T14" fmla="*/ 0 w 60"/>
                <a:gd name="T15" fmla="*/ 2 h 52"/>
                <a:gd name="T16" fmla="*/ 0 w 60"/>
                <a:gd name="T17" fmla="*/ 48 h 52"/>
                <a:gd name="T18" fmla="*/ 4 w 60"/>
                <a:gd name="T19" fmla="*/ 48 h 52"/>
                <a:gd name="T20" fmla="*/ 15 w 60"/>
                <a:gd name="T21" fmla="*/ 52 h 52"/>
                <a:gd name="T22" fmla="*/ 22 w 60"/>
                <a:gd name="T23" fmla="*/ 48 h 52"/>
                <a:gd name="T24" fmla="*/ 35 w 60"/>
                <a:gd name="T25" fmla="*/ 48 h 52"/>
                <a:gd name="T26" fmla="*/ 36 w 60"/>
                <a:gd name="T27" fmla="*/ 47 h 52"/>
                <a:gd name="T28" fmla="*/ 54 w 60"/>
                <a:gd name="T29" fmla="*/ 40 h 52"/>
                <a:gd name="T30" fmla="*/ 60 w 60"/>
                <a:gd name="T31" fmla="*/ 40 h 52"/>
                <a:gd name="T32" fmla="*/ 60 w 60"/>
                <a:gd name="T33" fmla="*/ 2 h 52"/>
                <a:gd name="T34" fmla="*/ 58 w 60"/>
                <a:gd name="T3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52">
                  <a:moveTo>
                    <a:pt x="58" y="0"/>
                  </a:moveTo>
                  <a:cubicBezTo>
                    <a:pt x="42" y="0"/>
                    <a:pt x="42" y="0"/>
                    <a:pt x="42" y="0"/>
                  </a:cubicBezTo>
                  <a:cubicBezTo>
                    <a:pt x="42" y="34"/>
                    <a:pt x="42" y="34"/>
                    <a:pt x="42" y="34"/>
                  </a:cubicBezTo>
                  <a:cubicBezTo>
                    <a:pt x="30" y="24"/>
                    <a:pt x="30" y="24"/>
                    <a:pt x="30" y="24"/>
                  </a:cubicBezTo>
                  <a:cubicBezTo>
                    <a:pt x="18" y="34"/>
                    <a:pt x="18" y="34"/>
                    <a:pt x="18" y="34"/>
                  </a:cubicBezTo>
                  <a:cubicBezTo>
                    <a:pt x="18" y="0"/>
                    <a:pt x="18" y="0"/>
                    <a:pt x="18" y="0"/>
                  </a:cubicBezTo>
                  <a:cubicBezTo>
                    <a:pt x="2" y="0"/>
                    <a:pt x="2" y="0"/>
                    <a:pt x="2" y="0"/>
                  </a:cubicBezTo>
                  <a:cubicBezTo>
                    <a:pt x="1" y="0"/>
                    <a:pt x="0" y="1"/>
                    <a:pt x="0" y="2"/>
                  </a:cubicBezTo>
                  <a:cubicBezTo>
                    <a:pt x="0" y="48"/>
                    <a:pt x="0" y="48"/>
                    <a:pt x="0" y="48"/>
                  </a:cubicBezTo>
                  <a:cubicBezTo>
                    <a:pt x="1" y="48"/>
                    <a:pt x="2" y="48"/>
                    <a:pt x="4" y="48"/>
                  </a:cubicBezTo>
                  <a:cubicBezTo>
                    <a:pt x="15" y="52"/>
                    <a:pt x="15" y="52"/>
                    <a:pt x="15" y="52"/>
                  </a:cubicBezTo>
                  <a:cubicBezTo>
                    <a:pt x="16" y="50"/>
                    <a:pt x="19" y="48"/>
                    <a:pt x="22" y="48"/>
                  </a:cubicBezTo>
                  <a:cubicBezTo>
                    <a:pt x="35" y="48"/>
                    <a:pt x="35" y="48"/>
                    <a:pt x="35" y="48"/>
                  </a:cubicBezTo>
                  <a:cubicBezTo>
                    <a:pt x="35" y="48"/>
                    <a:pt x="35" y="48"/>
                    <a:pt x="36" y="47"/>
                  </a:cubicBezTo>
                  <a:cubicBezTo>
                    <a:pt x="39" y="45"/>
                    <a:pt x="46" y="40"/>
                    <a:pt x="54" y="40"/>
                  </a:cubicBezTo>
                  <a:cubicBezTo>
                    <a:pt x="60" y="40"/>
                    <a:pt x="60" y="40"/>
                    <a:pt x="60" y="40"/>
                  </a:cubicBezTo>
                  <a:cubicBezTo>
                    <a:pt x="60" y="2"/>
                    <a:pt x="60" y="2"/>
                    <a:pt x="60" y="2"/>
                  </a:cubicBezTo>
                  <a:cubicBezTo>
                    <a:pt x="60" y="1"/>
                    <a:pt x="59"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83">
              <a:extLst>
                <a:ext uri="{FF2B5EF4-FFF2-40B4-BE49-F238E27FC236}">
                  <a16:creationId xmlns:a16="http://schemas.microsoft.com/office/drawing/2014/main" id="{715A7E3E-D4FD-7CE5-EBF6-7839AD119CB1}"/>
                </a:ext>
              </a:extLst>
            </p:cNvPr>
            <p:cNvSpPr>
              <a:spLocks/>
            </p:cNvSpPr>
            <p:nvPr/>
          </p:nvSpPr>
          <p:spPr bwMode="auto">
            <a:xfrm>
              <a:off x="2670175" y="3082926"/>
              <a:ext cx="285750" cy="134938"/>
            </a:xfrm>
            <a:custGeom>
              <a:avLst/>
              <a:gdLst>
                <a:gd name="T0" fmla="*/ 76 w 76"/>
                <a:gd name="T1" fmla="*/ 0 h 36"/>
                <a:gd name="T2" fmla="*/ 66 w 76"/>
                <a:gd name="T3" fmla="*/ 0 h 36"/>
                <a:gd name="T4" fmla="*/ 50 w 76"/>
                <a:gd name="T5" fmla="*/ 6 h 36"/>
                <a:gd name="T6" fmla="*/ 48 w 76"/>
                <a:gd name="T7" fmla="*/ 8 h 36"/>
                <a:gd name="T8" fmla="*/ 46 w 76"/>
                <a:gd name="T9" fmla="*/ 8 h 36"/>
                <a:gd name="T10" fmla="*/ 34 w 76"/>
                <a:gd name="T11" fmla="*/ 8 h 36"/>
                <a:gd name="T12" fmla="*/ 32 w 76"/>
                <a:gd name="T13" fmla="*/ 8 h 36"/>
                <a:gd name="T14" fmla="*/ 32 w 76"/>
                <a:gd name="T15" fmla="*/ 8 h 36"/>
                <a:gd name="T16" fmla="*/ 31 w 76"/>
                <a:gd name="T17" fmla="*/ 9 h 36"/>
                <a:gd name="T18" fmla="*/ 30 w 76"/>
                <a:gd name="T19" fmla="*/ 12 h 36"/>
                <a:gd name="T20" fmla="*/ 34 w 76"/>
                <a:gd name="T21" fmla="*/ 16 h 36"/>
                <a:gd name="T22" fmla="*/ 56 w 76"/>
                <a:gd name="T23" fmla="*/ 16 h 36"/>
                <a:gd name="T24" fmla="*/ 58 w 76"/>
                <a:gd name="T25" fmla="*/ 18 h 36"/>
                <a:gd name="T26" fmla="*/ 56 w 76"/>
                <a:gd name="T27" fmla="*/ 20 h 36"/>
                <a:gd name="T28" fmla="*/ 34 w 76"/>
                <a:gd name="T29" fmla="*/ 20 h 36"/>
                <a:gd name="T30" fmla="*/ 26 w 76"/>
                <a:gd name="T31" fmla="*/ 12 h 36"/>
                <a:gd name="T32" fmla="*/ 26 w 76"/>
                <a:gd name="T33" fmla="*/ 12 h 36"/>
                <a:gd name="T34" fmla="*/ 15 w 76"/>
                <a:gd name="T35" fmla="*/ 8 h 36"/>
                <a:gd name="T36" fmla="*/ 1 w 76"/>
                <a:gd name="T37" fmla="*/ 13 h 36"/>
                <a:gd name="T38" fmla="*/ 0 w 76"/>
                <a:gd name="T39" fmla="*/ 15 h 36"/>
                <a:gd name="T40" fmla="*/ 1 w 76"/>
                <a:gd name="T41" fmla="*/ 16 h 36"/>
                <a:gd name="T42" fmla="*/ 21 w 76"/>
                <a:gd name="T43" fmla="*/ 26 h 36"/>
                <a:gd name="T44" fmla="*/ 45 w 76"/>
                <a:gd name="T45" fmla="*/ 36 h 36"/>
                <a:gd name="T46" fmla="*/ 67 w 76"/>
                <a:gd name="T47" fmla="*/ 30 h 36"/>
                <a:gd name="T48" fmla="*/ 76 w 76"/>
                <a:gd name="T49" fmla="*/ 27 h 36"/>
                <a:gd name="T50" fmla="*/ 76 w 76"/>
                <a:gd name="T5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36">
                  <a:moveTo>
                    <a:pt x="76" y="0"/>
                  </a:moveTo>
                  <a:cubicBezTo>
                    <a:pt x="66" y="0"/>
                    <a:pt x="66" y="0"/>
                    <a:pt x="66" y="0"/>
                  </a:cubicBezTo>
                  <a:cubicBezTo>
                    <a:pt x="59" y="0"/>
                    <a:pt x="53" y="4"/>
                    <a:pt x="50" y="6"/>
                  </a:cubicBezTo>
                  <a:cubicBezTo>
                    <a:pt x="49" y="7"/>
                    <a:pt x="48" y="8"/>
                    <a:pt x="48" y="8"/>
                  </a:cubicBezTo>
                  <a:cubicBezTo>
                    <a:pt x="46" y="8"/>
                    <a:pt x="46" y="8"/>
                    <a:pt x="46" y="8"/>
                  </a:cubicBezTo>
                  <a:cubicBezTo>
                    <a:pt x="34" y="8"/>
                    <a:pt x="34" y="8"/>
                    <a:pt x="34" y="8"/>
                  </a:cubicBezTo>
                  <a:cubicBezTo>
                    <a:pt x="33" y="8"/>
                    <a:pt x="33" y="8"/>
                    <a:pt x="32" y="8"/>
                  </a:cubicBezTo>
                  <a:cubicBezTo>
                    <a:pt x="32" y="8"/>
                    <a:pt x="32" y="8"/>
                    <a:pt x="32" y="8"/>
                  </a:cubicBezTo>
                  <a:cubicBezTo>
                    <a:pt x="32" y="9"/>
                    <a:pt x="31" y="9"/>
                    <a:pt x="31" y="9"/>
                  </a:cubicBezTo>
                  <a:cubicBezTo>
                    <a:pt x="30" y="10"/>
                    <a:pt x="30" y="11"/>
                    <a:pt x="30" y="12"/>
                  </a:cubicBezTo>
                  <a:cubicBezTo>
                    <a:pt x="30" y="14"/>
                    <a:pt x="31" y="16"/>
                    <a:pt x="34" y="16"/>
                  </a:cubicBezTo>
                  <a:cubicBezTo>
                    <a:pt x="56" y="16"/>
                    <a:pt x="56" y="16"/>
                    <a:pt x="56" y="16"/>
                  </a:cubicBezTo>
                  <a:cubicBezTo>
                    <a:pt x="57" y="16"/>
                    <a:pt x="58" y="17"/>
                    <a:pt x="58" y="18"/>
                  </a:cubicBezTo>
                  <a:cubicBezTo>
                    <a:pt x="58" y="19"/>
                    <a:pt x="57" y="20"/>
                    <a:pt x="56" y="20"/>
                  </a:cubicBezTo>
                  <a:cubicBezTo>
                    <a:pt x="34" y="20"/>
                    <a:pt x="34" y="20"/>
                    <a:pt x="34" y="20"/>
                  </a:cubicBezTo>
                  <a:cubicBezTo>
                    <a:pt x="29" y="20"/>
                    <a:pt x="26" y="16"/>
                    <a:pt x="26" y="12"/>
                  </a:cubicBezTo>
                  <a:cubicBezTo>
                    <a:pt x="26" y="12"/>
                    <a:pt x="26" y="12"/>
                    <a:pt x="26" y="12"/>
                  </a:cubicBezTo>
                  <a:cubicBezTo>
                    <a:pt x="15" y="8"/>
                    <a:pt x="15" y="8"/>
                    <a:pt x="15" y="8"/>
                  </a:cubicBezTo>
                  <a:cubicBezTo>
                    <a:pt x="9" y="7"/>
                    <a:pt x="5" y="8"/>
                    <a:pt x="1" y="13"/>
                  </a:cubicBezTo>
                  <a:cubicBezTo>
                    <a:pt x="0" y="13"/>
                    <a:pt x="0" y="14"/>
                    <a:pt x="0" y="15"/>
                  </a:cubicBezTo>
                  <a:cubicBezTo>
                    <a:pt x="0" y="15"/>
                    <a:pt x="1" y="16"/>
                    <a:pt x="1" y="16"/>
                  </a:cubicBezTo>
                  <a:cubicBezTo>
                    <a:pt x="9" y="20"/>
                    <a:pt x="16" y="24"/>
                    <a:pt x="21" y="26"/>
                  </a:cubicBezTo>
                  <a:cubicBezTo>
                    <a:pt x="33" y="33"/>
                    <a:pt x="39" y="36"/>
                    <a:pt x="45" y="36"/>
                  </a:cubicBezTo>
                  <a:cubicBezTo>
                    <a:pt x="51" y="36"/>
                    <a:pt x="56" y="34"/>
                    <a:pt x="67" y="30"/>
                  </a:cubicBezTo>
                  <a:cubicBezTo>
                    <a:pt x="70" y="29"/>
                    <a:pt x="73" y="28"/>
                    <a:pt x="76" y="27"/>
                  </a:cubicBezTo>
                  <a:lnTo>
                    <a:pt x="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B27B2E71-1C71-4EAD-46D3-E7F3401EB0B9}"/>
              </a:ext>
            </a:extLst>
          </p:cNvPr>
          <p:cNvSpPr txBox="1"/>
          <p:nvPr/>
        </p:nvSpPr>
        <p:spPr>
          <a:xfrm>
            <a:off x="1652934" y="4511247"/>
            <a:ext cx="9694769" cy="16312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000" dirty="0">
                <a:latin typeface="Graphik Arabic Regular" pitchFamily="2" charset="-78"/>
                <a:cs typeface="Graphik Arabic Regular" pitchFamily="2" charset="-78"/>
              </a:rPr>
              <a:t>To spread quality assurance culture across the higher education sector and enhancing the quality assurance arrangements of each HEI through (i) facilitating capacity development workshops and related activities; (ii) liaising with the relevant regulatory bodies; and (iii) disseminating good practices throughout the Bahraini higher education sector.</a:t>
            </a:r>
          </a:p>
        </p:txBody>
      </p:sp>
    </p:spTree>
    <p:extLst>
      <p:ext uri="{BB962C8B-B14F-4D97-AF65-F5344CB8AC3E}">
        <p14:creationId xmlns:p14="http://schemas.microsoft.com/office/powerpoint/2010/main" val="3818088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5">
            <a:extLst>
              <a:ext uri="{FF2B5EF4-FFF2-40B4-BE49-F238E27FC236}">
                <a16:creationId xmlns:a16="http://schemas.microsoft.com/office/drawing/2014/main" id="{EC35C550-DF55-4A45-ADD1-0E3707B2CCCC}"/>
              </a:ext>
            </a:extLst>
          </p:cNvPr>
          <p:cNvSpPr>
            <a:spLocks noGrp="1"/>
          </p:cNvSpPr>
          <p:nvPr>
            <p:ph type="title" idx="4294967295"/>
          </p:nvPr>
        </p:nvSpPr>
        <p:spPr>
          <a:xfrm>
            <a:off x="188003" y="1177752"/>
            <a:ext cx="3157538" cy="1360488"/>
          </a:xfrm>
        </p:spPr>
        <p:txBody>
          <a:bodyPr vert="horz" lIns="91440" tIns="45720" rIns="91440" bIns="45720" rtlCol="0" anchor="b">
            <a:noAutofit/>
          </a:bodyPr>
          <a:lstStyle/>
          <a:p>
            <a:r>
              <a:rPr lang="en-US" sz="4000" b="1" kern="1200" dirty="0">
                <a:solidFill>
                  <a:schemeClr val="bg1"/>
                </a:solidFill>
                <a:latin typeface="Graphik Arabic Regular" pitchFamily="2" charset="-78"/>
                <a:cs typeface="Graphik Arabic Regular" pitchFamily="2" charset="-78"/>
              </a:rPr>
              <a:t>How to Submit Evidence?</a:t>
            </a:r>
          </a:p>
        </p:txBody>
      </p:sp>
      <p:sp>
        <p:nvSpPr>
          <p:cNvPr id="12" name="Text Placeholder 7">
            <a:extLst>
              <a:ext uri="{FF2B5EF4-FFF2-40B4-BE49-F238E27FC236}">
                <a16:creationId xmlns:a16="http://schemas.microsoft.com/office/drawing/2014/main" id="{B7149E42-D975-45DC-B36E-AE57F272ED0E}"/>
              </a:ext>
            </a:extLst>
          </p:cNvPr>
          <p:cNvSpPr txBox="1">
            <a:spLocks/>
          </p:cNvSpPr>
          <p:nvPr/>
        </p:nvSpPr>
        <p:spPr>
          <a:xfrm>
            <a:off x="149477" y="2867144"/>
            <a:ext cx="3193314" cy="1123712"/>
          </a:xfrm>
          <a:prstGeom prst="roundRect">
            <a:avLst/>
          </a:prstGeom>
          <a:solidFill>
            <a:srgbClr val="FFC000"/>
          </a:solidFill>
        </p:spPr>
        <p:txBody>
          <a:bodyPr wrap="square">
            <a:spAutoFit/>
          </a:bodyPr>
          <a:lstStyle>
            <a:defPPr>
              <a:defRPr lang="en-US"/>
            </a:defPPr>
            <a:lvl1pPr algn="ctr" defTabSz="484632">
              <a:spcAft>
                <a:spcPts val="600"/>
              </a:spcAft>
              <a:defRPr sz="2000" b="1"/>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484632" rtl="0" eaLnBrk="1" fontAlgn="auto" latinLnBrk="0" hangingPunct="1">
              <a:lnSpc>
                <a:spcPct val="100000"/>
              </a:lnSpc>
              <a:spcBef>
                <a:spcPts val="0"/>
              </a:spcBef>
              <a:spcAft>
                <a:spcPts val="600"/>
              </a:spcAft>
              <a:buClrTx/>
              <a:buSzTx/>
              <a:buFontTx/>
              <a:buNone/>
              <a:tabLst/>
              <a:defRPr/>
            </a:pPr>
            <a:r>
              <a:rPr kumimoji="0" lang="en-US" b="1" i="0" u="none" strike="noStrike" kern="1200" cap="none" spc="0" normalizeH="0" baseline="0" noProof="0" dirty="0">
                <a:ln>
                  <a:noFill/>
                </a:ln>
                <a:solidFill>
                  <a:prstClr val="black"/>
                </a:solidFill>
                <a:effectLst/>
                <a:uLnTx/>
                <a:uFillTx/>
                <a:latin typeface="Graphik Arabic Regular" pitchFamily="2" charset="-78"/>
                <a:cs typeface="Graphik Arabic Regular" pitchFamily="2" charset="-78"/>
              </a:rPr>
              <a:t>Evidence files must be saved in folders organized by Indicator</a:t>
            </a:r>
          </a:p>
        </p:txBody>
      </p:sp>
      <p:pic>
        <p:nvPicPr>
          <p:cNvPr id="8" name="Picture 7" descr="A screenshot of a computer&#10;&#10;Description automatically generated">
            <a:extLst>
              <a:ext uri="{FF2B5EF4-FFF2-40B4-BE49-F238E27FC236}">
                <a16:creationId xmlns:a16="http://schemas.microsoft.com/office/drawing/2014/main" id="{85E85DA5-F46E-7F84-6298-3DC966333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159" y="336884"/>
            <a:ext cx="2505552" cy="59919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Arrow: Right 14">
            <a:extLst>
              <a:ext uri="{FF2B5EF4-FFF2-40B4-BE49-F238E27FC236}">
                <a16:creationId xmlns:a16="http://schemas.microsoft.com/office/drawing/2014/main" id="{0D678C89-E85B-5826-A112-E3BE43BC8EF3}"/>
              </a:ext>
            </a:extLst>
          </p:cNvPr>
          <p:cNvSpPr/>
          <p:nvPr/>
        </p:nvSpPr>
        <p:spPr>
          <a:xfrm>
            <a:off x="6429675" y="657306"/>
            <a:ext cx="1668303" cy="189439"/>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0D36C0-47AC-D19C-FC93-BE61C305A2F0}"/>
              </a:ext>
            </a:extLst>
          </p:cNvPr>
          <p:cNvSpPr txBox="1"/>
          <p:nvPr/>
        </p:nvSpPr>
        <p:spPr>
          <a:xfrm>
            <a:off x="8621486" y="348110"/>
            <a:ext cx="2761876" cy="738664"/>
          </a:xfrm>
          <a:prstGeom prst="rect">
            <a:avLst/>
          </a:prstGeom>
          <a:noFill/>
        </p:spPr>
        <p:txBody>
          <a:bodyPr wrap="square" rtlCol="0">
            <a:spAutoFit/>
          </a:bodyPr>
          <a:lstStyle/>
          <a:p>
            <a:r>
              <a:rPr lang="en-US" sz="1400" dirty="0">
                <a:latin typeface="Graphik Arabic Regular" pitchFamily="2" charset="-78"/>
                <a:cs typeface="Graphik Arabic Regular" pitchFamily="2" charset="-78"/>
              </a:rPr>
              <a:t>SM1.1 Strategic Plan</a:t>
            </a:r>
          </a:p>
          <a:p>
            <a:endParaRPr lang="en-US" sz="1400" dirty="0">
              <a:latin typeface="Graphik Arabic Regular" pitchFamily="2" charset="-78"/>
              <a:cs typeface="Graphik Arabic Regular" pitchFamily="2" charset="-78"/>
            </a:endParaRPr>
          </a:p>
          <a:p>
            <a:r>
              <a:rPr lang="en-US" sz="1400" dirty="0">
                <a:latin typeface="Graphik Arabic Regular" pitchFamily="2" charset="-78"/>
                <a:cs typeface="Graphik Arabic Regular" pitchFamily="2" charset="-78"/>
              </a:rPr>
              <a:t>SM1.45 Minutes of Meetings</a:t>
            </a:r>
          </a:p>
        </p:txBody>
      </p:sp>
      <p:pic>
        <p:nvPicPr>
          <p:cNvPr id="2052" name="Picture 4" descr="Pdf Icon Vector Art, Icons, and Graphics for Free Download">
            <a:extLst>
              <a:ext uri="{FF2B5EF4-FFF2-40B4-BE49-F238E27FC236}">
                <a16:creationId xmlns:a16="http://schemas.microsoft.com/office/drawing/2014/main" id="{E200E55D-2E4E-E698-875C-7AF34572D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25900" y="369393"/>
            <a:ext cx="300825" cy="2831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lder Vector Art, Icons, and Graphics for Free Download">
            <a:extLst>
              <a:ext uri="{FF2B5EF4-FFF2-40B4-BE49-F238E27FC236}">
                <a16:creationId xmlns:a16="http://schemas.microsoft.com/office/drawing/2014/main" id="{A94B9ACA-A844-DF17-AFC8-9266328A7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900" y="782295"/>
            <a:ext cx="300826" cy="300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110C9C-639D-5BBD-D4C4-66C0739709D6}"/>
              </a:ext>
            </a:extLst>
          </p:cNvPr>
          <p:cNvSpPr txBox="1"/>
          <p:nvPr/>
        </p:nvSpPr>
        <p:spPr>
          <a:xfrm>
            <a:off x="8656922" y="5312928"/>
            <a:ext cx="3057023" cy="738664"/>
          </a:xfrm>
          <a:prstGeom prst="rect">
            <a:avLst/>
          </a:prstGeom>
          <a:noFill/>
        </p:spPr>
        <p:txBody>
          <a:bodyPr wrap="square" rtlCol="0">
            <a:spAutoFit/>
          </a:bodyPr>
          <a:lstStyle/>
          <a:p>
            <a:r>
              <a:rPr lang="en-US" sz="1400" dirty="0">
                <a:latin typeface="Graphik Arabic Regular" pitchFamily="2" charset="-78"/>
                <a:cs typeface="Graphik Arabic Regular" pitchFamily="2" charset="-78"/>
              </a:rPr>
              <a:t>SM1.1 Strategic Plan</a:t>
            </a:r>
          </a:p>
          <a:p>
            <a:endParaRPr lang="en-US" sz="1400" dirty="0">
              <a:latin typeface="Graphik Arabic Regular" pitchFamily="2" charset="-78"/>
              <a:cs typeface="Graphik Arabic Regular" pitchFamily="2" charset="-78"/>
            </a:endParaRPr>
          </a:p>
          <a:p>
            <a:r>
              <a:rPr lang="en-US" sz="1400" dirty="0">
                <a:latin typeface="Graphik Arabic Regular" pitchFamily="2" charset="-78"/>
                <a:cs typeface="Graphik Arabic Regular" pitchFamily="2" charset="-78"/>
              </a:rPr>
              <a:t>SM22.10 List of activities (2022-24)</a:t>
            </a:r>
          </a:p>
        </p:txBody>
      </p:sp>
      <p:pic>
        <p:nvPicPr>
          <p:cNvPr id="5" name="Picture 4" descr="Pdf Icon Vector Art, Icons, and Graphics for Free Download">
            <a:extLst>
              <a:ext uri="{FF2B5EF4-FFF2-40B4-BE49-F238E27FC236}">
                <a16:creationId xmlns:a16="http://schemas.microsoft.com/office/drawing/2014/main" id="{56117A1A-E30D-1F73-C385-522A92425B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25901" y="5270474"/>
            <a:ext cx="327924" cy="3086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df Icon Vector Art, Icons, and Graphics for Free Download">
            <a:extLst>
              <a:ext uri="{FF2B5EF4-FFF2-40B4-BE49-F238E27FC236}">
                <a16:creationId xmlns:a16="http://schemas.microsoft.com/office/drawing/2014/main" id="{A4B68230-1E3A-1003-B15F-BA575B70A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425901" y="5735956"/>
            <a:ext cx="327924" cy="308634"/>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85468076-FE45-AA79-2156-6E47E79FE8F9}"/>
              </a:ext>
            </a:extLst>
          </p:cNvPr>
          <p:cNvSpPr/>
          <p:nvPr/>
        </p:nvSpPr>
        <p:spPr>
          <a:xfrm>
            <a:off x="6429674" y="5568142"/>
            <a:ext cx="1668303" cy="189439"/>
          </a:xfrm>
          <a:prstGeom prst="rightArrow">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505990"/>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 name="Diagram 27">
            <a:extLst>
              <a:ext uri="{FF2B5EF4-FFF2-40B4-BE49-F238E27FC236}">
                <a16:creationId xmlns:a16="http://schemas.microsoft.com/office/drawing/2014/main" id="{B2D38409-DC0A-4D1A-8434-A470F8C368AE}"/>
              </a:ext>
            </a:extLst>
          </p:cNvPr>
          <p:cNvGraphicFramePr/>
          <p:nvPr>
            <p:extLst>
              <p:ext uri="{D42A27DB-BD31-4B8C-83A1-F6EECF244321}">
                <p14:modId xmlns:p14="http://schemas.microsoft.com/office/powerpoint/2010/main" val="870271172"/>
              </p:ext>
            </p:extLst>
          </p:nvPr>
        </p:nvGraphicFramePr>
        <p:xfrm>
          <a:off x="3684886" y="1138544"/>
          <a:ext cx="8229600" cy="4750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Left Brace 28">
            <a:extLst>
              <a:ext uri="{FF2B5EF4-FFF2-40B4-BE49-F238E27FC236}">
                <a16:creationId xmlns:a16="http://schemas.microsoft.com/office/drawing/2014/main" id="{4F054AFD-F3BF-4A0D-9096-FC27B449A449}"/>
              </a:ext>
            </a:extLst>
          </p:cNvPr>
          <p:cNvSpPr/>
          <p:nvPr/>
        </p:nvSpPr>
        <p:spPr>
          <a:xfrm rot="16200000">
            <a:off x="7816614" y="3150793"/>
            <a:ext cx="548640" cy="2658795"/>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30" name="TextBox 29">
            <a:extLst>
              <a:ext uri="{FF2B5EF4-FFF2-40B4-BE49-F238E27FC236}">
                <a16:creationId xmlns:a16="http://schemas.microsoft.com/office/drawing/2014/main" id="{8FB9FE8D-B125-43AC-937D-909EC27801CD}"/>
              </a:ext>
            </a:extLst>
          </p:cNvPr>
          <p:cNvSpPr txBox="1"/>
          <p:nvPr/>
        </p:nvSpPr>
        <p:spPr>
          <a:xfrm>
            <a:off x="6953143" y="4792630"/>
            <a:ext cx="25991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4661"/>
                </a:solidFill>
                <a:effectLst/>
                <a:uLnTx/>
                <a:uFillTx/>
                <a:latin typeface="Graphik Arabic Regular" pitchFamily="2" charset="-78"/>
                <a:cs typeface="Graphik Arabic Regular" pitchFamily="2" charset="-78"/>
              </a:rPr>
              <a:t>Before</a:t>
            </a:r>
            <a:r>
              <a:rPr kumimoji="0" lang="en-GB" sz="1800" b="1" i="0" u="none" strike="noStrike" kern="1200" cap="none" spc="0" normalizeH="0" baseline="0" noProof="0" dirty="0">
                <a:ln>
                  <a:noFill/>
                </a:ln>
                <a:solidFill>
                  <a:srgbClr val="3A4661"/>
                </a:solidFill>
                <a:effectLst/>
                <a:uLnTx/>
                <a:uFillTx/>
                <a:latin typeface="Palatino Linotype" panose="02040502050505030304" pitchFamily="18" charset="0"/>
                <a:ea typeface="+mn-ea"/>
                <a:cs typeface="+mn-cs"/>
              </a:rPr>
              <a:t> the Site Visit </a:t>
            </a:r>
          </a:p>
        </p:txBody>
      </p:sp>
      <p:cxnSp>
        <p:nvCxnSpPr>
          <p:cNvPr id="31" name="Straight Arrow Connector 30">
            <a:extLst>
              <a:ext uri="{FF2B5EF4-FFF2-40B4-BE49-F238E27FC236}">
                <a16:creationId xmlns:a16="http://schemas.microsoft.com/office/drawing/2014/main" id="{9A1A72B9-D19E-4DBD-8016-A538E6154DDA}"/>
              </a:ext>
            </a:extLst>
          </p:cNvPr>
          <p:cNvCxnSpPr/>
          <p:nvPr/>
        </p:nvCxnSpPr>
        <p:spPr>
          <a:xfrm flipV="1">
            <a:off x="10850112" y="1689049"/>
            <a:ext cx="0" cy="45016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390F5B1-1C95-442C-A26A-8BCCCE9A8B55}"/>
              </a:ext>
            </a:extLst>
          </p:cNvPr>
          <p:cNvSpPr txBox="1"/>
          <p:nvPr/>
        </p:nvSpPr>
        <p:spPr>
          <a:xfrm>
            <a:off x="9552305" y="1230877"/>
            <a:ext cx="25145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Graphik Arabic Regular" pitchFamily="2" charset="-78"/>
                <a:cs typeface="Graphik Arabic Regular" pitchFamily="2" charset="-78"/>
              </a:rPr>
              <a:t>During</a:t>
            </a:r>
            <a:r>
              <a:rPr kumimoji="0" lang="en-US" sz="1800" b="1" i="0" u="none" strike="noStrike" kern="1200" cap="none" spc="0" normalizeH="0" baseline="0" noProof="0" dirty="0">
                <a:ln>
                  <a:noFill/>
                </a:ln>
                <a:solidFill>
                  <a:srgbClr val="3A4661"/>
                </a:solidFill>
                <a:effectLst/>
                <a:uLnTx/>
                <a:uFillTx/>
                <a:latin typeface="Palatino Linotype" panose="02040502050505030304" pitchFamily="18" charset="0"/>
                <a:ea typeface="+mn-ea"/>
                <a:cs typeface="+mn-cs"/>
              </a:rPr>
              <a:t> the Site Visit</a:t>
            </a:r>
            <a:endParaRPr kumimoji="0" lang="en-GB" sz="1800" b="1" i="0" u="none" strike="noStrike" kern="1200" cap="none" spc="0" normalizeH="0" baseline="0" noProof="0" dirty="0">
              <a:ln>
                <a:noFill/>
              </a:ln>
              <a:solidFill>
                <a:srgbClr val="3A4661"/>
              </a:solidFill>
              <a:effectLst/>
              <a:uLnTx/>
              <a:uFillTx/>
              <a:latin typeface="Palatino Linotype" panose="02040502050505030304" pitchFamily="18" charset="0"/>
              <a:ea typeface="+mn-ea"/>
              <a:cs typeface="+mn-cs"/>
            </a:endParaRPr>
          </a:p>
        </p:txBody>
      </p:sp>
      <p:sp>
        <p:nvSpPr>
          <p:cNvPr id="3" name="TextBox 2">
            <a:extLst>
              <a:ext uri="{FF2B5EF4-FFF2-40B4-BE49-F238E27FC236}">
                <a16:creationId xmlns:a16="http://schemas.microsoft.com/office/drawing/2014/main" id="{CE478295-CE53-B4FD-280F-1F08DA949190}"/>
              </a:ext>
            </a:extLst>
          </p:cNvPr>
          <p:cNvSpPr txBox="1"/>
          <p:nvPr/>
        </p:nvSpPr>
        <p:spPr>
          <a:xfrm>
            <a:off x="125099" y="613836"/>
            <a:ext cx="2787721" cy="212365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chemeClr val="bg1"/>
                </a:solidFill>
                <a:effectLst/>
                <a:uLnTx/>
                <a:uFillTx/>
                <a:latin typeface="Calibri Light" panose="020F0302020204030204"/>
                <a:ea typeface="+mn-ea"/>
                <a:cs typeface="+mn-cs"/>
              </a:rPr>
              <a:t>Evidence and Its Journey </a:t>
            </a:r>
            <a:endParaRPr kumimoji="0" lang="en-US" sz="4400" b="1" i="0" u="none" strike="noStrike" kern="1200" cap="none" spc="0" normalizeH="0" baseline="0" noProof="0" dirty="0">
              <a:ln>
                <a:noFill/>
              </a:ln>
              <a:solidFill>
                <a:schemeClr val="bg1"/>
              </a:solidFill>
              <a:effectLst/>
              <a:uLnTx/>
              <a:uFillTx/>
              <a:latin typeface="Calibri Light" panose="020F0302020204030204"/>
              <a:ea typeface="+mn-ea"/>
              <a:cs typeface="+mn-cs"/>
            </a:endParaRPr>
          </a:p>
        </p:txBody>
      </p:sp>
      <p:sp>
        <p:nvSpPr>
          <p:cNvPr id="4" name="Text Placeholder 7">
            <a:extLst>
              <a:ext uri="{FF2B5EF4-FFF2-40B4-BE49-F238E27FC236}">
                <a16:creationId xmlns:a16="http://schemas.microsoft.com/office/drawing/2014/main" id="{04036D0A-C6B2-B35F-B8ED-58A93EBF5E21}"/>
              </a:ext>
            </a:extLst>
          </p:cNvPr>
          <p:cNvSpPr txBox="1">
            <a:spLocks/>
          </p:cNvSpPr>
          <p:nvPr/>
        </p:nvSpPr>
        <p:spPr>
          <a:xfrm>
            <a:off x="130227" y="2867144"/>
            <a:ext cx="3193314" cy="783193"/>
          </a:xfrm>
          <a:prstGeom prst="roundRect">
            <a:avLst/>
          </a:prstGeom>
          <a:solidFill>
            <a:srgbClr val="FFC000"/>
          </a:solidFill>
        </p:spPr>
        <p:txBody>
          <a:bodyPr wrap="square">
            <a:spAutoFit/>
          </a:bodyPr>
          <a:lstStyle>
            <a:defPPr>
              <a:defRPr lang="en-US"/>
            </a:defPPr>
            <a:lvl1pPr algn="ctr" defTabSz="484632">
              <a:spcAft>
                <a:spcPts val="600"/>
              </a:spcAft>
              <a:defRPr sz="2000" b="1"/>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Graphik Arabic Regular" pitchFamily="2" charset="-78"/>
                <a:cs typeface="Graphik Arabic Regular" pitchFamily="2" charset="-78"/>
              </a:rPr>
              <a:t>You provide the evidence, what’s next ? </a:t>
            </a:r>
          </a:p>
        </p:txBody>
      </p:sp>
    </p:spTree>
    <p:extLst>
      <p:ext uri="{BB962C8B-B14F-4D97-AF65-F5344CB8AC3E}">
        <p14:creationId xmlns:p14="http://schemas.microsoft.com/office/powerpoint/2010/main" val="2770104094"/>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71A279-67BE-4C8C-8642-158615479157}"/>
              </a:ext>
            </a:extLst>
          </p:cNvPr>
          <p:cNvSpPr txBox="1"/>
          <p:nvPr/>
        </p:nvSpPr>
        <p:spPr>
          <a:xfrm>
            <a:off x="247536" y="2094442"/>
            <a:ext cx="3159807" cy="23876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Graphik Arabic Regular" pitchFamily="2" charset="-78"/>
                <a:cs typeface="Graphik Arabic Regular" pitchFamily="2" charset="-78"/>
              </a:rPr>
              <a:t>Self Evaluation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Graphik Arabic Regular" pitchFamily="2" charset="-78"/>
                <a:cs typeface="Graphik Arabic Regular" pitchFamily="2" charset="-78"/>
              </a:rPr>
              <a:t>Report Template</a:t>
            </a:r>
          </a:p>
        </p:txBody>
      </p:sp>
      <p:pic>
        <p:nvPicPr>
          <p:cNvPr id="3" name="Picture 2" descr="A blue and white cover with text&#10;&#10;Description automatically generated">
            <a:extLst>
              <a:ext uri="{FF2B5EF4-FFF2-40B4-BE49-F238E27FC236}">
                <a16:creationId xmlns:a16="http://schemas.microsoft.com/office/drawing/2014/main" id="{97122E3F-DB84-5044-6FAE-0D05A8140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0563" y="778418"/>
            <a:ext cx="3733313" cy="5092993"/>
          </a:xfrm>
          <a:prstGeom prst="rect">
            <a:avLst/>
          </a:prstGeom>
          <a:ln w="19050">
            <a:solidFill>
              <a:schemeClr val="tx1"/>
            </a:solidFill>
          </a:ln>
        </p:spPr>
      </p:pic>
      <p:pic>
        <p:nvPicPr>
          <p:cNvPr id="4" name="Picture 3" descr="A table of content with text&#10;&#10;Description automatically generated">
            <a:extLst>
              <a:ext uri="{FF2B5EF4-FFF2-40B4-BE49-F238E27FC236}">
                <a16:creationId xmlns:a16="http://schemas.microsoft.com/office/drawing/2014/main" id="{BE9D4749-3771-FDD5-952D-4B0D2B501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8505" y="778418"/>
            <a:ext cx="3733313" cy="5092993"/>
          </a:xfrm>
          <a:prstGeom prst="rect">
            <a:avLst/>
          </a:prstGeom>
          <a:solidFill>
            <a:schemeClr val="bg1"/>
          </a:solidFill>
          <a:ln w="19050">
            <a:solidFill>
              <a:schemeClr val="tx1"/>
            </a:solidFill>
          </a:ln>
        </p:spPr>
      </p:pic>
    </p:spTree>
    <p:extLst>
      <p:ext uri="{BB962C8B-B14F-4D97-AF65-F5344CB8AC3E}">
        <p14:creationId xmlns:p14="http://schemas.microsoft.com/office/powerpoint/2010/main" val="3656858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aper with text and images&#10;&#10;Description automatically generated with medium confidence">
            <a:extLst>
              <a:ext uri="{FF2B5EF4-FFF2-40B4-BE49-F238E27FC236}">
                <a16:creationId xmlns:a16="http://schemas.microsoft.com/office/drawing/2014/main" id="{565AB159-03AD-AAE6-D89F-0E8D66124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755" y="327257"/>
            <a:ext cx="4908884" cy="6217922"/>
          </a:xfrm>
          <a:prstGeom prst="rect">
            <a:avLst/>
          </a:prstGeom>
        </p:spPr>
      </p:pic>
      <p:sp>
        <p:nvSpPr>
          <p:cNvPr id="24" name="TextBox 23">
            <a:extLst>
              <a:ext uri="{FF2B5EF4-FFF2-40B4-BE49-F238E27FC236}">
                <a16:creationId xmlns:a16="http://schemas.microsoft.com/office/drawing/2014/main" id="{41BD9A30-1BBD-9CF6-C9C7-D94DB0305258}"/>
              </a:ext>
            </a:extLst>
          </p:cNvPr>
          <p:cNvSpPr txBox="1"/>
          <p:nvPr/>
        </p:nvSpPr>
        <p:spPr>
          <a:xfrm>
            <a:off x="9278753" y="5450730"/>
            <a:ext cx="750771" cy="646331"/>
          </a:xfrm>
          <a:prstGeom prst="rect">
            <a:avLst/>
          </a:prstGeom>
          <a:noFill/>
        </p:spPr>
        <p:txBody>
          <a:bodyPr wrap="square" rtlCol="0">
            <a:spAutoFit/>
          </a:bodyPr>
          <a:lstStyle/>
          <a:p>
            <a:pPr algn="ctr"/>
            <a:r>
              <a:rPr lang="en-US" sz="1200" dirty="0">
                <a:highlight>
                  <a:srgbClr val="FFFF00"/>
                </a:highlight>
              </a:rPr>
              <a:t>SM20.9 </a:t>
            </a:r>
          </a:p>
          <a:p>
            <a:pPr algn="ctr"/>
            <a:r>
              <a:rPr lang="en-US" sz="1200" dirty="0">
                <a:highlight>
                  <a:srgbClr val="FFFF00"/>
                </a:highlight>
              </a:rPr>
              <a:t>Research Plan</a:t>
            </a:r>
          </a:p>
        </p:txBody>
      </p:sp>
      <p:sp>
        <p:nvSpPr>
          <p:cNvPr id="3" name="TextBox 2">
            <a:extLst>
              <a:ext uri="{FF2B5EF4-FFF2-40B4-BE49-F238E27FC236}">
                <a16:creationId xmlns:a16="http://schemas.microsoft.com/office/drawing/2014/main" id="{53233EAF-84CD-90F4-A2BC-8C0DC58CA8E3}"/>
              </a:ext>
            </a:extLst>
          </p:cNvPr>
          <p:cNvSpPr txBox="1"/>
          <p:nvPr/>
        </p:nvSpPr>
        <p:spPr>
          <a:xfrm>
            <a:off x="9278753" y="4356282"/>
            <a:ext cx="750771" cy="646331"/>
          </a:xfrm>
          <a:prstGeom prst="rect">
            <a:avLst/>
          </a:prstGeom>
          <a:noFill/>
        </p:spPr>
        <p:txBody>
          <a:bodyPr wrap="square" rtlCol="0">
            <a:spAutoFit/>
          </a:bodyPr>
          <a:lstStyle/>
          <a:p>
            <a:pPr algn="ctr"/>
            <a:r>
              <a:rPr lang="en-US" sz="1200" dirty="0">
                <a:highlight>
                  <a:srgbClr val="FFFF00"/>
                </a:highlight>
              </a:rPr>
              <a:t>SM20.1</a:t>
            </a:r>
          </a:p>
          <a:p>
            <a:pPr algn="ctr"/>
            <a:r>
              <a:rPr lang="en-US" sz="1200" dirty="0">
                <a:highlight>
                  <a:srgbClr val="FFFF00"/>
                </a:highlight>
              </a:rPr>
              <a:t>Research Strategy</a:t>
            </a:r>
          </a:p>
        </p:txBody>
      </p:sp>
      <p:sp>
        <p:nvSpPr>
          <p:cNvPr id="4" name="TextBox 3">
            <a:extLst>
              <a:ext uri="{FF2B5EF4-FFF2-40B4-BE49-F238E27FC236}">
                <a16:creationId xmlns:a16="http://schemas.microsoft.com/office/drawing/2014/main" id="{4843F3F5-0FAC-5489-125B-1C414C67D4BB}"/>
              </a:ext>
            </a:extLst>
          </p:cNvPr>
          <p:cNvSpPr txBox="1"/>
          <p:nvPr/>
        </p:nvSpPr>
        <p:spPr>
          <a:xfrm>
            <a:off x="247536" y="2094442"/>
            <a:ext cx="3159807" cy="23876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Graphik Arabic Regular" pitchFamily="2" charset="-78"/>
                <a:cs typeface="Graphik Arabic Regular" pitchFamily="2" charset="-78"/>
              </a:rPr>
              <a:t>Self Evaluation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Graphik Arabic Regular" pitchFamily="2" charset="-78"/>
                <a:cs typeface="Graphik Arabic Regular" pitchFamily="2" charset="-78"/>
              </a:rPr>
              <a:t>Report Template</a:t>
            </a:r>
          </a:p>
        </p:txBody>
      </p:sp>
    </p:spTree>
    <p:extLst>
      <p:ext uri="{BB962C8B-B14F-4D97-AF65-F5344CB8AC3E}">
        <p14:creationId xmlns:p14="http://schemas.microsoft.com/office/powerpoint/2010/main" val="4015618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08DB8-8E7F-BFEB-4EE0-E7DA7307B4D9}"/>
            </a:ext>
          </a:extLst>
        </p:cNvPr>
        <p:cNvGrpSpPr/>
        <p:nvPr/>
      </p:nvGrpSpPr>
      <p:grpSpPr>
        <a:xfrm>
          <a:off x="0" y="0"/>
          <a:ext cx="0" cy="0"/>
          <a:chOff x="0" y="0"/>
          <a:chExt cx="0" cy="0"/>
        </a:xfrm>
      </p:grpSpPr>
      <p:pic>
        <p:nvPicPr>
          <p:cNvPr id="13" name="Picture 12" descr="A close-up of a building&#10;&#10;Description automatically generated">
            <a:extLst>
              <a:ext uri="{FF2B5EF4-FFF2-40B4-BE49-F238E27FC236}">
                <a16:creationId xmlns:a16="http://schemas.microsoft.com/office/drawing/2014/main" id="{959730AF-8C1A-D8AD-499E-EC0613A70B19}"/>
              </a:ext>
            </a:extLst>
          </p:cNvPr>
          <p:cNvPicPr>
            <a:picLocks noChangeAspect="1"/>
          </p:cNvPicPr>
          <p:nvPr/>
        </p:nvPicPr>
        <p:blipFill>
          <a:blip r:embed="rId3">
            <a:extLst>
              <a:ext uri="{28A0092B-C50C-407E-A947-70E740481C1C}">
                <a14:useLocalDpi xmlns:a14="http://schemas.microsoft.com/office/drawing/2010/main" val="0"/>
              </a:ext>
            </a:extLst>
          </a:blip>
          <a:srcRect l="955" t="54075" r="955" b="891"/>
          <a:stretch>
            <a:fillRect/>
          </a:stretch>
        </p:blipFill>
        <p:spPr>
          <a:xfrm>
            <a:off x="2169668" y="6783"/>
            <a:ext cx="10116874" cy="604468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close/>
              </a:path>
            </a:pathLst>
          </a:custGeom>
        </p:spPr>
      </p:pic>
      <p:sp>
        <p:nvSpPr>
          <p:cNvPr id="48" name="Freeform: Shape 47">
            <a:extLst>
              <a:ext uri="{FF2B5EF4-FFF2-40B4-BE49-F238E27FC236}">
                <a16:creationId xmlns:a16="http://schemas.microsoft.com/office/drawing/2014/main" id="{153AD47C-6994-A764-D60C-E0CFFA524F10}"/>
              </a:ext>
            </a:extLst>
          </p:cNvPr>
          <p:cNvSpPr/>
          <p:nvPr/>
        </p:nvSpPr>
        <p:spPr>
          <a:xfrm rot="10800000">
            <a:off x="-2" y="4127502"/>
            <a:ext cx="4569985" cy="2730498"/>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C57AE73A-E844-3689-08C7-22C51DB14F47}"/>
              </a:ext>
            </a:extLst>
          </p:cNvPr>
          <p:cNvSpPr/>
          <p:nvPr/>
        </p:nvSpPr>
        <p:spPr>
          <a:xfrm>
            <a:off x="2169668" y="6783"/>
            <a:ext cx="10110952" cy="6041143"/>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CF21118-FA0C-A100-7624-A7736DDC72F3}"/>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99B397E-84F5-959A-745C-7DC208A393B2}"/>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E7191B9-FE34-9357-0A28-DF8AF37DE91E}"/>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FE9AF476-9E35-6A04-7502-6BEBD5839359}"/>
              </a:ext>
            </a:extLst>
          </p:cNvPr>
          <p:cNvSpPr/>
          <p:nvPr/>
        </p:nvSpPr>
        <p:spPr>
          <a:xfrm>
            <a:off x="2029968" y="2558691"/>
            <a:ext cx="7846653" cy="2478626"/>
          </a:xfrm>
          <a:prstGeom prst="roundRect">
            <a:avLst>
              <a:gd name="adj" fmla="val 6896"/>
            </a:avLst>
          </a:prstGeom>
          <a:solidFill>
            <a:srgbClr val="FFFFFF">
              <a:alpha val="89804"/>
            </a:srgbClr>
          </a:solidFill>
          <a:ln w="57150">
            <a:solidFill>
              <a:srgbClr val="FFC000"/>
            </a:solidFill>
            <a:prstDash val="sysDash"/>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EB322DA-A5AD-0E50-BC12-0A8FC4CBD0D8}"/>
              </a:ext>
            </a:extLst>
          </p:cNvPr>
          <p:cNvSpPr txBox="1"/>
          <p:nvPr/>
        </p:nvSpPr>
        <p:spPr>
          <a:xfrm>
            <a:off x="2926080" y="3211187"/>
            <a:ext cx="6289039" cy="769441"/>
          </a:xfrm>
          <a:prstGeom prst="rect">
            <a:avLst/>
          </a:prstGeom>
          <a:noFill/>
        </p:spPr>
        <p:txBody>
          <a:bodyPr wrap="square" lIns="0" rIns="0" rtlCol="0">
            <a:spAutoFit/>
          </a:bodyPr>
          <a:lstStyle/>
          <a:p>
            <a:pPr algn="ctr"/>
            <a:r>
              <a:rPr lang="en-US" sz="4400" b="1" dirty="0">
                <a:ln w="0"/>
                <a:effectLst>
                  <a:outerShdw blurRad="38100" dist="19050" dir="2700000" algn="tl" rotWithShape="0">
                    <a:schemeClr val="dk1">
                      <a:alpha val="40000"/>
                    </a:schemeClr>
                  </a:outerShdw>
                </a:effectLst>
                <a:latin typeface="Graphik Arabic Regular" pitchFamily="2" charset="-78"/>
                <a:cs typeface="Graphik Arabic Regular" pitchFamily="2" charset="-78"/>
              </a:rPr>
              <a:t>Short Exercise</a:t>
            </a:r>
          </a:p>
        </p:txBody>
      </p:sp>
    </p:spTree>
    <p:extLst>
      <p:ext uri="{BB962C8B-B14F-4D97-AF65-F5344CB8AC3E}">
        <p14:creationId xmlns:p14="http://schemas.microsoft.com/office/powerpoint/2010/main" val="389302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DEB1559-AA5A-F489-F7AF-5784DD949FE5}"/>
              </a:ext>
            </a:extLst>
          </p:cNvPr>
          <p:cNvSpPr/>
          <p:nvPr/>
        </p:nvSpPr>
        <p:spPr>
          <a:xfrm>
            <a:off x="73682" y="582996"/>
            <a:ext cx="2582564" cy="5970865"/>
          </a:xfrm>
          <a:prstGeom prst="rect">
            <a:avLst/>
          </a:prstGeom>
          <a:noFill/>
        </p:spPr>
        <p:txBody>
          <a:bodyPr wrap="square" lIns="91440" tIns="45720" rIns="91440" bIns="45720">
            <a:spAutoFit/>
          </a:bodyPr>
          <a:lstStyle/>
          <a:p>
            <a:r>
              <a:rPr lang="en-US" sz="4000" b="1" kern="120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PART II</a:t>
            </a:r>
          </a:p>
          <a:p>
            <a:r>
              <a:rPr lang="en-US" sz="40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A Short Exercise</a:t>
            </a:r>
            <a:endParaRPr lang="en-US" sz="4000" b="1" kern="120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a:p>
            <a:pPr algn="ctr"/>
            <a:endParaRPr lang="en-US" sz="24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a:p>
            <a:r>
              <a:rPr lang="en-US" sz="24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Step (1)</a:t>
            </a:r>
          </a:p>
          <a:p>
            <a:r>
              <a:rPr lang="en-US" sz="20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S</a:t>
            </a:r>
            <a:r>
              <a:rPr lang="en-US" sz="20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elect one of the Indicators that are listed under the (9) Standards of the </a:t>
            </a:r>
            <a:r>
              <a:rPr lang="en-US" sz="20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General Framework of Higher Education Reviews</a:t>
            </a:r>
          </a:p>
          <a:p>
            <a:endParaRPr lang="en-US" sz="20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a:p>
            <a:r>
              <a:rPr lang="en-US" sz="1800" u="sng" dirty="0">
                <a:solidFill>
                  <a:schemeClr val="bg1"/>
                </a:solidFill>
                <a:effectLst/>
                <a:latin typeface="Graphik Arabic Regular" pitchFamily="2" charset="-78"/>
                <a:ea typeface="Aptos" panose="020B0004020202020204" pitchFamily="34" charset="0"/>
                <a:cs typeface="Graphik Arabic Regular" pitchFamily="2" charset="-78"/>
                <a:hlinkClick r:id="rId2">
                  <a:extLst>
                    <a:ext uri="{A12FA001-AC4F-418D-AE19-62706E023703}">
                      <ahyp:hlinkClr xmlns:ahyp="http://schemas.microsoft.com/office/drawing/2018/hyperlinkcolor" val="tx"/>
                    </a:ext>
                  </a:extLst>
                </a:hlinkClick>
              </a:rPr>
              <a:t>https://online.fliphtml5.com/mghkl/jscq/</a:t>
            </a:r>
            <a:endParaRPr lang="en-US" sz="1800" dirty="0">
              <a:solidFill>
                <a:schemeClr val="bg1"/>
              </a:solidFill>
              <a:latin typeface="Graphik Arabic Regular" pitchFamily="2" charset="-78"/>
              <a:cs typeface="Graphik Arabic Regular" pitchFamily="2" charset="-78"/>
            </a:endParaRPr>
          </a:p>
          <a:p>
            <a:pPr algn="ctr"/>
            <a:endParaRPr lang="en-US" u="sng" dirty="0">
              <a:solidFill>
                <a:schemeClr val="bg1"/>
              </a:solidFill>
              <a:latin typeface="Graphik Arabic Regular" pitchFamily="2" charset="-78"/>
              <a:cs typeface="Graphik Arabic Regular" pitchFamily="2" charset="-78"/>
            </a:endParaRPr>
          </a:p>
        </p:txBody>
      </p:sp>
      <p:pic>
        <p:nvPicPr>
          <p:cNvPr id="5" name="Picture 4">
            <a:extLst>
              <a:ext uri="{FF2B5EF4-FFF2-40B4-BE49-F238E27FC236}">
                <a16:creationId xmlns:a16="http://schemas.microsoft.com/office/drawing/2014/main" id="{43087C4B-3753-184C-5329-969B03033D00}"/>
              </a:ext>
            </a:extLst>
          </p:cNvPr>
          <p:cNvPicPr>
            <a:picLocks noChangeAspect="1"/>
          </p:cNvPicPr>
          <p:nvPr/>
        </p:nvPicPr>
        <p:blipFill>
          <a:blip r:embed="rId3"/>
          <a:stretch>
            <a:fillRect/>
          </a:stretch>
        </p:blipFill>
        <p:spPr>
          <a:xfrm>
            <a:off x="3956237" y="135276"/>
            <a:ext cx="7796210" cy="5678384"/>
          </a:xfrm>
          <a:prstGeom prst="rect">
            <a:avLst/>
          </a:prstGeom>
        </p:spPr>
      </p:pic>
    </p:spTree>
    <p:extLst>
      <p:ext uri="{BB962C8B-B14F-4D97-AF65-F5344CB8AC3E}">
        <p14:creationId xmlns:p14="http://schemas.microsoft.com/office/powerpoint/2010/main" val="4172415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EDD163F-062C-5850-B192-2444874182CD}"/>
              </a:ext>
            </a:extLst>
          </p:cNvPr>
          <p:cNvSpPr txBox="1"/>
          <p:nvPr/>
        </p:nvSpPr>
        <p:spPr>
          <a:xfrm>
            <a:off x="-419615" y="1414315"/>
            <a:ext cx="3915914" cy="615553"/>
          </a:xfrm>
          <a:prstGeom prst="rect">
            <a:avLst/>
          </a:prstGeom>
          <a:noFill/>
        </p:spPr>
        <p:txBody>
          <a:bodyPr wrap="square" lIns="0" rIns="0" rtlCol="0">
            <a:spAutoFit/>
          </a:bodyPr>
          <a:lstStyle/>
          <a:p>
            <a:pPr algn="ctr">
              <a:lnSpc>
                <a:spcPct val="80000"/>
              </a:lnSpc>
            </a:pPr>
            <a:r>
              <a:rPr lang="en-US" sz="4000" b="1" dirty="0">
                <a:solidFill>
                  <a:schemeClr val="bg1"/>
                </a:solidFill>
                <a:latin typeface="Graphik Arabic Regular" pitchFamily="2" charset="-78"/>
                <a:cs typeface="Graphik Arabic Regular" pitchFamily="2" charset="-78"/>
              </a:rPr>
              <a:t>Judgements</a:t>
            </a:r>
            <a:r>
              <a:rPr lang="en-US" sz="2300" dirty="0"/>
              <a:t> </a:t>
            </a:r>
            <a:endParaRPr lang="en-US" sz="2300" b="1" dirty="0"/>
          </a:p>
        </p:txBody>
      </p:sp>
      <p:sp>
        <p:nvSpPr>
          <p:cNvPr id="17" name="TextBox 16">
            <a:extLst>
              <a:ext uri="{FF2B5EF4-FFF2-40B4-BE49-F238E27FC236}">
                <a16:creationId xmlns:a16="http://schemas.microsoft.com/office/drawing/2014/main" id="{488265D1-0CA2-F48F-9BD0-EB359ADF7BC6}"/>
              </a:ext>
            </a:extLst>
          </p:cNvPr>
          <p:cNvSpPr txBox="1"/>
          <p:nvPr/>
        </p:nvSpPr>
        <p:spPr>
          <a:xfrm>
            <a:off x="-1" y="2085730"/>
            <a:ext cx="3167099" cy="1938992"/>
          </a:xfrm>
          <a:prstGeom prst="rect">
            <a:avLst/>
          </a:prstGeom>
          <a:noFill/>
        </p:spPr>
        <p:txBody>
          <a:bodyPr wrap="square">
            <a:spAutoFit/>
          </a:bodyPr>
          <a:lstStyle/>
          <a:p>
            <a:r>
              <a:rPr lang="en-US" sz="4000" b="1" i="0" u="none" strike="noStrike" baseline="0" dirty="0">
                <a:solidFill>
                  <a:schemeClr val="bg1"/>
                </a:solidFill>
                <a:latin typeface="Graphik Arabic Regular" pitchFamily="2" charset="-78"/>
                <a:cs typeface="Graphik Arabic Regular" pitchFamily="2" charset="-78"/>
              </a:rPr>
              <a:t>Criteria for Indicators’ Judgements</a:t>
            </a:r>
            <a:endParaRPr lang="en-US" sz="4000" b="1" dirty="0">
              <a:solidFill>
                <a:schemeClr val="bg1"/>
              </a:solidFill>
              <a:latin typeface="Graphik Arabic Regular" pitchFamily="2" charset="-78"/>
              <a:cs typeface="Graphik Arabic Regular" pitchFamily="2" charset="-78"/>
            </a:endParaRPr>
          </a:p>
        </p:txBody>
      </p:sp>
      <p:sp>
        <p:nvSpPr>
          <p:cNvPr id="3" name="Rectangle: Rounded Corners 2">
            <a:extLst>
              <a:ext uri="{FF2B5EF4-FFF2-40B4-BE49-F238E27FC236}">
                <a16:creationId xmlns:a16="http://schemas.microsoft.com/office/drawing/2014/main" id="{D37FD7D1-25BE-CBCC-9562-B93E58EC420D}"/>
              </a:ext>
            </a:extLst>
          </p:cNvPr>
          <p:cNvSpPr/>
          <p:nvPr/>
        </p:nvSpPr>
        <p:spPr>
          <a:xfrm>
            <a:off x="3872003" y="602065"/>
            <a:ext cx="7852528" cy="984313"/>
          </a:xfrm>
          <a:prstGeom prst="roundRect">
            <a:avLst>
              <a:gd name="adj" fmla="val 4808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raphik Arabic Regular" pitchFamily="2" charset="-78"/>
              <a:cs typeface="Graphik Arabic Regular" pitchFamily="2" charset="-78"/>
            </a:endParaRPr>
          </a:p>
        </p:txBody>
      </p:sp>
      <p:sp>
        <p:nvSpPr>
          <p:cNvPr id="4" name="Rectangle 3">
            <a:extLst>
              <a:ext uri="{FF2B5EF4-FFF2-40B4-BE49-F238E27FC236}">
                <a16:creationId xmlns:a16="http://schemas.microsoft.com/office/drawing/2014/main" id="{4420C567-A758-0DF6-F432-73D745FC8BFE}"/>
              </a:ext>
            </a:extLst>
          </p:cNvPr>
          <p:cNvSpPr/>
          <p:nvPr/>
        </p:nvSpPr>
        <p:spPr>
          <a:xfrm>
            <a:off x="5276598" y="602065"/>
            <a:ext cx="6447934" cy="984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raphik Arabic Regular" pitchFamily="2" charset="-78"/>
              <a:cs typeface="Graphik Arabic Regular" pitchFamily="2" charset="-78"/>
            </a:endParaRPr>
          </a:p>
        </p:txBody>
      </p:sp>
      <p:sp>
        <p:nvSpPr>
          <p:cNvPr id="5" name="Oval 4">
            <a:extLst>
              <a:ext uri="{FF2B5EF4-FFF2-40B4-BE49-F238E27FC236}">
                <a16:creationId xmlns:a16="http://schemas.microsoft.com/office/drawing/2014/main" id="{E8B60D31-A55D-09ED-2E64-BEC42DE4F1C4}"/>
              </a:ext>
            </a:extLst>
          </p:cNvPr>
          <p:cNvSpPr/>
          <p:nvPr/>
        </p:nvSpPr>
        <p:spPr>
          <a:xfrm>
            <a:off x="4177022" y="663293"/>
            <a:ext cx="825043" cy="825043"/>
          </a:xfrm>
          <a:prstGeom prst="ellipse">
            <a:avLst/>
          </a:prstGeom>
          <a:solidFill>
            <a:schemeClr val="accent6">
              <a:lumMod val="75000"/>
            </a:schemeClr>
          </a:solidFill>
          <a:ln w="38100">
            <a:solidFill>
              <a:srgbClr val="FFFF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raphik Arabic Regular" pitchFamily="2" charset="-78"/>
              <a:cs typeface="Graphik Arabic Regular" pitchFamily="2" charset="-78"/>
            </a:endParaRPr>
          </a:p>
        </p:txBody>
      </p:sp>
      <p:sp>
        <p:nvSpPr>
          <p:cNvPr id="20" name="Oval 19">
            <a:extLst>
              <a:ext uri="{FF2B5EF4-FFF2-40B4-BE49-F238E27FC236}">
                <a16:creationId xmlns:a16="http://schemas.microsoft.com/office/drawing/2014/main" id="{F0570AC8-F9DB-3C97-B272-58DC2C0166F2}"/>
              </a:ext>
            </a:extLst>
          </p:cNvPr>
          <p:cNvSpPr/>
          <p:nvPr/>
        </p:nvSpPr>
        <p:spPr>
          <a:xfrm>
            <a:off x="4301329" y="789063"/>
            <a:ext cx="568189" cy="56818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rgbClr val="CE295E"/>
              </a:solidFill>
              <a:latin typeface="Graphik Arabic Regular" pitchFamily="2" charset="-78"/>
              <a:cs typeface="Graphik Arabic Regular" pitchFamily="2" charset="-78"/>
            </a:endParaRPr>
          </a:p>
        </p:txBody>
      </p:sp>
      <p:sp>
        <p:nvSpPr>
          <p:cNvPr id="23" name="TextBox 22">
            <a:extLst>
              <a:ext uri="{FF2B5EF4-FFF2-40B4-BE49-F238E27FC236}">
                <a16:creationId xmlns:a16="http://schemas.microsoft.com/office/drawing/2014/main" id="{C48E09AF-9433-D80A-B550-2B0E0A56657C}"/>
              </a:ext>
            </a:extLst>
          </p:cNvPr>
          <p:cNvSpPr txBox="1"/>
          <p:nvPr/>
        </p:nvSpPr>
        <p:spPr>
          <a:xfrm>
            <a:off x="4266583" y="914963"/>
            <a:ext cx="695451" cy="338554"/>
          </a:xfrm>
          <a:prstGeom prst="rect">
            <a:avLst/>
          </a:prstGeom>
          <a:noFill/>
        </p:spPr>
        <p:txBody>
          <a:bodyPr wrap="square" rtlCol="0">
            <a:spAutoFit/>
          </a:bodyPr>
          <a:lstStyle/>
          <a:p>
            <a:pPr algn="ctr"/>
            <a:r>
              <a:rPr lang="en-US" sz="1600" b="1" dirty="0">
                <a:solidFill>
                  <a:schemeClr val="accent6">
                    <a:lumMod val="50000"/>
                  </a:schemeClr>
                </a:solidFill>
                <a:latin typeface="Graphik Arabic Regular" pitchFamily="2" charset="-78"/>
                <a:cs typeface="Graphik Arabic Regular" pitchFamily="2" charset="-78"/>
              </a:rPr>
              <a:t>100%</a:t>
            </a:r>
          </a:p>
        </p:txBody>
      </p:sp>
      <p:sp>
        <p:nvSpPr>
          <p:cNvPr id="27" name="Rectangle: Rounded Corners 26">
            <a:extLst>
              <a:ext uri="{FF2B5EF4-FFF2-40B4-BE49-F238E27FC236}">
                <a16:creationId xmlns:a16="http://schemas.microsoft.com/office/drawing/2014/main" id="{12CD634C-9CCA-A734-981E-15F6F714632A}"/>
              </a:ext>
            </a:extLst>
          </p:cNvPr>
          <p:cNvSpPr/>
          <p:nvPr/>
        </p:nvSpPr>
        <p:spPr>
          <a:xfrm>
            <a:off x="7140420" y="471473"/>
            <a:ext cx="1835157" cy="361141"/>
          </a:xfrm>
          <a:prstGeom prst="roundRect">
            <a:avLst>
              <a:gd name="adj" fmla="val 50000"/>
            </a:avLst>
          </a:prstGeom>
          <a:solidFill>
            <a:schemeClr val="accent6">
              <a:lumMod val="75000"/>
            </a:schemeClr>
          </a:solidFill>
          <a:ln>
            <a:noFill/>
          </a:ln>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b="1" dirty="0">
                <a:latin typeface="Graphik Arabic Regular" pitchFamily="2" charset="-78"/>
                <a:cs typeface="Graphik Arabic Regular" pitchFamily="2" charset="-78"/>
              </a:rPr>
              <a:t>Fully Met</a:t>
            </a:r>
          </a:p>
        </p:txBody>
      </p:sp>
      <p:sp>
        <p:nvSpPr>
          <p:cNvPr id="28" name="TextBox 47">
            <a:extLst>
              <a:ext uri="{FF2B5EF4-FFF2-40B4-BE49-F238E27FC236}">
                <a16:creationId xmlns:a16="http://schemas.microsoft.com/office/drawing/2014/main" id="{E9D5A761-E478-AE0B-63CE-0F8B31E1DC53}"/>
              </a:ext>
            </a:extLst>
          </p:cNvPr>
          <p:cNvSpPr txBox="1"/>
          <p:nvPr/>
        </p:nvSpPr>
        <p:spPr>
          <a:xfrm>
            <a:off x="6004196" y="1004070"/>
            <a:ext cx="4182253" cy="492443"/>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u="sng" dirty="0">
                <a:solidFill>
                  <a:schemeClr val="tx1">
                    <a:lumMod val="75000"/>
                    <a:lumOff val="25000"/>
                  </a:schemeClr>
                </a:solidFill>
                <a:latin typeface="Graphik Arabic Regular" pitchFamily="2" charset="-78"/>
                <a:cs typeface="Graphik Arabic Regular" pitchFamily="2" charset="-78"/>
              </a:rPr>
              <a:t>All</a:t>
            </a:r>
            <a:r>
              <a:rPr lang="en-US" sz="1600" dirty="0">
                <a:solidFill>
                  <a:schemeClr val="tx1">
                    <a:lumMod val="75000"/>
                    <a:lumOff val="25000"/>
                  </a:schemeClr>
                </a:solidFill>
                <a:latin typeface="Graphik Arabic Regular" pitchFamily="2" charset="-78"/>
                <a:cs typeface="Graphik Arabic Regular" pitchFamily="2" charset="-78"/>
              </a:rPr>
              <a:t> the Indicator’s applicable expectations are addressed.</a:t>
            </a:r>
          </a:p>
        </p:txBody>
      </p:sp>
      <p:sp>
        <p:nvSpPr>
          <p:cNvPr id="31" name="Rectangle: Rounded Corners 30">
            <a:extLst>
              <a:ext uri="{FF2B5EF4-FFF2-40B4-BE49-F238E27FC236}">
                <a16:creationId xmlns:a16="http://schemas.microsoft.com/office/drawing/2014/main" id="{46A9DD3D-A76D-E323-2B5C-DA5BD3522183}"/>
              </a:ext>
            </a:extLst>
          </p:cNvPr>
          <p:cNvSpPr/>
          <p:nvPr/>
        </p:nvSpPr>
        <p:spPr>
          <a:xfrm>
            <a:off x="3872003" y="2016664"/>
            <a:ext cx="7852528" cy="984313"/>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raphik Arabic Regular" pitchFamily="2" charset="-78"/>
              <a:cs typeface="Graphik Arabic Regular" pitchFamily="2" charset="-78"/>
            </a:endParaRPr>
          </a:p>
        </p:txBody>
      </p:sp>
      <p:graphicFrame>
        <p:nvGraphicFramePr>
          <p:cNvPr id="70" name="Chart 69">
            <a:extLst>
              <a:ext uri="{FF2B5EF4-FFF2-40B4-BE49-F238E27FC236}">
                <a16:creationId xmlns:a16="http://schemas.microsoft.com/office/drawing/2014/main" id="{BD89DF11-D4F2-91B9-03D8-B1802F23E678}"/>
              </a:ext>
            </a:extLst>
          </p:cNvPr>
          <p:cNvGraphicFramePr/>
          <p:nvPr>
            <p:extLst>
              <p:ext uri="{D42A27DB-BD31-4B8C-83A1-F6EECF244321}">
                <p14:modId xmlns:p14="http://schemas.microsoft.com/office/powerpoint/2010/main" val="1384020018"/>
              </p:ext>
            </p:extLst>
          </p:nvPr>
        </p:nvGraphicFramePr>
        <p:xfrm>
          <a:off x="4008360" y="1970630"/>
          <a:ext cx="1154125" cy="1076380"/>
        </p:xfrm>
        <a:graphic>
          <a:graphicData uri="http://schemas.openxmlformats.org/drawingml/2006/chart">
            <c:chart xmlns:c="http://schemas.openxmlformats.org/drawingml/2006/chart" xmlns:r="http://schemas.openxmlformats.org/officeDocument/2006/relationships" r:id="rId2"/>
          </a:graphicData>
        </a:graphic>
      </p:graphicFrame>
      <p:sp>
        <p:nvSpPr>
          <p:cNvPr id="32" name="Rectangle 31">
            <a:extLst>
              <a:ext uri="{FF2B5EF4-FFF2-40B4-BE49-F238E27FC236}">
                <a16:creationId xmlns:a16="http://schemas.microsoft.com/office/drawing/2014/main" id="{9AB0DABE-F41D-8D2B-20E8-161CE5E4869F}"/>
              </a:ext>
            </a:extLst>
          </p:cNvPr>
          <p:cNvSpPr/>
          <p:nvPr/>
        </p:nvSpPr>
        <p:spPr>
          <a:xfrm>
            <a:off x="5276598" y="2016664"/>
            <a:ext cx="6447934" cy="984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raphik Arabic Regular" pitchFamily="2" charset="-78"/>
              <a:cs typeface="Graphik Arabic Regular" pitchFamily="2" charset="-78"/>
            </a:endParaRPr>
          </a:p>
        </p:txBody>
      </p:sp>
      <p:sp>
        <p:nvSpPr>
          <p:cNvPr id="44" name="Oval 43">
            <a:extLst>
              <a:ext uri="{FF2B5EF4-FFF2-40B4-BE49-F238E27FC236}">
                <a16:creationId xmlns:a16="http://schemas.microsoft.com/office/drawing/2014/main" id="{63175C0F-6C41-A4DC-FC8A-663613C4DB39}"/>
              </a:ext>
            </a:extLst>
          </p:cNvPr>
          <p:cNvSpPr/>
          <p:nvPr/>
        </p:nvSpPr>
        <p:spPr>
          <a:xfrm>
            <a:off x="4301329" y="2231943"/>
            <a:ext cx="568189" cy="56818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rgbClr val="CE295E"/>
              </a:solidFill>
              <a:latin typeface="Graphik Arabic Regular" pitchFamily="2" charset="-78"/>
              <a:cs typeface="Graphik Arabic Regular" pitchFamily="2" charset="-78"/>
            </a:endParaRPr>
          </a:p>
        </p:txBody>
      </p:sp>
      <p:sp>
        <p:nvSpPr>
          <p:cNvPr id="53" name="TextBox 52">
            <a:extLst>
              <a:ext uri="{FF2B5EF4-FFF2-40B4-BE49-F238E27FC236}">
                <a16:creationId xmlns:a16="http://schemas.microsoft.com/office/drawing/2014/main" id="{3BBAE391-92E2-F185-C62B-AABD93EE6A84}"/>
              </a:ext>
            </a:extLst>
          </p:cNvPr>
          <p:cNvSpPr txBox="1"/>
          <p:nvPr/>
        </p:nvSpPr>
        <p:spPr>
          <a:xfrm>
            <a:off x="4257156" y="2348416"/>
            <a:ext cx="695451" cy="338554"/>
          </a:xfrm>
          <a:prstGeom prst="rect">
            <a:avLst/>
          </a:prstGeom>
          <a:noFill/>
        </p:spPr>
        <p:txBody>
          <a:bodyPr wrap="square" rtlCol="0">
            <a:spAutoFit/>
          </a:bodyPr>
          <a:lstStyle/>
          <a:p>
            <a:pPr algn="ctr"/>
            <a:r>
              <a:rPr lang="en-US" sz="1600" b="1" dirty="0">
                <a:solidFill>
                  <a:schemeClr val="accent1">
                    <a:lumMod val="75000"/>
                  </a:schemeClr>
                </a:solidFill>
                <a:latin typeface="Graphik Arabic Regular" pitchFamily="2" charset="-78"/>
                <a:cs typeface="Graphik Arabic Regular" pitchFamily="2" charset="-78"/>
              </a:rPr>
              <a:t>75%</a:t>
            </a:r>
          </a:p>
        </p:txBody>
      </p:sp>
      <p:sp>
        <p:nvSpPr>
          <p:cNvPr id="54" name="Rectangle: Rounded Corners 53">
            <a:extLst>
              <a:ext uri="{FF2B5EF4-FFF2-40B4-BE49-F238E27FC236}">
                <a16:creationId xmlns:a16="http://schemas.microsoft.com/office/drawing/2014/main" id="{D2E17BCD-C893-9A44-17CB-1542669557A5}"/>
              </a:ext>
            </a:extLst>
          </p:cNvPr>
          <p:cNvSpPr/>
          <p:nvPr/>
        </p:nvSpPr>
        <p:spPr>
          <a:xfrm>
            <a:off x="7140420" y="1886072"/>
            <a:ext cx="1835157" cy="361141"/>
          </a:xfrm>
          <a:prstGeom prst="roundRect">
            <a:avLst>
              <a:gd name="adj" fmla="val 50000"/>
            </a:avLst>
          </a:prstGeom>
          <a:solidFill>
            <a:schemeClr val="accent1">
              <a:lumMod val="75000"/>
            </a:schemeClr>
          </a:solidFill>
          <a:ln>
            <a:noFill/>
          </a:ln>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b="1" dirty="0">
                <a:latin typeface="Graphik Arabic Regular" pitchFamily="2" charset="-78"/>
                <a:cs typeface="Graphik Arabic Regular" pitchFamily="2" charset="-78"/>
              </a:rPr>
              <a:t>Substantially Met</a:t>
            </a:r>
          </a:p>
        </p:txBody>
      </p:sp>
      <p:sp>
        <p:nvSpPr>
          <p:cNvPr id="55" name="TextBox 47">
            <a:extLst>
              <a:ext uri="{FF2B5EF4-FFF2-40B4-BE49-F238E27FC236}">
                <a16:creationId xmlns:a16="http://schemas.microsoft.com/office/drawing/2014/main" id="{0165E191-F71A-F265-35D4-35BB36D6CF01}"/>
              </a:ext>
            </a:extLst>
          </p:cNvPr>
          <p:cNvSpPr txBox="1"/>
          <p:nvPr/>
        </p:nvSpPr>
        <p:spPr>
          <a:xfrm>
            <a:off x="5411281" y="2433774"/>
            <a:ext cx="5625595" cy="492443"/>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u="sng" dirty="0">
                <a:solidFill>
                  <a:schemeClr val="tx1">
                    <a:lumMod val="75000"/>
                    <a:lumOff val="25000"/>
                  </a:schemeClr>
                </a:solidFill>
                <a:latin typeface="Graphik Arabic Regular" pitchFamily="2" charset="-78"/>
                <a:cs typeface="Graphik Arabic Regular" pitchFamily="2" charset="-78"/>
              </a:rPr>
              <a:t>At least </a:t>
            </a:r>
            <a:r>
              <a:rPr lang="en-US" sz="1600" b="1" dirty="0">
                <a:solidFill>
                  <a:schemeClr val="tx1">
                    <a:lumMod val="75000"/>
                    <a:lumOff val="25000"/>
                  </a:schemeClr>
                </a:solidFill>
                <a:latin typeface="Graphik Arabic Regular" pitchFamily="2" charset="-78"/>
                <a:cs typeface="Graphik Arabic Regular" pitchFamily="2" charset="-78"/>
              </a:rPr>
              <a:t>75%</a:t>
            </a:r>
            <a:r>
              <a:rPr lang="en-US" sz="1600" dirty="0">
                <a:solidFill>
                  <a:schemeClr val="tx1">
                    <a:lumMod val="75000"/>
                    <a:lumOff val="25000"/>
                  </a:schemeClr>
                </a:solidFill>
                <a:latin typeface="Graphik Arabic Regular" pitchFamily="2" charset="-78"/>
                <a:cs typeface="Graphik Arabic Regular" pitchFamily="2" charset="-78"/>
              </a:rPr>
              <a:t> of all the Indicator’s applicable expectations are addressed.</a:t>
            </a:r>
          </a:p>
        </p:txBody>
      </p:sp>
      <p:sp>
        <p:nvSpPr>
          <p:cNvPr id="56" name="Rectangle: Rounded Corners 55">
            <a:extLst>
              <a:ext uri="{FF2B5EF4-FFF2-40B4-BE49-F238E27FC236}">
                <a16:creationId xmlns:a16="http://schemas.microsoft.com/office/drawing/2014/main" id="{8A483938-7C05-EAD3-B5F8-CF160FF884EE}"/>
              </a:ext>
            </a:extLst>
          </p:cNvPr>
          <p:cNvSpPr/>
          <p:nvPr/>
        </p:nvSpPr>
        <p:spPr>
          <a:xfrm>
            <a:off x="3872003" y="3374597"/>
            <a:ext cx="7852528" cy="984313"/>
          </a:xfrm>
          <a:prstGeom prst="roundRect">
            <a:avLst>
              <a:gd name="adj" fmla="val 48085"/>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raphik Arabic Regular" pitchFamily="2" charset="-78"/>
              <a:cs typeface="Graphik Arabic Regular" pitchFamily="2" charset="-78"/>
            </a:endParaRPr>
          </a:p>
        </p:txBody>
      </p:sp>
      <p:sp>
        <p:nvSpPr>
          <p:cNvPr id="57" name="Rectangle 56">
            <a:extLst>
              <a:ext uri="{FF2B5EF4-FFF2-40B4-BE49-F238E27FC236}">
                <a16:creationId xmlns:a16="http://schemas.microsoft.com/office/drawing/2014/main" id="{EB6F82FF-0412-92A3-ABBC-C777BAD09921}"/>
              </a:ext>
            </a:extLst>
          </p:cNvPr>
          <p:cNvSpPr/>
          <p:nvPr/>
        </p:nvSpPr>
        <p:spPr>
          <a:xfrm>
            <a:off x="5276598" y="3374597"/>
            <a:ext cx="6447934" cy="984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raphik Arabic Regular" pitchFamily="2" charset="-78"/>
              <a:cs typeface="Graphik Arabic Regular" pitchFamily="2" charset="-78"/>
            </a:endParaRPr>
          </a:p>
        </p:txBody>
      </p:sp>
      <p:graphicFrame>
        <p:nvGraphicFramePr>
          <p:cNvPr id="71" name="Chart 70">
            <a:extLst>
              <a:ext uri="{FF2B5EF4-FFF2-40B4-BE49-F238E27FC236}">
                <a16:creationId xmlns:a16="http://schemas.microsoft.com/office/drawing/2014/main" id="{5CCEC48A-A49D-7F98-696B-D3076C5DD246}"/>
              </a:ext>
            </a:extLst>
          </p:cNvPr>
          <p:cNvGraphicFramePr/>
          <p:nvPr>
            <p:extLst>
              <p:ext uri="{D42A27DB-BD31-4B8C-83A1-F6EECF244321}">
                <p14:modId xmlns:p14="http://schemas.microsoft.com/office/powerpoint/2010/main" val="4033317647"/>
              </p:ext>
            </p:extLst>
          </p:nvPr>
        </p:nvGraphicFramePr>
        <p:xfrm>
          <a:off x="4009533" y="3335546"/>
          <a:ext cx="1133877" cy="1057496"/>
        </p:xfrm>
        <a:graphic>
          <a:graphicData uri="http://schemas.openxmlformats.org/drawingml/2006/chart">
            <c:chart xmlns:c="http://schemas.openxmlformats.org/drawingml/2006/chart" xmlns:r="http://schemas.openxmlformats.org/officeDocument/2006/relationships" r:id="rId3"/>
          </a:graphicData>
        </a:graphic>
      </p:graphicFrame>
      <p:sp>
        <p:nvSpPr>
          <p:cNvPr id="59" name="Oval 58">
            <a:extLst>
              <a:ext uri="{FF2B5EF4-FFF2-40B4-BE49-F238E27FC236}">
                <a16:creationId xmlns:a16="http://schemas.microsoft.com/office/drawing/2014/main" id="{0C566D5A-1859-91DC-5FE0-EC4BF83CC9CC}"/>
              </a:ext>
            </a:extLst>
          </p:cNvPr>
          <p:cNvSpPr/>
          <p:nvPr/>
        </p:nvSpPr>
        <p:spPr>
          <a:xfrm>
            <a:off x="4282475" y="3580449"/>
            <a:ext cx="568189" cy="56818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rgbClr val="CE295E"/>
              </a:solidFill>
              <a:latin typeface="Graphik Arabic Regular" pitchFamily="2" charset="-78"/>
              <a:cs typeface="Graphik Arabic Regular" pitchFamily="2" charset="-78"/>
            </a:endParaRPr>
          </a:p>
        </p:txBody>
      </p:sp>
      <p:sp>
        <p:nvSpPr>
          <p:cNvPr id="60" name="TextBox 59">
            <a:extLst>
              <a:ext uri="{FF2B5EF4-FFF2-40B4-BE49-F238E27FC236}">
                <a16:creationId xmlns:a16="http://schemas.microsoft.com/office/drawing/2014/main" id="{382C7D3D-4852-9BE7-5141-C579EE50AECA}"/>
              </a:ext>
            </a:extLst>
          </p:cNvPr>
          <p:cNvSpPr txBox="1"/>
          <p:nvPr/>
        </p:nvSpPr>
        <p:spPr>
          <a:xfrm>
            <a:off x="4237696" y="3575176"/>
            <a:ext cx="695451" cy="584775"/>
          </a:xfrm>
          <a:prstGeom prst="rect">
            <a:avLst/>
          </a:prstGeom>
          <a:noFill/>
        </p:spPr>
        <p:txBody>
          <a:bodyPr wrap="square" rtlCol="0">
            <a:spAutoFit/>
          </a:bodyPr>
          <a:lstStyle/>
          <a:p>
            <a:r>
              <a:rPr lang="en-US" sz="1600" b="1" dirty="0">
                <a:solidFill>
                  <a:schemeClr val="bg2">
                    <a:lumMod val="25000"/>
                  </a:schemeClr>
                </a:solidFill>
                <a:latin typeface="Graphik Arabic Regular" pitchFamily="2" charset="-78"/>
                <a:cs typeface="Graphik Arabic Regular" pitchFamily="2" charset="-78"/>
              </a:rPr>
              <a:t>&lt;50%</a:t>
            </a:r>
          </a:p>
          <a:p>
            <a:r>
              <a:rPr lang="en-US" sz="1600" b="1" dirty="0">
                <a:solidFill>
                  <a:schemeClr val="bg2">
                    <a:lumMod val="25000"/>
                  </a:schemeClr>
                </a:solidFill>
                <a:latin typeface="Graphik Arabic Regular" pitchFamily="2" charset="-78"/>
                <a:cs typeface="Graphik Arabic Regular" pitchFamily="2" charset="-78"/>
              </a:rPr>
              <a:t>&gt;75%</a:t>
            </a:r>
          </a:p>
        </p:txBody>
      </p:sp>
      <p:sp>
        <p:nvSpPr>
          <p:cNvPr id="61" name="Rectangle: Rounded Corners 60">
            <a:extLst>
              <a:ext uri="{FF2B5EF4-FFF2-40B4-BE49-F238E27FC236}">
                <a16:creationId xmlns:a16="http://schemas.microsoft.com/office/drawing/2014/main" id="{9DBC6F20-BECB-4E05-16D9-01A21B59C364}"/>
              </a:ext>
            </a:extLst>
          </p:cNvPr>
          <p:cNvSpPr/>
          <p:nvPr/>
        </p:nvSpPr>
        <p:spPr>
          <a:xfrm>
            <a:off x="7140420" y="3244005"/>
            <a:ext cx="1835157" cy="361141"/>
          </a:xfrm>
          <a:prstGeom prst="roundRect">
            <a:avLst>
              <a:gd name="adj" fmla="val 50000"/>
            </a:avLst>
          </a:prstGeom>
          <a:solidFill>
            <a:schemeClr val="accent4">
              <a:lumMod val="75000"/>
            </a:schemeClr>
          </a:solidFill>
          <a:ln>
            <a:noFill/>
          </a:ln>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b="1" dirty="0">
                <a:latin typeface="Graphik Arabic Regular" pitchFamily="2" charset="-78"/>
                <a:cs typeface="Graphik Arabic Regular" pitchFamily="2" charset="-78"/>
              </a:rPr>
              <a:t>Partially Met</a:t>
            </a:r>
          </a:p>
        </p:txBody>
      </p:sp>
      <p:sp>
        <p:nvSpPr>
          <p:cNvPr id="62" name="TextBox 47">
            <a:extLst>
              <a:ext uri="{FF2B5EF4-FFF2-40B4-BE49-F238E27FC236}">
                <a16:creationId xmlns:a16="http://schemas.microsoft.com/office/drawing/2014/main" id="{48E20715-5C7A-6DF0-6686-0AE1465B26D8}"/>
              </a:ext>
            </a:extLst>
          </p:cNvPr>
          <p:cNvSpPr txBox="1"/>
          <p:nvPr/>
        </p:nvSpPr>
        <p:spPr>
          <a:xfrm>
            <a:off x="5513299" y="3791707"/>
            <a:ext cx="5220938" cy="492443"/>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u="sng" dirty="0">
                <a:solidFill>
                  <a:schemeClr val="tx1">
                    <a:lumMod val="75000"/>
                    <a:lumOff val="25000"/>
                  </a:schemeClr>
                </a:solidFill>
                <a:latin typeface="Graphik Arabic Regular" pitchFamily="2" charset="-78"/>
                <a:cs typeface="Graphik Arabic Regular" pitchFamily="2" charset="-78"/>
              </a:rPr>
              <a:t>More than </a:t>
            </a:r>
            <a:r>
              <a:rPr lang="en-US" sz="1600" b="1" dirty="0">
                <a:solidFill>
                  <a:schemeClr val="tx1">
                    <a:lumMod val="75000"/>
                    <a:lumOff val="25000"/>
                  </a:schemeClr>
                </a:solidFill>
                <a:latin typeface="Graphik Arabic Regular" pitchFamily="2" charset="-78"/>
                <a:cs typeface="Graphik Arabic Regular" pitchFamily="2" charset="-78"/>
              </a:rPr>
              <a:t>50% </a:t>
            </a:r>
            <a:r>
              <a:rPr lang="en-US" sz="1600" dirty="0">
                <a:solidFill>
                  <a:schemeClr val="tx1">
                    <a:lumMod val="75000"/>
                    <a:lumOff val="25000"/>
                  </a:schemeClr>
                </a:solidFill>
                <a:latin typeface="Graphik Arabic Regular" pitchFamily="2" charset="-78"/>
                <a:cs typeface="Graphik Arabic Regular" pitchFamily="2" charset="-78"/>
              </a:rPr>
              <a:t>and </a:t>
            </a:r>
            <a:r>
              <a:rPr lang="en-US" sz="1600" u="sng" dirty="0">
                <a:solidFill>
                  <a:schemeClr val="tx1">
                    <a:lumMod val="75000"/>
                    <a:lumOff val="25000"/>
                  </a:schemeClr>
                </a:solidFill>
                <a:latin typeface="Graphik Arabic Regular" pitchFamily="2" charset="-78"/>
                <a:cs typeface="Graphik Arabic Regular" pitchFamily="2" charset="-78"/>
              </a:rPr>
              <a:t>less than </a:t>
            </a:r>
            <a:r>
              <a:rPr lang="en-US" sz="1600" b="1" dirty="0">
                <a:solidFill>
                  <a:schemeClr val="tx1">
                    <a:lumMod val="75000"/>
                    <a:lumOff val="25000"/>
                  </a:schemeClr>
                </a:solidFill>
                <a:latin typeface="Graphik Arabic Regular" pitchFamily="2" charset="-78"/>
                <a:cs typeface="Graphik Arabic Regular" pitchFamily="2" charset="-78"/>
              </a:rPr>
              <a:t>75%</a:t>
            </a:r>
            <a:r>
              <a:rPr lang="en-US" sz="1600" dirty="0">
                <a:solidFill>
                  <a:schemeClr val="tx1">
                    <a:lumMod val="75000"/>
                    <a:lumOff val="25000"/>
                  </a:schemeClr>
                </a:solidFill>
                <a:latin typeface="Graphik Arabic Regular" pitchFamily="2" charset="-78"/>
                <a:cs typeface="Graphik Arabic Regular" pitchFamily="2" charset="-78"/>
              </a:rPr>
              <a:t> of the Indicator’s applicable expectations are addressed.</a:t>
            </a:r>
          </a:p>
        </p:txBody>
      </p:sp>
      <p:sp>
        <p:nvSpPr>
          <p:cNvPr id="63" name="Rectangle: Rounded Corners 62">
            <a:extLst>
              <a:ext uri="{FF2B5EF4-FFF2-40B4-BE49-F238E27FC236}">
                <a16:creationId xmlns:a16="http://schemas.microsoft.com/office/drawing/2014/main" id="{8CA065F4-3A89-73B9-B559-214486B91FFC}"/>
              </a:ext>
            </a:extLst>
          </p:cNvPr>
          <p:cNvSpPr/>
          <p:nvPr/>
        </p:nvSpPr>
        <p:spPr>
          <a:xfrm>
            <a:off x="3872003" y="4739435"/>
            <a:ext cx="7852528" cy="984313"/>
          </a:xfrm>
          <a:prstGeom prst="roundRect">
            <a:avLst>
              <a:gd name="adj" fmla="val 48085"/>
            </a:avLst>
          </a:prstGeom>
          <a:solidFill>
            <a:srgbClr val="FF9B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raphik Arabic Regular" pitchFamily="2" charset="-78"/>
              <a:cs typeface="Graphik Arabic Regular" pitchFamily="2" charset="-78"/>
            </a:endParaRPr>
          </a:p>
        </p:txBody>
      </p:sp>
      <p:sp>
        <p:nvSpPr>
          <p:cNvPr id="64" name="Rectangle 63">
            <a:extLst>
              <a:ext uri="{FF2B5EF4-FFF2-40B4-BE49-F238E27FC236}">
                <a16:creationId xmlns:a16="http://schemas.microsoft.com/office/drawing/2014/main" id="{7E3C4A24-E68C-5FB9-5507-099E9D376198}"/>
              </a:ext>
            </a:extLst>
          </p:cNvPr>
          <p:cNvSpPr/>
          <p:nvPr/>
        </p:nvSpPr>
        <p:spPr>
          <a:xfrm>
            <a:off x="5276598" y="4739435"/>
            <a:ext cx="6447934" cy="9843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raphik Arabic Regular" pitchFamily="2" charset="-78"/>
              <a:cs typeface="Graphik Arabic Regular" pitchFamily="2" charset="-78"/>
            </a:endParaRPr>
          </a:p>
        </p:txBody>
      </p:sp>
      <p:graphicFrame>
        <p:nvGraphicFramePr>
          <p:cNvPr id="72" name="Chart 71">
            <a:extLst>
              <a:ext uri="{FF2B5EF4-FFF2-40B4-BE49-F238E27FC236}">
                <a16:creationId xmlns:a16="http://schemas.microsoft.com/office/drawing/2014/main" id="{D6268A29-32F4-DD4B-4308-52C96702AAFC}"/>
              </a:ext>
            </a:extLst>
          </p:cNvPr>
          <p:cNvGraphicFramePr/>
          <p:nvPr>
            <p:extLst>
              <p:ext uri="{D42A27DB-BD31-4B8C-83A1-F6EECF244321}">
                <p14:modId xmlns:p14="http://schemas.microsoft.com/office/powerpoint/2010/main" val="2599570387"/>
              </p:ext>
            </p:extLst>
          </p:nvPr>
        </p:nvGraphicFramePr>
        <p:xfrm>
          <a:off x="3991969" y="4688477"/>
          <a:ext cx="1154125" cy="1076380"/>
        </p:xfrm>
        <a:graphic>
          <a:graphicData uri="http://schemas.openxmlformats.org/drawingml/2006/chart">
            <c:chart xmlns:c="http://schemas.openxmlformats.org/drawingml/2006/chart" xmlns:r="http://schemas.openxmlformats.org/officeDocument/2006/relationships" r:id="rId4"/>
          </a:graphicData>
        </a:graphic>
      </p:graphicFrame>
      <p:sp>
        <p:nvSpPr>
          <p:cNvPr id="66" name="Oval 65">
            <a:extLst>
              <a:ext uri="{FF2B5EF4-FFF2-40B4-BE49-F238E27FC236}">
                <a16:creationId xmlns:a16="http://schemas.microsoft.com/office/drawing/2014/main" id="{118D8565-3F9D-F4BF-32D6-A8EC56C4203C}"/>
              </a:ext>
            </a:extLst>
          </p:cNvPr>
          <p:cNvSpPr/>
          <p:nvPr/>
        </p:nvSpPr>
        <p:spPr>
          <a:xfrm>
            <a:off x="4291902" y="4945287"/>
            <a:ext cx="568189" cy="56818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dirty="0">
              <a:solidFill>
                <a:srgbClr val="CE295E"/>
              </a:solidFill>
              <a:latin typeface="Graphik Arabic Regular" pitchFamily="2" charset="-78"/>
              <a:cs typeface="Graphik Arabic Regular" pitchFamily="2" charset="-78"/>
            </a:endParaRPr>
          </a:p>
        </p:txBody>
      </p:sp>
      <p:sp>
        <p:nvSpPr>
          <p:cNvPr id="67" name="TextBox 66">
            <a:extLst>
              <a:ext uri="{FF2B5EF4-FFF2-40B4-BE49-F238E27FC236}">
                <a16:creationId xmlns:a16="http://schemas.microsoft.com/office/drawing/2014/main" id="{C15E3433-E32A-7CCE-4E7A-A9D4917F4EFF}"/>
              </a:ext>
            </a:extLst>
          </p:cNvPr>
          <p:cNvSpPr txBox="1"/>
          <p:nvPr/>
        </p:nvSpPr>
        <p:spPr>
          <a:xfrm>
            <a:off x="4218843" y="5063512"/>
            <a:ext cx="695451" cy="338554"/>
          </a:xfrm>
          <a:prstGeom prst="rect">
            <a:avLst/>
          </a:prstGeom>
          <a:noFill/>
        </p:spPr>
        <p:txBody>
          <a:bodyPr wrap="square" rtlCol="0">
            <a:spAutoFit/>
          </a:bodyPr>
          <a:lstStyle/>
          <a:p>
            <a:pPr algn="ctr"/>
            <a:r>
              <a:rPr lang="ar-BH" sz="1600" b="1" dirty="0">
                <a:solidFill>
                  <a:srgbClr val="C00000"/>
                </a:solidFill>
                <a:latin typeface="Graphik Arabic Regular" pitchFamily="2" charset="-78"/>
                <a:cs typeface="Graphik Arabic Regular" pitchFamily="2" charset="-78"/>
              </a:rPr>
              <a:t>50</a:t>
            </a:r>
            <a:r>
              <a:rPr lang="en-US" sz="1600" b="1" dirty="0">
                <a:solidFill>
                  <a:srgbClr val="C00000"/>
                </a:solidFill>
                <a:latin typeface="Graphik Arabic Regular" pitchFamily="2" charset="-78"/>
                <a:cs typeface="Graphik Arabic Regular" pitchFamily="2" charset="-78"/>
              </a:rPr>
              <a:t>%</a:t>
            </a:r>
          </a:p>
        </p:txBody>
      </p:sp>
      <p:sp>
        <p:nvSpPr>
          <p:cNvPr id="68" name="Rectangle: Rounded Corners 67">
            <a:extLst>
              <a:ext uri="{FF2B5EF4-FFF2-40B4-BE49-F238E27FC236}">
                <a16:creationId xmlns:a16="http://schemas.microsoft.com/office/drawing/2014/main" id="{ABB89FFD-CAA3-7166-BBBD-5D401BB8180F}"/>
              </a:ext>
            </a:extLst>
          </p:cNvPr>
          <p:cNvSpPr/>
          <p:nvPr/>
        </p:nvSpPr>
        <p:spPr>
          <a:xfrm>
            <a:off x="7140420" y="4608843"/>
            <a:ext cx="1835157" cy="361141"/>
          </a:xfrm>
          <a:prstGeom prst="roundRect">
            <a:avLst>
              <a:gd name="adj" fmla="val 50000"/>
            </a:avLst>
          </a:prstGeom>
          <a:solidFill>
            <a:srgbClr val="C00000"/>
          </a:solidFill>
          <a:ln>
            <a:noFill/>
          </a:ln>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1600" b="1" dirty="0">
                <a:latin typeface="Graphik Arabic Regular" pitchFamily="2" charset="-78"/>
                <a:cs typeface="Graphik Arabic Regular" pitchFamily="2" charset="-78"/>
              </a:rPr>
              <a:t>Not Met</a:t>
            </a:r>
          </a:p>
        </p:txBody>
      </p:sp>
      <p:sp>
        <p:nvSpPr>
          <p:cNvPr id="69" name="TextBox 47">
            <a:extLst>
              <a:ext uri="{FF2B5EF4-FFF2-40B4-BE49-F238E27FC236}">
                <a16:creationId xmlns:a16="http://schemas.microsoft.com/office/drawing/2014/main" id="{68A08995-6AA4-106B-31A8-4739D0E82612}"/>
              </a:ext>
            </a:extLst>
          </p:cNvPr>
          <p:cNvSpPr txBox="1"/>
          <p:nvPr/>
        </p:nvSpPr>
        <p:spPr>
          <a:xfrm>
            <a:off x="5265784" y="5198047"/>
            <a:ext cx="5916587" cy="492443"/>
          </a:xfrm>
          <a:prstGeom prst="rect">
            <a:avLst/>
          </a:prstGeom>
          <a:noFill/>
          <a:ln w="6350">
            <a:noFill/>
            <a:prstDash val="dash"/>
          </a:ln>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tx1">
                    <a:lumMod val="75000"/>
                    <a:lumOff val="25000"/>
                  </a:schemeClr>
                </a:solidFill>
                <a:latin typeface="Graphik Arabic Regular" pitchFamily="2" charset="-78"/>
                <a:cs typeface="Graphik Arabic Regular" pitchFamily="2" charset="-78"/>
              </a:rPr>
              <a:t>50% </a:t>
            </a:r>
            <a:r>
              <a:rPr lang="en-US" sz="1600" dirty="0">
                <a:solidFill>
                  <a:schemeClr val="tx1">
                    <a:lumMod val="75000"/>
                    <a:lumOff val="25000"/>
                  </a:schemeClr>
                </a:solidFill>
                <a:latin typeface="Graphik Arabic Regular" pitchFamily="2" charset="-78"/>
                <a:cs typeface="Graphik Arabic Regular" pitchFamily="2" charset="-78"/>
              </a:rPr>
              <a:t>or </a:t>
            </a:r>
            <a:r>
              <a:rPr lang="en-US" sz="1600" u="sng" dirty="0">
                <a:solidFill>
                  <a:schemeClr val="tx1">
                    <a:lumMod val="75000"/>
                    <a:lumOff val="25000"/>
                  </a:schemeClr>
                </a:solidFill>
                <a:latin typeface="Graphik Arabic Regular" pitchFamily="2" charset="-78"/>
                <a:cs typeface="Graphik Arabic Regular" pitchFamily="2" charset="-78"/>
              </a:rPr>
              <a:t>less</a:t>
            </a:r>
            <a:r>
              <a:rPr lang="en-US" sz="1600" dirty="0">
                <a:solidFill>
                  <a:schemeClr val="tx1">
                    <a:lumMod val="75000"/>
                    <a:lumOff val="25000"/>
                  </a:schemeClr>
                </a:solidFill>
                <a:latin typeface="Graphik Arabic Regular" pitchFamily="2" charset="-78"/>
                <a:cs typeface="Graphik Arabic Regular" pitchFamily="2" charset="-78"/>
              </a:rPr>
              <a:t> of the Indicator’s applicable expectations are addressed.</a:t>
            </a:r>
          </a:p>
        </p:txBody>
      </p:sp>
      <p:pic>
        <p:nvPicPr>
          <p:cNvPr id="74" name="Graphic 73" descr="Clipboard Checked with solid fill">
            <a:extLst>
              <a:ext uri="{FF2B5EF4-FFF2-40B4-BE49-F238E27FC236}">
                <a16:creationId xmlns:a16="http://schemas.microsoft.com/office/drawing/2014/main" id="{7EE94392-0D39-5A43-3DA5-0F7E7257C9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76553" y="762892"/>
            <a:ext cx="594360" cy="594360"/>
          </a:xfrm>
          <a:prstGeom prst="rect">
            <a:avLst/>
          </a:prstGeom>
        </p:spPr>
      </p:pic>
      <p:pic>
        <p:nvPicPr>
          <p:cNvPr id="76" name="Graphic 75" descr="Clipboard Mixed with solid fill">
            <a:extLst>
              <a:ext uri="{FF2B5EF4-FFF2-40B4-BE49-F238E27FC236}">
                <a16:creationId xmlns:a16="http://schemas.microsoft.com/office/drawing/2014/main" id="{9FE95761-E869-7740-F289-D1B9E0BDF4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70938" y="3549608"/>
            <a:ext cx="594360" cy="594360"/>
          </a:xfrm>
          <a:prstGeom prst="rect">
            <a:avLst/>
          </a:prstGeom>
        </p:spPr>
      </p:pic>
      <p:sp>
        <p:nvSpPr>
          <p:cNvPr id="79" name="Freeform: Shape 78">
            <a:extLst>
              <a:ext uri="{FF2B5EF4-FFF2-40B4-BE49-F238E27FC236}">
                <a16:creationId xmlns:a16="http://schemas.microsoft.com/office/drawing/2014/main" id="{874AA318-166B-DADF-412F-CC3AFD192272}"/>
              </a:ext>
            </a:extLst>
          </p:cNvPr>
          <p:cNvSpPr/>
          <p:nvPr/>
        </p:nvSpPr>
        <p:spPr>
          <a:xfrm>
            <a:off x="11085077" y="2186124"/>
            <a:ext cx="383857" cy="495300"/>
          </a:xfrm>
          <a:custGeom>
            <a:avLst/>
            <a:gdLst>
              <a:gd name="connsiteX0" fmla="*/ 37148 w 383857"/>
              <a:gd name="connsiteY0" fmla="*/ 74295 h 495300"/>
              <a:gd name="connsiteX1" fmla="*/ 105251 w 383857"/>
              <a:gd name="connsiteY1" fmla="*/ 74295 h 495300"/>
              <a:gd name="connsiteX2" fmla="*/ 105251 w 383857"/>
              <a:gd name="connsiteY2" fmla="*/ 111443 h 495300"/>
              <a:gd name="connsiteX3" fmla="*/ 278606 w 383857"/>
              <a:gd name="connsiteY3" fmla="*/ 111443 h 495300"/>
              <a:gd name="connsiteX4" fmla="*/ 278606 w 383857"/>
              <a:gd name="connsiteY4" fmla="*/ 74295 h 495300"/>
              <a:gd name="connsiteX5" fmla="*/ 346710 w 383857"/>
              <a:gd name="connsiteY5" fmla="*/ 74295 h 495300"/>
              <a:gd name="connsiteX6" fmla="*/ 346710 w 383857"/>
              <a:gd name="connsiteY6" fmla="*/ 458153 h 495300"/>
              <a:gd name="connsiteX7" fmla="*/ 37148 w 383857"/>
              <a:gd name="connsiteY7" fmla="*/ 458153 h 495300"/>
              <a:gd name="connsiteX8" fmla="*/ 37148 w 383857"/>
              <a:gd name="connsiteY8" fmla="*/ 74295 h 495300"/>
              <a:gd name="connsiteX9" fmla="*/ 192548 w 383857"/>
              <a:gd name="connsiteY9" fmla="*/ 24765 h 495300"/>
              <a:gd name="connsiteX10" fmla="*/ 210503 w 383857"/>
              <a:gd name="connsiteY10" fmla="*/ 43339 h 495300"/>
              <a:gd name="connsiteX11" fmla="*/ 191929 w 383857"/>
              <a:gd name="connsiteY11" fmla="*/ 61913 h 495300"/>
              <a:gd name="connsiteX12" fmla="*/ 173355 w 383857"/>
              <a:gd name="connsiteY12" fmla="*/ 43339 h 495300"/>
              <a:gd name="connsiteX13" fmla="*/ 192548 w 383857"/>
              <a:gd name="connsiteY13" fmla="*/ 24765 h 495300"/>
              <a:gd name="connsiteX14" fmla="*/ 0 w 383857"/>
              <a:gd name="connsiteY14" fmla="*/ 61913 h 495300"/>
              <a:gd name="connsiteX15" fmla="*/ 0 w 383857"/>
              <a:gd name="connsiteY15" fmla="*/ 470535 h 495300"/>
              <a:gd name="connsiteX16" fmla="*/ 24765 w 383857"/>
              <a:gd name="connsiteY16" fmla="*/ 495300 h 495300"/>
              <a:gd name="connsiteX17" fmla="*/ 359093 w 383857"/>
              <a:gd name="connsiteY17" fmla="*/ 495300 h 495300"/>
              <a:gd name="connsiteX18" fmla="*/ 383858 w 383857"/>
              <a:gd name="connsiteY18" fmla="*/ 470535 h 495300"/>
              <a:gd name="connsiteX19" fmla="*/ 383858 w 383857"/>
              <a:gd name="connsiteY19" fmla="*/ 61913 h 495300"/>
              <a:gd name="connsiteX20" fmla="*/ 359093 w 383857"/>
              <a:gd name="connsiteY20" fmla="*/ 37148 h 495300"/>
              <a:gd name="connsiteX21" fmla="*/ 253841 w 383857"/>
              <a:gd name="connsiteY21" fmla="*/ 37148 h 495300"/>
              <a:gd name="connsiteX22" fmla="*/ 253841 w 383857"/>
              <a:gd name="connsiteY22" fmla="*/ 24765 h 495300"/>
              <a:gd name="connsiteX23" fmla="*/ 229076 w 383857"/>
              <a:gd name="connsiteY23" fmla="*/ 0 h 495300"/>
              <a:gd name="connsiteX24" fmla="*/ 154781 w 383857"/>
              <a:gd name="connsiteY24" fmla="*/ 0 h 495300"/>
              <a:gd name="connsiteX25" fmla="*/ 130016 w 383857"/>
              <a:gd name="connsiteY25" fmla="*/ 24765 h 495300"/>
              <a:gd name="connsiteX26" fmla="*/ 130016 w 383857"/>
              <a:gd name="connsiteY26" fmla="*/ 37148 h 495300"/>
              <a:gd name="connsiteX27" fmla="*/ 24765 w 383857"/>
              <a:gd name="connsiteY27" fmla="*/ 37148 h 495300"/>
              <a:gd name="connsiteX28" fmla="*/ 0 w 383857"/>
              <a:gd name="connsiteY28" fmla="*/ 6191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857" h="495300">
                <a:moveTo>
                  <a:pt x="37148" y="74295"/>
                </a:moveTo>
                <a:lnTo>
                  <a:pt x="105251" y="74295"/>
                </a:lnTo>
                <a:lnTo>
                  <a:pt x="105251" y="111443"/>
                </a:lnTo>
                <a:lnTo>
                  <a:pt x="278606" y="111443"/>
                </a:lnTo>
                <a:lnTo>
                  <a:pt x="278606" y="74295"/>
                </a:lnTo>
                <a:lnTo>
                  <a:pt x="346710" y="74295"/>
                </a:lnTo>
                <a:lnTo>
                  <a:pt x="346710" y="458153"/>
                </a:lnTo>
                <a:lnTo>
                  <a:pt x="37148" y="458153"/>
                </a:lnTo>
                <a:lnTo>
                  <a:pt x="37148" y="74295"/>
                </a:lnTo>
                <a:close/>
                <a:moveTo>
                  <a:pt x="192548" y="24765"/>
                </a:moveTo>
                <a:cubicBezTo>
                  <a:pt x="202454" y="24765"/>
                  <a:pt x="210503" y="33433"/>
                  <a:pt x="210503" y="43339"/>
                </a:cubicBezTo>
                <a:cubicBezTo>
                  <a:pt x="210503" y="53864"/>
                  <a:pt x="202454" y="61913"/>
                  <a:pt x="191929" y="61913"/>
                </a:cubicBezTo>
                <a:cubicBezTo>
                  <a:pt x="181404" y="61913"/>
                  <a:pt x="173355" y="53864"/>
                  <a:pt x="173355" y="43339"/>
                </a:cubicBezTo>
                <a:cubicBezTo>
                  <a:pt x="173355" y="32814"/>
                  <a:pt x="181404" y="24765"/>
                  <a:pt x="192548" y="24765"/>
                </a:cubicBezTo>
                <a:close/>
                <a:moveTo>
                  <a:pt x="0" y="61913"/>
                </a:moveTo>
                <a:lnTo>
                  <a:pt x="0" y="470535"/>
                </a:lnTo>
                <a:cubicBezTo>
                  <a:pt x="0" y="484156"/>
                  <a:pt x="11144" y="495300"/>
                  <a:pt x="24765" y="495300"/>
                </a:cubicBezTo>
                <a:lnTo>
                  <a:pt x="359093" y="495300"/>
                </a:lnTo>
                <a:cubicBezTo>
                  <a:pt x="372713" y="495300"/>
                  <a:pt x="383858" y="484156"/>
                  <a:pt x="383858" y="470535"/>
                </a:cubicBezTo>
                <a:lnTo>
                  <a:pt x="383858" y="61913"/>
                </a:lnTo>
                <a:cubicBezTo>
                  <a:pt x="383858" y="48292"/>
                  <a:pt x="372713" y="37148"/>
                  <a:pt x="359093" y="37148"/>
                </a:cubicBezTo>
                <a:lnTo>
                  <a:pt x="253841" y="37148"/>
                </a:lnTo>
                <a:lnTo>
                  <a:pt x="253841" y="24765"/>
                </a:lnTo>
                <a:cubicBezTo>
                  <a:pt x="253841" y="11144"/>
                  <a:pt x="242697" y="0"/>
                  <a:pt x="229076" y="0"/>
                </a:cubicBezTo>
                <a:lnTo>
                  <a:pt x="154781" y="0"/>
                </a:lnTo>
                <a:cubicBezTo>
                  <a:pt x="141161" y="0"/>
                  <a:pt x="130016" y="11144"/>
                  <a:pt x="130016" y="24765"/>
                </a:cubicBezTo>
                <a:lnTo>
                  <a:pt x="130016" y="37148"/>
                </a:lnTo>
                <a:lnTo>
                  <a:pt x="24765" y="37148"/>
                </a:lnTo>
                <a:cubicBezTo>
                  <a:pt x="11144" y="37148"/>
                  <a:pt x="0" y="48292"/>
                  <a:pt x="0" y="61913"/>
                </a:cubicBez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81" name="Freeform: Shape 80">
            <a:extLst>
              <a:ext uri="{FF2B5EF4-FFF2-40B4-BE49-F238E27FC236}">
                <a16:creationId xmlns:a16="http://schemas.microsoft.com/office/drawing/2014/main" id="{412F2ACA-D32F-2D31-3954-2874FA6B1C8D}"/>
              </a:ext>
            </a:extLst>
          </p:cNvPr>
          <p:cNvSpPr/>
          <p:nvPr/>
        </p:nvSpPr>
        <p:spPr>
          <a:xfrm>
            <a:off x="11319725" y="2550788"/>
            <a:ext cx="63150" cy="63150"/>
          </a:xfrm>
          <a:custGeom>
            <a:avLst/>
            <a:gdLst>
              <a:gd name="connsiteX0" fmla="*/ 0 w 63150"/>
              <a:gd name="connsiteY0" fmla="*/ 13621 h 63150"/>
              <a:gd name="connsiteX1" fmla="*/ 18574 w 63150"/>
              <a:gd name="connsiteY1" fmla="*/ 31575 h 63150"/>
              <a:gd name="connsiteX2" fmla="*/ 0 w 63150"/>
              <a:gd name="connsiteY2" fmla="*/ 49530 h 63150"/>
              <a:gd name="connsiteX3" fmla="*/ 13621 w 63150"/>
              <a:gd name="connsiteY3" fmla="*/ 63151 h 63150"/>
              <a:gd name="connsiteX4" fmla="*/ 31575 w 63150"/>
              <a:gd name="connsiteY4" fmla="*/ 44577 h 63150"/>
              <a:gd name="connsiteX5" fmla="*/ 49530 w 63150"/>
              <a:gd name="connsiteY5" fmla="*/ 63151 h 63150"/>
              <a:gd name="connsiteX6" fmla="*/ 63151 w 63150"/>
              <a:gd name="connsiteY6" fmla="*/ 49530 h 63150"/>
              <a:gd name="connsiteX7" fmla="*/ 44577 w 63150"/>
              <a:gd name="connsiteY7" fmla="*/ 31575 h 63150"/>
              <a:gd name="connsiteX8" fmla="*/ 63151 w 63150"/>
              <a:gd name="connsiteY8" fmla="*/ 13621 h 63150"/>
              <a:gd name="connsiteX9" fmla="*/ 49530 w 63150"/>
              <a:gd name="connsiteY9" fmla="*/ 0 h 63150"/>
              <a:gd name="connsiteX10" fmla="*/ 31575 w 63150"/>
              <a:gd name="connsiteY10" fmla="*/ 18574 h 63150"/>
              <a:gd name="connsiteX11" fmla="*/ 13621 w 63150"/>
              <a:gd name="connsiteY11" fmla="*/ 0 h 6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50" h="63150">
                <a:moveTo>
                  <a:pt x="0" y="13621"/>
                </a:moveTo>
                <a:lnTo>
                  <a:pt x="18574" y="31575"/>
                </a:lnTo>
                <a:lnTo>
                  <a:pt x="0" y="49530"/>
                </a:lnTo>
                <a:lnTo>
                  <a:pt x="13621" y="63151"/>
                </a:lnTo>
                <a:lnTo>
                  <a:pt x="31575" y="44577"/>
                </a:lnTo>
                <a:lnTo>
                  <a:pt x="49530" y="63151"/>
                </a:lnTo>
                <a:lnTo>
                  <a:pt x="63151" y="49530"/>
                </a:lnTo>
                <a:lnTo>
                  <a:pt x="44577" y="31575"/>
                </a:lnTo>
                <a:lnTo>
                  <a:pt x="63151" y="13621"/>
                </a:lnTo>
                <a:lnTo>
                  <a:pt x="49530" y="0"/>
                </a:lnTo>
                <a:lnTo>
                  <a:pt x="31575" y="18574"/>
                </a:lnTo>
                <a:lnTo>
                  <a:pt x="13621" y="0"/>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82" name="Freeform: Shape 81">
            <a:extLst>
              <a:ext uri="{FF2B5EF4-FFF2-40B4-BE49-F238E27FC236}">
                <a16:creationId xmlns:a16="http://schemas.microsoft.com/office/drawing/2014/main" id="{86C8E648-376B-358C-5ED9-2E3CB89D4D34}"/>
              </a:ext>
            </a:extLst>
          </p:cNvPr>
          <p:cNvSpPr/>
          <p:nvPr/>
        </p:nvSpPr>
        <p:spPr>
          <a:xfrm>
            <a:off x="11159372" y="2495686"/>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83" name="Freeform: Shape 82">
            <a:extLst>
              <a:ext uri="{FF2B5EF4-FFF2-40B4-BE49-F238E27FC236}">
                <a16:creationId xmlns:a16="http://schemas.microsoft.com/office/drawing/2014/main" id="{844F76A3-685F-E027-80CD-22525EF623FD}"/>
              </a:ext>
            </a:extLst>
          </p:cNvPr>
          <p:cNvSpPr/>
          <p:nvPr/>
        </p:nvSpPr>
        <p:spPr>
          <a:xfrm>
            <a:off x="11159372" y="2569981"/>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84" name="Freeform: Shape 83">
            <a:extLst>
              <a:ext uri="{FF2B5EF4-FFF2-40B4-BE49-F238E27FC236}">
                <a16:creationId xmlns:a16="http://schemas.microsoft.com/office/drawing/2014/main" id="{15505F51-C9BE-6AF8-A7AA-58E375DB5D7E}"/>
              </a:ext>
            </a:extLst>
          </p:cNvPr>
          <p:cNvSpPr/>
          <p:nvPr/>
        </p:nvSpPr>
        <p:spPr>
          <a:xfrm>
            <a:off x="11159372" y="2347096"/>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85" name="Freeform: Shape 84">
            <a:extLst>
              <a:ext uri="{FF2B5EF4-FFF2-40B4-BE49-F238E27FC236}">
                <a16:creationId xmlns:a16="http://schemas.microsoft.com/office/drawing/2014/main" id="{6259D1A8-E031-BC59-F577-098D4C0DB69A}"/>
              </a:ext>
            </a:extLst>
          </p:cNvPr>
          <p:cNvSpPr/>
          <p:nvPr/>
        </p:nvSpPr>
        <p:spPr>
          <a:xfrm>
            <a:off x="11159372" y="2421391"/>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86" name="Freeform: Shape 85">
            <a:extLst>
              <a:ext uri="{FF2B5EF4-FFF2-40B4-BE49-F238E27FC236}">
                <a16:creationId xmlns:a16="http://schemas.microsoft.com/office/drawing/2014/main" id="{0E13E12E-9C3B-1833-99D9-AC43DD6C2303}"/>
              </a:ext>
            </a:extLst>
          </p:cNvPr>
          <p:cNvSpPr/>
          <p:nvPr/>
        </p:nvSpPr>
        <p:spPr>
          <a:xfrm>
            <a:off x="11307343" y="2320474"/>
            <a:ext cx="82962" cy="66865"/>
          </a:xfrm>
          <a:custGeom>
            <a:avLst/>
            <a:gdLst>
              <a:gd name="connsiteX0" fmla="*/ 0 w 82962"/>
              <a:gd name="connsiteY0" fmla="*/ 37767 h 66865"/>
              <a:gd name="connsiteX1" fmla="*/ 13002 w 82962"/>
              <a:gd name="connsiteY1" fmla="*/ 24765 h 66865"/>
              <a:gd name="connsiteX2" fmla="*/ 29099 w 82962"/>
              <a:gd name="connsiteY2" fmla="*/ 40862 h 66865"/>
              <a:gd name="connsiteX3" fmla="*/ 69961 w 82962"/>
              <a:gd name="connsiteY3" fmla="*/ 0 h 66865"/>
              <a:gd name="connsiteX4" fmla="*/ 82963 w 82962"/>
              <a:gd name="connsiteY4" fmla="*/ 13002 h 66865"/>
              <a:gd name="connsiteX5" fmla="*/ 29099 w 82962"/>
              <a:gd name="connsiteY5" fmla="*/ 6686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62" h="66865">
                <a:moveTo>
                  <a:pt x="0" y="37767"/>
                </a:moveTo>
                <a:lnTo>
                  <a:pt x="13002" y="24765"/>
                </a:lnTo>
                <a:lnTo>
                  <a:pt x="29099" y="40862"/>
                </a:lnTo>
                <a:lnTo>
                  <a:pt x="69961" y="0"/>
                </a:lnTo>
                <a:lnTo>
                  <a:pt x="82963" y="13002"/>
                </a:lnTo>
                <a:lnTo>
                  <a:pt x="29099" y="668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87" name="Freeform: Shape 86">
            <a:extLst>
              <a:ext uri="{FF2B5EF4-FFF2-40B4-BE49-F238E27FC236}">
                <a16:creationId xmlns:a16="http://schemas.microsoft.com/office/drawing/2014/main" id="{451EDF81-2F5E-412F-1FB0-F52384DA3068}"/>
              </a:ext>
            </a:extLst>
          </p:cNvPr>
          <p:cNvSpPr/>
          <p:nvPr/>
        </p:nvSpPr>
        <p:spPr>
          <a:xfrm>
            <a:off x="11307343" y="2394769"/>
            <a:ext cx="82962" cy="66865"/>
          </a:xfrm>
          <a:custGeom>
            <a:avLst/>
            <a:gdLst>
              <a:gd name="connsiteX0" fmla="*/ 0 w 82962"/>
              <a:gd name="connsiteY0" fmla="*/ 37767 h 66865"/>
              <a:gd name="connsiteX1" fmla="*/ 13002 w 82962"/>
              <a:gd name="connsiteY1" fmla="*/ 24765 h 66865"/>
              <a:gd name="connsiteX2" fmla="*/ 29099 w 82962"/>
              <a:gd name="connsiteY2" fmla="*/ 40862 h 66865"/>
              <a:gd name="connsiteX3" fmla="*/ 69961 w 82962"/>
              <a:gd name="connsiteY3" fmla="*/ 0 h 66865"/>
              <a:gd name="connsiteX4" fmla="*/ 82963 w 82962"/>
              <a:gd name="connsiteY4" fmla="*/ 13002 h 66865"/>
              <a:gd name="connsiteX5" fmla="*/ 29099 w 82962"/>
              <a:gd name="connsiteY5" fmla="*/ 6686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62" h="66865">
                <a:moveTo>
                  <a:pt x="0" y="37767"/>
                </a:moveTo>
                <a:lnTo>
                  <a:pt x="13002" y="24765"/>
                </a:lnTo>
                <a:lnTo>
                  <a:pt x="29099" y="40862"/>
                </a:lnTo>
                <a:lnTo>
                  <a:pt x="69961" y="0"/>
                </a:lnTo>
                <a:lnTo>
                  <a:pt x="82963" y="13002"/>
                </a:lnTo>
                <a:lnTo>
                  <a:pt x="29099" y="668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88" name="Freeform: Shape 87">
            <a:extLst>
              <a:ext uri="{FF2B5EF4-FFF2-40B4-BE49-F238E27FC236}">
                <a16:creationId xmlns:a16="http://schemas.microsoft.com/office/drawing/2014/main" id="{CD199ACA-7FB2-A5E0-1BFF-A24E2719BBE4}"/>
              </a:ext>
            </a:extLst>
          </p:cNvPr>
          <p:cNvSpPr/>
          <p:nvPr/>
        </p:nvSpPr>
        <p:spPr>
          <a:xfrm>
            <a:off x="11306571" y="2469064"/>
            <a:ext cx="82962" cy="66865"/>
          </a:xfrm>
          <a:custGeom>
            <a:avLst/>
            <a:gdLst>
              <a:gd name="connsiteX0" fmla="*/ 0 w 82962"/>
              <a:gd name="connsiteY0" fmla="*/ 37767 h 66865"/>
              <a:gd name="connsiteX1" fmla="*/ 13002 w 82962"/>
              <a:gd name="connsiteY1" fmla="*/ 24765 h 66865"/>
              <a:gd name="connsiteX2" fmla="*/ 29099 w 82962"/>
              <a:gd name="connsiteY2" fmla="*/ 40862 h 66865"/>
              <a:gd name="connsiteX3" fmla="*/ 69961 w 82962"/>
              <a:gd name="connsiteY3" fmla="*/ 0 h 66865"/>
              <a:gd name="connsiteX4" fmla="*/ 82963 w 82962"/>
              <a:gd name="connsiteY4" fmla="*/ 13002 h 66865"/>
              <a:gd name="connsiteX5" fmla="*/ 29099 w 82962"/>
              <a:gd name="connsiteY5" fmla="*/ 6686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62" h="66865">
                <a:moveTo>
                  <a:pt x="0" y="37767"/>
                </a:moveTo>
                <a:lnTo>
                  <a:pt x="13002" y="24765"/>
                </a:lnTo>
                <a:lnTo>
                  <a:pt x="29099" y="40862"/>
                </a:lnTo>
                <a:lnTo>
                  <a:pt x="69961" y="0"/>
                </a:lnTo>
                <a:lnTo>
                  <a:pt x="82963" y="13002"/>
                </a:lnTo>
                <a:lnTo>
                  <a:pt x="29099" y="668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91" name="Freeform: Shape 90">
            <a:extLst>
              <a:ext uri="{FF2B5EF4-FFF2-40B4-BE49-F238E27FC236}">
                <a16:creationId xmlns:a16="http://schemas.microsoft.com/office/drawing/2014/main" id="{6CD258EA-0FF2-8A11-1422-8C8D8129E8B7}"/>
              </a:ext>
            </a:extLst>
          </p:cNvPr>
          <p:cNvSpPr/>
          <p:nvPr/>
        </p:nvSpPr>
        <p:spPr>
          <a:xfrm>
            <a:off x="11114642" y="4979017"/>
            <a:ext cx="383857" cy="495300"/>
          </a:xfrm>
          <a:custGeom>
            <a:avLst/>
            <a:gdLst>
              <a:gd name="connsiteX0" fmla="*/ 37148 w 383857"/>
              <a:gd name="connsiteY0" fmla="*/ 74295 h 495300"/>
              <a:gd name="connsiteX1" fmla="*/ 105251 w 383857"/>
              <a:gd name="connsiteY1" fmla="*/ 74295 h 495300"/>
              <a:gd name="connsiteX2" fmla="*/ 105251 w 383857"/>
              <a:gd name="connsiteY2" fmla="*/ 111443 h 495300"/>
              <a:gd name="connsiteX3" fmla="*/ 278606 w 383857"/>
              <a:gd name="connsiteY3" fmla="*/ 111443 h 495300"/>
              <a:gd name="connsiteX4" fmla="*/ 278606 w 383857"/>
              <a:gd name="connsiteY4" fmla="*/ 74295 h 495300"/>
              <a:gd name="connsiteX5" fmla="*/ 346710 w 383857"/>
              <a:gd name="connsiteY5" fmla="*/ 74295 h 495300"/>
              <a:gd name="connsiteX6" fmla="*/ 346710 w 383857"/>
              <a:gd name="connsiteY6" fmla="*/ 458153 h 495300"/>
              <a:gd name="connsiteX7" fmla="*/ 37148 w 383857"/>
              <a:gd name="connsiteY7" fmla="*/ 458153 h 495300"/>
              <a:gd name="connsiteX8" fmla="*/ 37148 w 383857"/>
              <a:gd name="connsiteY8" fmla="*/ 74295 h 495300"/>
              <a:gd name="connsiteX9" fmla="*/ 192548 w 383857"/>
              <a:gd name="connsiteY9" fmla="*/ 24765 h 495300"/>
              <a:gd name="connsiteX10" fmla="*/ 210503 w 383857"/>
              <a:gd name="connsiteY10" fmla="*/ 43339 h 495300"/>
              <a:gd name="connsiteX11" fmla="*/ 191929 w 383857"/>
              <a:gd name="connsiteY11" fmla="*/ 61913 h 495300"/>
              <a:gd name="connsiteX12" fmla="*/ 173355 w 383857"/>
              <a:gd name="connsiteY12" fmla="*/ 43339 h 495300"/>
              <a:gd name="connsiteX13" fmla="*/ 192548 w 383857"/>
              <a:gd name="connsiteY13" fmla="*/ 24765 h 495300"/>
              <a:gd name="connsiteX14" fmla="*/ 0 w 383857"/>
              <a:gd name="connsiteY14" fmla="*/ 61913 h 495300"/>
              <a:gd name="connsiteX15" fmla="*/ 0 w 383857"/>
              <a:gd name="connsiteY15" fmla="*/ 470535 h 495300"/>
              <a:gd name="connsiteX16" fmla="*/ 24765 w 383857"/>
              <a:gd name="connsiteY16" fmla="*/ 495300 h 495300"/>
              <a:gd name="connsiteX17" fmla="*/ 359093 w 383857"/>
              <a:gd name="connsiteY17" fmla="*/ 495300 h 495300"/>
              <a:gd name="connsiteX18" fmla="*/ 383858 w 383857"/>
              <a:gd name="connsiteY18" fmla="*/ 470535 h 495300"/>
              <a:gd name="connsiteX19" fmla="*/ 383858 w 383857"/>
              <a:gd name="connsiteY19" fmla="*/ 61913 h 495300"/>
              <a:gd name="connsiteX20" fmla="*/ 359093 w 383857"/>
              <a:gd name="connsiteY20" fmla="*/ 37148 h 495300"/>
              <a:gd name="connsiteX21" fmla="*/ 253841 w 383857"/>
              <a:gd name="connsiteY21" fmla="*/ 37148 h 495300"/>
              <a:gd name="connsiteX22" fmla="*/ 253841 w 383857"/>
              <a:gd name="connsiteY22" fmla="*/ 24765 h 495300"/>
              <a:gd name="connsiteX23" fmla="*/ 229076 w 383857"/>
              <a:gd name="connsiteY23" fmla="*/ 0 h 495300"/>
              <a:gd name="connsiteX24" fmla="*/ 154781 w 383857"/>
              <a:gd name="connsiteY24" fmla="*/ 0 h 495300"/>
              <a:gd name="connsiteX25" fmla="*/ 130016 w 383857"/>
              <a:gd name="connsiteY25" fmla="*/ 24765 h 495300"/>
              <a:gd name="connsiteX26" fmla="*/ 130016 w 383857"/>
              <a:gd name="connsiteY26" fmla="*/ 37148 h 495300"/>
              <a:gd name="connsiteX27" fmla="*/ 24765 w 383857"/>
              <a:gd name="connsiteY27" fmla="*/ 37148 h 495300"/>
              <a:gd name="connsiteX28" fmla="*/ 0 w 383857"/>
              <a:gd name="connsiteY28" fmla="*/ 6191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857" h="495300">
                <a:moveTo>
                  <a:pt x="37148" y="74295"/>
                </a:moveTo>
                <a:lnTo>
                  <a:pt x="105251" y="74295"/>
                </a:lnTo>
                <a:lnTo>
                  <a:pt x="105251" y="111443"/>
                </a:lnTo>
                <a:lnTo>
                  <a:pt x="278606" y="111443"/>
                </a:lnTo>
                <a:lnTo>
                  <a:pt x="278606" y="74295"/>
                </a:lnTo>
                <a:lnTo>
                  <a:pt x="346710" y="74295"/>
                </a:lnTo>
                <a:lnTo>
                  <a:pt x="346710" y="458153"/>
                </a:lnTo>
                <a:lnTo>
                  <a:pt x="37148" y="458153"/>
                </a:lnTo>
                <a:lnTo>
                  <a:pt x="37148" y="74295"/>
                </a:lnTo>
                <a:close/>
                <a:moveTo>
                  <a:pt x="192548" y="24765"/>
                </a:moveTo>
                <a:cubicBezTo>
                  <a:pt x="202454" y="24765"/>
                  <a:pt x="210503" y="33433"/>
                  <a:pt x="210503" y="43339"/>
                </a:cubicBezTo>
                <a:cubicBezTo>
                  <a:pt x="210503" y="53864"/>
                  <a:pt x="202454" y="61913"/>
                  <a:pt x="191929" y="61913"/>
                </a:cubicBezTo>
                <a:cubicBezTo>
                  <a:pt x="181404" y="61913"/>
                  <a:pt x="173355" y="53864"/>
                  <a:pt x="173355" y="43339"/>
                </a:cubicBezTo>
                <a:cubicBezTo>
                  <a:pt x="173355" y="32814"/>
                  <a:pt x="181404" y="24765"/>
                  <a:pt x="192548" y="24765"/>
                </a:cubicBezTo>
                <a:close/>
                <a:moveTo>
                  <a:pt x="0" y="61913"/>
                </a:moveTo>
                <a:lnTo>
                  <a:pt x="0" y="470535"/>
                </a:lnTo>
                <a:cubicBezTo>
                  <a:pt x="0" y="484156"/>
                  <a:pt x="11144" y="495300"/>
                  <a:pt x="24765" y="495300"/>
                </a:cubicBezTo>
                <a:lnTo>
                  <a:pt x="359093" y="495300"/>
                </a:lnTo>
                <a:cubicBezTo>
                  <a:pt x="372713" y="495300"/>
                  <a:pt x="383858" y="484156"/>
                  <a:pt x="383858" y="470535"/>
                </a:cubicBezTo>
                <a:lnTo>
                  <a:pt x="383858" y="61913"/>
                </a:lnTo>
                <a:cubicBezTo>
                  <a:pt x="383858" y="48292"/>
                  <a:pt x="372713" y="37148"/>
                  <a:pt x="359093" y="37148"/>
                </a:cubicBezTo>
                <a:lnTo>
                  <a:pt x="253841" y="37148"/>
                </a:lnTo>
                <a:lnTo>
                  <a:pt x="253841" y="24765"/>
                </a:lnTo>
                <a:cubicBezTo>
                  <a:pt x="253841" y="11144"/>
                  <a:pt x="242697" y="0"/>
                  <a:pt x="229076" y="0"/>
                </a:cubicBezTo>
                <a:lnTo>
                  <a:pt x="154781" y="0"/>
                </a:lnTo>
                <a:cubicBezTo>
                  <a:pt x="141161" y="0"/>
                  <a:pt x="130016" y="11144"/>
                  <a:pt x="130016" y="24765"/>
                </a:cubicBezTo>
                <a:lnTo>
                  <a:pt x="130016" y="37148"/>
                </a:lnTo>
                <a:lnTo>
                  <a:pt x="24765" y="37148"/>
                </a:lnTo>
                <a:cubicBezTo>
                  <a:pt x="11144" y="37148"/>
                  <a:pt x="0" y="48292"/>
                  <a:pt x="0" y="61913"/>
                </a:cubicBez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92" name="Freeform: Shape 91">
            <a:extLst>
              <a:ext uri="{FF2B5EF4-FFF2-40B4-BE49-F238E27FC236}">
                <a16:creationId xmlns:a16="http://schemas.microsoft.com/office/drawing/2014/main" id="{A68F063C-913C-8372-DBCC-EC995F09E4FD}"/>
              </a:ext>
            </a:extLst>
          </p:cNvPr>
          <p:cNvSpPr/>
          <p:nvPr/>
        </p:nvSpPr>
        <p:spPr>
          <a:xfrm>
            <a:off x="11349290" y="5269386"/>
            <a:ext cx="63150" cy="63150"/>
          </a:xfrm>
          <a:custGeom>
            <a:avLst/>
            <a:gdLst>
              <a:gd name="connsiteX0" fmla="*/ 18574 w 63150"/>
              <a:gd name="connsiteY0" fmla="*/ 31575 h 63150"/>
              <a:gd name="connsiteX1" fmla="*/ 0 w 63150"/>
              <a:gd name="connsiteY1" fmla="*/ 49530 h 63150"/>
              <a:gd name="connsiteX2" fmla="*/ 13621 w 63150"/>
              <a:gd name="connsiteY2" fmla="*/ 63151 h 63150"/>
              <a:gd name="connsiteX3" fmla="*/ 31575 w 63150"/>
              <a:gd name="connsiteY3" fmla="*/ 44577 h 63150"/>
              <a:gd name="connsiteX4" fmla="*/ 49530 w 63150"/>
              <a:gd name="connsiteY4" fmla="*/ 63151 h 63150"/>
              <a:gd name="connsiteX5" fmla="*/ 63151 w 63150"/>
              <a:gd name="connsiteY5" fmla="*/ 49530 h 63150"/>
              <a:gd name="connsiteX6" fmla="*/ 44577 w 63150"/>
              <a:gd name="connsiteY6" fmla="*/ 31575 h 63150"/>
              <a:gd name="connsiteX7" fmla="*/ 63151 w 63150"/>
              <a:gd name="connsiteY7" fmla="*/ 13621 h 63150"/>
              <a:gd name="connsiteX8" fmla="*/ 49530 w 63150"/>
              <a:gd name="connsiteY8" fmla="*/ 0 h 63150"/>
              <a:gd name="connsiteX9" fmla="*/ 31575 w 63150"/>
              <a:gd name="connsiteY9" fmla="*/ 18574 h 63150"/>
              <a:gd name="connsiteX10" fmla="*/ 13621 w 63150"/>
              <a:gd name="connsiteY10" fmla="*/ 0 h 63150"/>
              <a:gd name="connsiteX11" fmla="*/ 0 w 63150"/>
              <a:gd name="connsiteY11" fmla="*/ 13621 h 6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50" h="63150">
                <a:moveTo>
                  <a:pt x="18574" y="31575"/>
                </a:moveTo>
                <a:lnTo>
                  <a:pt x="0" y="49530"/>
                </a:lnTo>
                <a:lnTo>
                  <a:pt x="13621" y="63151"/>
                </a:lnTo>
                <a:lnTo>
                  <a:pt x="31575" y="44577"/>
                </a:lnTo>
                <a:lnTo>
                  <a:pt x="49530" y="63151"/>
                </a:lnTo>
                <a:lnTo>
                  <a:pt x="63151" y="49530"/>
                </a:lnTo>
                <a:lnTo>
                  <a:pt x="44577" y="31575"/>
                </a:lnTo>
                <a:lnTo>
                  <a:pt x="63151" y="13621"/>
                </a:lnTo>
                <a:lnTo>
                  <a:pt x="49530" y="0"/>
                </a:lnTo>
                <a:lnTo>
                  <a:pt x="31575" y="18574"/>
                </a:lnTo>
                <a:lnTo>
                  <a:pt x="13621" y="0"/>
                </a:lnTo>
                <a:lnTo>
                  <a:pt x="0" y="13621"/>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93" name="Freeform: Shape 92">
            <a:extLst>
              <a:ext uri="{FF2B5EF4-FFF2-40B4-BE49-F238E27FC236}">
                <a16:creationId xmlns:a16="http://schemas.microsoft.com/office/drawing/2014/main" id="{9DA4255C-2A8B-D9CA-B4CB-50569C5B7D14}"/>
              </a:ext>
            </a:extLst>
          </p:cNvPr>
          <p:cNvSpPr/>
          <p:nvPr/>
        </p:nvSpPr>
        <p:spPr>
          <a:xfrm>
            <a:off x="11349290" y="5343681"/>
            <a:ext cx="63150" cy="63150"/>
          </a:xfrm>
          <a:custGeom>
            <a:avLst/>
            <a:gdLst>
              <a:gd name="connsiteX0" fmla="*/ 0 w 63150"/>
              <a:gd name="connsiteY0" fmla="*/ 13621 h 63150"/>
              <a:gd name="connsiteX1" fmla="*/ 18574 w 63150"/>
              <a:gd name="connsiteY1" fmla="*/ 31575 h 63150"/>
              <a:gd name="connsiteX2" fmla="*/ 0 w 63150"/>
              <a:gd name="connsiteY2" fmla="*/ 49530 h 63150"/>
              <a:gd name="connsiteX3" fmla="*/ 13621 w 63150"/>
              <a:gd name="connsiteY3" fmla="*/ 63151 h 63150"/>
              <a:gd name="connsiteX4" fmla="*/ 31575 w 63150"/>
              <a:gd name="connsiteY4" fmla="*/ 44577 h 63150"/>
              <a:gd name="connsiteX5" fmla="*/ 49530 w 63150"/>
              <a:gd name="connsiteY5" fmla="*/ 63151 h 63150"/>
              <a:gd name="connsiteX6" fmla="*/ 63151 w 63150"/>
              <a:gd name="connsiteY6" fmla="*/ 49530 h 63150"/>
              <a:gd name="connsiteX7" fmla="*/ 44577 w 63150"/>
              <a:gd name="connsiteY7" fmla="*/ 31575 h 63150"/>
              <a:gd name="connsiteX8" fmla="*/ 63151 w 63150"/>
              <a:gd name="connsiteY8" fmla="*/ 13621 h 63150"/>
              <a:gd name="connsiteX9" fmla="*/ 49530 w 63150"/>
              <a:gd name="connsiteY9" fmla="*/ 0 h 63150"/>
              <a:gd name="connsiteX10" fmla="*/ 31575 w 63150"/>
              <a:gd name="connsiteY10" fmla="*/ 18574 h 63150"/>
              <a:gd name="connsiteX11" fmla="*/ 13621 w 63150"/>
              <a:gd name="connsiteY11" fmla="*/ 0 h 6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50" h="63150">
                <a:moveTo>
                  <a:pt x="0" y="13621"/>
                </a:moveTo>
                <a:lnTo>
                  <a:pt x="18574" y="31575"/>
                </a:lnTo>
                <a:lnTo>
                  <a:pt x="0" y="49530"/>
                </a:lnTo>
                <a:lnTo>
                  <a:pt x="13621" y="63151"/>
                </a:lnTo>
                <a:lnTo>
                  <a:pt x="31575" y="44577"/>
                </a:lnTo>
                <a:lnTo>
                  <a:pt x="49530" y="63151"/>
                </a:lnTo>
                <a:lnTo>
                  <a:pt x="63151" y="49530"/>
                </a:lnTo>
                <a:lnTo>
                  <a:pt x="44577" y="31575"/>
                </a:lnTo>
                <a:lnTo>
                  <a:pt x="63151" y="13621"/>
                </a:lnTo>
                <a:lnTo>
                  <a:pt x="49530" y="0"/>
                </a:lnTo>
                <a:lnTo>
                  <a:pt x="31575" y="18574"/>
                </a:lnTo>
                <a:lnTo>
                  <a:pt x="13621" y="0"/>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94" name="Freeform: Shape 93">
            <a:extLst>
              <a:ext uri="{FF2B5EF4-FFF2-40B4-BE49-F238E27FC236}">
                <a16:creationId xmlns:a16="http://schemas.microsoft.com/office/drawing/2014/main" id="{5AA96E35-629F-40F8-63BD-47602F47E34F}"/>
              </a:ext>
            </a:extLst>
          </p:cNvPr>
          <p:cNvSpPr/>
          <p:nvPr/>
        </p:nvSpPr>
        <p:spPr>
          <a:xfrm>
            <a:off x="11188937" y="5288579"/>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95" name="Freeform: Shape 94">
            <a:extLst>
              <a:ext uri="{FF2B5EF4-FFF2-40B4-BE49-F238E27FC236}">
                <a16:creationId xmlns:a16="http://schemas.microsoft.com/office/drawing/2014/main" id="{5C104D46-C4DB-CD6E-2D07-201EEC8A92AC}"/>
              </a:ext>
            </a:extLst>
          </p:cNvPr>
          <p:cNvSpPr/>
          <p:nvPr/>
        </p:nvSpPr>
        <p:spPr>
          <a:xfrm>
            <a:off x="11188937" y="5362874"/>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96" name="Freeform: Shape 95">
            <a:extLst>
              <a:ext uri="{FF2B5EF4-FFF2-40B4-BE49-F238E27FC236}">
                <a16:creationId xmlns:a16="http://schemas.microsoft.com/office/drawing/2014/main" id="{4D3777A8-834E-8DAE-6688-77FEC705914F}"/>
              </a:ext>
            </a:extLst>
          </p:cNvPr>
          <p:cNvSpPr/>
          <p:nvPr/>
        </p:nvSpPr>
        <p:spPr>
          <a:xfrm>
            <a:off x="11188937" y="5139989"/>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97" name="Freeform: Shape 96">
            <a:extLst>
              <a:ext uri="{FF2B5EF4-FFF2-40B4-BE49-F238E27FC236}">
                <a16:creationId xmlns:a16="http://schemas.microsoft.com/office/drawing/2014/main" id="{0431681E-0D26-A660-7108-D1E5E3267E2E}"/>
              </a:ext>
            </a:extLst>
          </p:cNvPr>
          <p:cNvSpPr/>
          <p:nvPr/>
        </p:nvSpPr>
        <p:spPr>
          <a:xfrm>
            <a:off x="11188937" y="5214284"/>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98" name="Freeform: Shape 97">
            <a:extLst>
              <a:ext uri="{FF2B5EF4-FFF2-40B4-BE49-F238E27FC236}">
                <a16:creationId xmlns:a16="http://schemas.microsoft.com/office/drawing/2014/main" id="{74BDCB32-4328-3D3D-E6CE-2F3FB387B773}"/>
              </a:ext>
            </a:extLst>
          </p:cNvPr>
          <p:cNvSpPr/>
          <p:nvPr/>
        </p:nvSpPr>
        <p:spPr>
          <a:xfrm>
            <a:off x="11336908" y="5113367"/>
            <a:ext cx="82962" cy="66865"/>
          </a:xfrm>
          <a:custGeom>
            <a:avLst/>
            <a:gdLst>
              <a:gd name="connsiteX0" fmla="*/ 0 w 82962"/>
              <a:gd name="connsiteY0" fmla="*/ 37767 h 66865"/>
              <a:gd name="connsiteX1" fmla="*/ 13002 w 82962"/>
              <a:gd name="connsiteY1" fmla="*/ 24765 h 66865"/>
              <a:gd name="connsiteX2" fmla="*/ 29099 w 82962"/>
              <a:gd name="connsiteY2" fmla="*/ 40862 h 66865"/>
              <a:gd name="connsiteX3" fmla="*/ 69961 w 82962"/>
              <a:gd name="connsiteY3" fmla="*/ 0 h 66865"/>
              <a:gd name="connsiteX4" fmla="*/ 82963 w 82962"/>
              <a:gd name="connsiteY4" fmla="*/ 13002 h 66865"/>
              <a:gd name="connsiteX5" fmla="*/ 29099 w 82962"/>
              <a:gd name="connsiteY5" fmla="*/ 6686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62" h="66865">
                <a:moveTo>
                  <a:pt x="0" y="37767"/>
                </a:moveTo>
                <a:lnTo>
                  <a:pt x="13002" y="24765"/>
                </a:lnTo>
                <a:lnTo>
                  <a:pt x="29099" y="40862"/>
                </a:lnTo>
                <a:lnTo>
                  <a:pt x="69961" y="0"/>
                </a:lnTo>
                <a:lnTo>
                  <a:pt x="82963" y="13002"/>
                </a:lnTo>
                <a:lnTo>
                  <a:pt x="29099" y="66865"/>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
        <p:nvSpPr>
          <p:cNvPr id="100" name="Freeform: Shape 99">
            <a:extLst>
              <a:ext uri="{FF2B5EF4-FFF2-40B4-BE49-F238E27FC236}">
                <a16:creationId xmlns:a16="http://schemas.microsoft.com/office/drawing/2014/main" id="{06AAAFF1-F38D-7176-9DE3-CECC559DA38B}"/>
              </a:ext>
            </a:extLst>
          </p:cNvPr>
          <p:cNvSpPr/>
          <p:nvPr/>
        </p:nvSpPr>
        <p:spPr>
          <a:xfrm>
            <a:off x="11349290" y="5189590"/>
            <a:ext cx="63150" cy="63150"/>
          </a:xfrm>
          <a:custGeom>
            <a:avLst/>
            <a:gdLst>
              <a:gd name="connsiteX0" fmla="*/ 18574 w 63150"/>
              <a:gd name="connsiteY0" fmla="*/ 31575 h 63150"/>
              <a:gd name="connsiteX1" fmla="*/ 0 w 63150"/>
              <a:gd name="connsiteY1" fmla="*/ 49530 h 63150"/>
              <a:gd name="connsiteX2" fmla="*/ 13621 w 63150"/>
              <a:gd name="connsiteY2" fmla="*/ 63151 h 63150"/>
              <a:gd name="connsiteX3" fmla="*/ 31575 w 63150"/>
              <a:gd name="connsiteY3" fmla="*/ 44577 h 63150"/>
              <a:gd name="connsiteX4" fmla="*/ 49530 w 63150"/>
              <a:gd name="connsiteY4" fmla="*/ 63151 h 63150"/>
              <a:gd name="connsiteX5" fmla="*/ 63151 w 63150"/>
              <a:gd name="connsiteY5" fmla="*/ 49530 h 63150"/>
              <a:gd name="connsiteX6" fmla="*/ 44577 w 63150"/>
              <a:gd name="connsiteY6" fmla="*/ 31575 h 63150"/>
              <a:gd name="connsiteX7" fmla="*/ 63151 w 63150"/>
              <a:gd name="connsiteY7" fmla="*/ 13621 h 63150"/>
              <a:gd name="connsiteX8" fmla="*/ 49530 w 63150"/>
              <a:gd name="connsiteY8" fmla="*/ 0 h 63150"/>
              <a:gd name="connsiteX9" fmla="*/ 31575 w 63150"/>
              <a:gd name="connsiteY9" fmla="*/ 18574 h 63150"/>
              <a:gd name="connsiteX10" fmla="*/ 13621 w 63150"/>
              <a:gd name="connsiteY10" fmla="*/ 0 h 63150"/>
              <a:gd name="connsiteX11" fmla="*/ 0 w 63150"/>
              <a:gd name="connsiteY11" fmla="*/ 13621 h 6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50" h="63150">
                <a:moveTo>
                  <a:pt x="18574" y="31575"/>
                </a:moveTo>
                <a:lnTo>
                  <a:pt x="0" y="49530"/>
                </a:lnTo>
                <a:lnTo>
                  <a:pt x="13621" y="63151"/>
                </a:lnTo>
                <a:lnTo>
                  <a:pt x="31575" y="44577"/>
                </a:lnTo>
                <a:lnTo>
                  <a:pt x="49530" y="63151"/>
                </a:lnTo>
                <a:lnTo>
                  <a:pt x="63151" y="49530"/>
                </a:lnTo>
                <a:lnTo>
                  <a:pt x="44577" y="31575"/>
                </a:lnTo>
                <a:lnTo>
                  <a:pt x="63151" y="13621"/>
                </a:lnTo>
                <a:lnTo>
                  <a:pt x="49530" y="0"/>
                </a:lnTo>
                <a:lnTo>
                  <a:pt x="31575" y="18574"/>
                </a:lnTo>
                <a:lnTo>
                  <a:pt x="13621" y="0"/>
                </a:lnTo>
                <a:lnTo>
                  <a:pt x="0" y="13621"/>
                </a:lnTo>
                <a:close/>
              </a:path>
            </a:pathLst>
          </a:custGeom>
          <a:solidFill>
            <a:schemeClr val="bg2">
              <a:lumMod val="25000"/>
            </a:schemeClr>
          </a:solidFill>
          <a:ln w="6152" cap="flat">
            <a:noFill/>
            <a:prstDash val="solid"/>
            <a:miter/>
          </a:ln>
        </p:spPr>
        <p:txBody>
          <a:bodyPr rtlCol="0" anchor="ctr"/>
          <a:lstStyle/>
          <a:p>
            <a:endParaRPr lang="en-US">
              <a:latin typeface="Graphik Arabic Regular" pitchFamily="2" charset="-78"/>
              <a:cs typeface="Graphik Arabic Regular" pitchFamily="2" charset="-78"/>
            </a:endParaRPr>
          </a:p>
        </p:txBody>
      </p:sp>
    </p:spTree>
    <p:extLst>
      <p:ext uri="{BB962C8B-B14F-4D97-AF65-F5344CB8AC3E}">
        <p14:creationId xmlns:p14="http://schemas.microsoft.com/office/powerpoint/2010/main" val="4266993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DEB1559-AA5A-F489-F7AF-5784DD949FE5}"/>
              </a:ext>
            </a:extLst>
          </p:cNvPr>
          <p:cNvSpPr/>
          <p:nvPr/>
        </p:nvSpPr>
        <p:spPr>
          <a:xfrm>
            <a:off x="147268" y="250255"/>
            <a:ext cx="3019444" cy="5693866"/>
          </a:xfrm>
          <a:prstGeom prst="rect">
            <a:avLst/>
          </a:prstGeom>
          <a:noFill/>
        </p:spPr>
        <p:txBody>
          <a:bodyPr wrap="square" lIns="91440" tIns="45720" rIns="91440" bIns="45720">
            <a:spAutoFit/>
          </a:bodyPr>
          <a:lstStyle/>
          <a:p>
            <a:pPr algn="ctr"/>
            <a:endParaRPr lang="en-US" sz="28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a:p>
            <a:r>
              <a:rPr lang="en-US" sz="28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Step (2)</a:t>
            </a:r>
          </a:p>
          <a:p>
            <a:pPr algn="ctr"/>
            <a:endParaRPr lang="en-US" sz="28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a:p>
            <a:r>
              <a:rPr lang="en-US" sz="28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Check if your institution addressing (✓) </a:t>
            </a:r>
          </a:p>
          <a:p>
            <a:r>
              <a:rPr lang="en-US" sz="28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or not addressing (x) the expectations listed under the Indicator, as shown in Example (1) </a:t>
            </a:r>
            <a:endParaRPr lang="en-US" sz="28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Graphik Arabic Regular" pitchFamily="2" charset="-78"/>
              <a:cs typeface="Graphik Arabic Regular" pitchFamily="2" charset="-78"/>
            </a:endParaRPr>
          </a:p>
        </p:txBody>
      </p:sp>
      <p:graphicFrame>
        <p:nvGraphicFramePr>
          <p:cNvPr id="8" name="Table 7">
            <a:extLst>
              <a:ext uri="{FF2B5EF4-FFF2-40B4-BE49-F238E27FC236}">
                <a16:creationId xmlns:a16="http://schemas.microsoft.com/office/drawing/2014/main" id="{F7F60532-25AD-DC3A-5D7B-2404EB386161}"/>
              </a:ext>
            </a:extLst>
          </p:cNvPr>
          <p:cNvGraphicFramePr>
            <a:graphicFrameLocks noGrp="1"/>
          </p:cNvGraphicFramePr>
          <p:nvPr>
            <p:extLst>
              <p:ext uri="{D42A27DB-BD31-4B8C-83A1-F6EECF244321}">
                <p14:modId xmlns:p14="http://schemas.microsoft.com/office/powerpoint/2010/main" val="2946106653"/>
              </p:ext>
            </p:extLst>
          </p:nvPr>
        </p:nvGraphicFramePr>
        <p:xfrm>
          <a:off x="4263989" y="497257"/>
          <a:ext cx="6699186" cy="6223813"/>
        </p:xfrm>
        <a:graphic>
          <a:graphicData uri="http://schemas.openxmlformats.org/drawingml/2006/table">
            <a:tbl>
              <a:tblPr firstRow="1" firstCol="1" bandRow="1">
                <a:tableStyleId>{5C22544A-7EE6-4342-B048-85BDC9FD1C3A}</a:tableStyleId>
              </a:tblPr>
              <a:tblGrid>
                <a:gridCol w="5861342">
                  <a:extLst>
                    <a:ext uri="{9D8B030D-6E8A-4147-A177-3AD203B41FA5}">
                      <a16:colId xmlns:a16="http://schemas.microsoft.com/office/drawing/2014/main" val="2222160711"/>
                    </a:ext>
                  </a:extLst>
                </a:gridCol>
                <a:gridCol w="418922">
                  <a:extLst>
                    <a:ext uri="{9D8B030D-6E8A-4147-A177-3AD203B41FA5}">
                      <a16:colId xmlns:a16="http://schemas.microsoft.com/office/drawing/2014/main" val="1095135754"/>
                    </a:ext>
                  </a:extLst>
                </a:gridCol>
                <a:gridCol w="418922">
                  <a:extLst>
                    <a:ext uri="{9D8B030D-6E8A-4147-A177-3AD203B41FA5}">
                      <a16:colId xmlns:a16="http://schemas.microsoft.com/office/drawing/2014/main" val="3935138388"/>
                    </a:ext>
                  </a:extLst>
                </a:gridCol>
              </a:tblGrid>
              <a:tr h="2515450">
                <a:tc>
                  <a:txBody>
                    <a:bodyPr/>
                    <a:lstStyle/>
                    <a:p>
                      <a:pPr marL="0" marR="0" algn="just" rtl="0">
                        <a:spcBef>
                          <a:spcPts val="1200"/>
                        </a:spcBef>
                        <a:spcAft>
                          <a:spcPts val="600"/>
                        </a:spcAft>
                      </a:pPr>
                      <a:r>
                        <a:rPr lang="en-GB" sz="1600" u="sng" dirty="0">
                          <a:solidFill>
                            <a:schemeClr val="tx1"/>
                          </a:solidFill>
                          <a:effectLst/>
                        </a:rPr>
                        <a:t>Example (1)</a:t>
                      </a:r>
                      <a:endParaRPr lang="en-US" sz="1600" dirty="0">
                        <a:solidFill>
                          <a:schemeClr val="tx1"/>
                        </a:solidFill>
                        <a:effectLst/>
                      </a:endParaRPr>
                    </a:p>
                    <a:p>
                      <a:pPr marL="0" marR="0" algn="just" rtl="0">
                        <a:spcBef>
                          <a:spcPts val="1200"/>
                        </a:spcBef>
                        <a:spcAft>
                          <a:spcPts val="600"/>
                        </a:spcAft>
                      </a:pPr>
                      <a:r>
                        <a:rPr lang="en-GB" sz="1600" u="sng" dirty="0">
                          <a:solidFill>
                            <a:schemeClr val="tx1"/>
                          </a:solidFill>
                          <a:effectLst/>
                        </a:rPr>
                        <a:t>Indicator 1 – Vision, Mission and Values</a:t>
                      </a:r>
                      <a:endParaRPr lang="en-US" sz="1600" dirty="0">
                        <a:solidFill>
                          <a:schemeClr val="tx1"/>
                        </a:solidFill>
                        <a:effectLst/>
                      </a:endParaRPr>
                    </a:p>
                    <a:p>
                      <a:pPr marL="0" marR="0" algn="just" rtl="0">
                        <a:spcBef>
                          <a:spcPts val="1200"/>
                        </a:spcBef>
                        <a:spcAft>
                          <a:spcPts val="600"/>
                        </a:spcAft>
                      </a:pPr>
                      <a:r>
                        <a:rPr lang="en-GB" sz="1600" dirty="0">
                          <a:solidFill>
                            <a:schemeClr val="tx1"/>
                          </a:solidFill>
                          <a:effectLst/>
                        </a:rPr>
                        <a:t>The institution has clearly stated vision, mission and values that are appropriate for the institutional type and the programmes offered; and these align with the national priorities of the Kingdom of Bahrain.</a:t>
                      </a:r>
                      <a:endParaRPr lang="en-US" sz="16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tc gridSpan="2">
                  <a:txBody>
                    <a:bodyPr/>
                    <a:lstStyle/>
                    <a:p>
                      <a:pPr marL="0" marR="0" algn="ctr" rtl="0">
                        <a:spcBef>
                          <a:spcPts val="300"/>
                        </a:spcBef>
                        <a:spcAft>
                          <a:spcPts val="600"/>
                        </a:spcAft>
                      </a:pPr>
                      <a:r>
                        <a:rPr lang="en-GB" sz="1600" dirty="0">
                          <a:solidFill>
                            <a:schemeClr val="tx1"/>
                          </a:solidFill>
                          <a:effectLst/>
                        </a:rPr>
                        <a:t> </a:t>
                      </a:r>
                      <a:endParaRPr lang="en-US" sz="16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tc hMerge="1">
                  <a:txBody>
                    <a:bodyPr/>
                    <a:lstStyle/>
                    <a:p>
                      <a:endParaRPr lang="en-US"/>
                    </a:p>
                  </a:txBody>
                  <a:tcPr/>
                </a:tc>
                <a:extLst>
                  <a:ext uri="{0D108BD9-81ED-4DB2-BD59-A6C34878D82A}">
                    <a16:rowId xmlns:a16="http://schemas.microsoft.com/office/drawing/2014/main" val="81408707"/>
                  </a:ext>
                </a:extLst>
              </a:tr>
              <a:tr h="248070">
                <a:tc>
                  <a:txBody>
                    <a:bodyPr/>
                    <a:lstStyle/>
                    <a:p>
                      <a:pPr marL="0" marR="0" algn="ctr" rtl="0">
                        <a:spcBef>
                          <a:spcPts val="300"/>
                        </a:spcBef>
                        <a:spcAft>
                          <a:spcPts val="600"/>
                        </a:spcAft>
                      </a:pPr>
                      <a:r>
                        <a:rPr lang="en-GB" sz="1600" dirty="0">
                          <a:effectLst/>
                        </a:rPr>
                        <a:t>Expectations</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rtl="1">
                        <a:spcBef>
                          <a:spcPts val="300"/>
                        </a:spcBef>
                        <a:spcAft>
                          <a:spcPts val="600"/>
                        </a:spcAft>
                      </a:pPr>
                      <a:r>
                        <a:rPr lang="en-GB" sz="1600">
                          <a:effectLst/>
                        </a:rPr>
                        <a:t>Status </a:t>
                      </a:r>
                      <a:endParaRPr lang="en-US" sz="160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4095294416"/>
                  </a:ext>
                </a:extLst>
              </a:tr>
              <a:tr h="744211">
                <a:tc>
                  <a:txBody>
                    <a:bodyPr/>
                    <a:lstStyle/>
                    <a:p>
                      <a:pPr marL="0" marR="0" algn="just" rtl="0">
                        <a:spcBef>
                          <a:spcPts val="300"/>
                        </a:spcBef>
                        <a:spcAft>
                          <a:spcPts val="600"/>
                        </a:spcAft>
                      </a:pPr>
                      <a:r>
                        <a:rPr lang="en-GB" sz="1600" dirty="0">
                          <a:effectLst/>
                        </a:rPr>
                        <a:t>1.1 The institution has a publicly displayed vision, mission and values that are approved at the governing body level, guide its activities, and well communicated to stakeholders.</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rtl="0">
                        <a:spcBef>
                          <a:spcPts val="300"/>
                        </a:spcBef>
                        <a:spcAft>
                          <a:spcPts val="600"/>
                        </a:spcAft>
                      </a:pPr>
                      <a:r>
                        <a:rPr lang="en-GB" sz="2000" b="1" dirty="0">
                          <a:effectLst/>
                        </a:rPr>
                        <a:t>✓</a:t>
                      </a:r>
                      <a:r>
                        <a:rPr lang="en-GB" sz="1600" dirty="0">
                          <a:effectLst/>
                        </a:rPr>
                        <a:t> </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spcBef>
                          <a:spcPts val="300"/>
                        </a:spcBef>
                        <a:spcAft>
                          <a:spcPts val="600"/>
                        </a:spcAft>
                      </a:pPr>
                      <a:r>
                        <a:rPr lang="en-GB" sz="1600" dirty="0">
                          <a:effectLst/>
                        </a:rPr>
                        <a:t> </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40012901"/>
                  </a:ext>
                </a:extLst>
              </a:tr>
              <a:tr h="992281">
                <a:tc>
                  <a:txBody>
                    <a:bodyPr/>
                    <a:lstStyle/>
                    <a:p>
                      <a:pPr marL="0" marR="0" algn="just" rtl="0">
                        <a:spcBef>
                          <a:spcPts val="300"/>
                        </a:spcBef>
                        <a:spcAft>
                          <a:spcPts val="600"/>
                        </a:spcAft>
                      </a:pPr>
                      <a:r>
                        <a:rPr lang="en-GB" sz="1600" dirty="0">
                          <a:effectLst/>
                        </a:rPr>
                        <a:t>1.2 The vision and mission are appropriate for the institutional type and programmes on offer; are aligned with the national priorities and strategies of the Kingdom of Bahrain; and reflect the core functions of the institution and its values.</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rtl="0">
                        <a:spcBef>
                          <a:spcPts val="300"/>
                        </a:spcBef>
                        <a:spcAft>
                          <a:spcPts val="600"/>
                        </a:spcAft>
                      </a:pPr>
                      <a:r>
                        <a:rPr lang="en-GB" sz="2000" b="1" dirty="0">
                          <a:effectLst/>
                        </a:rPr>
                        <a:t>✓</a:t>
                      </a:r>
                      <a:r>
                        <a:rPr lang="en-GB" sz="1600" dirty="0">
                          <a:effectLst/>
                        </a:rPr>
                        <a:t> </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spcBef>
                          <a:spcPts val="300"/>
                        </a:spcBef>
                        <a:spcAft>
                          <a:spcPts val="600"/>
                        </a:spcAft>
                      </a:pPr>
                      <a:r>
                        <a:rPr lang="en-GB" sz="1600">
                          <a:effectLst/>
                        </a:rPr>
                        <a:t> </a:t>
                      </a:r>
                      <a:endParaRPr lang="en-US" sz="160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73870348"/>
                  </a:ext>
                </a:extLst>
              </a:tr>
              <a:tr h="496139">
                <a:tc>
                  <a:txBody>
                    <a:bodyPr/>
                    <a:lstStyle/>
                    <a:p>
                      <a:pPr marL="0" marR="0" algn="just" rtl="0">
                        <a:spcBef>
                          <a:spcPts val="300"/>
                        </a:spcBef>
                        <a:spcAft>
                          <a:spcPts val="600"/>
                        </a:spcAft>
                      </a:pPr>
                      <a:r>
                        <a:rPr lang="en-GB" sz="1600" dirty="0">
                          <a:effectLst/>
                        </a:rPr>
                        <a:t>1.3 The institution involves internal and external stakeholders in the development of the vision, mission, and values of the institution.</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rtl="0">
                        <a:spcBef>
                          <a:spcPts val="300"/>
                        </a:spcBef>
                        <a:spcAft>
                          <a:spcPts val="600"/>
                        </a:spcAft>
                      </a:pPr>
                      <a:r>
                        <a:rPr lang="en-GB" sz="1600">
                          <a:effectLst/>
                        </a:rPr>
                        <a:t> </a:t>
                      </a:r>
                      <a:endParaRPr lang="en-US" sz="160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spcBef>
                          <a:spcPts val="300"/>
                        </a:spcBef>
                        <a:spcAft>
                          <a:spcPts val="600"/>
                        </a:spcAft>
                      </a:pPr>
                      <a:r>
                        <a:rPr lang="en-GB" sz="1600" dirty="0">
                          <a:effectLst/>
                        </a:rPr>
                        <a:t> X</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92663182"/>
                  </a:ext>
                </a:extLst>
              </a:tr>
              <a:tr h="992281">
                <a:tc>
                  <a:txBody>
                    <a:bodyPr/>
                    <a:lstStyle/>
                    <a:p>
                      <a:pPr marL="0" marR="0" algn="just" rtl="0">
                        <a:spcBef>
                          <a:spcPts val="300"/>
                        </a:spcBef>
                        <a:spcAft>
                          <a:spcPts val="600"/>
                        </a:spcAft>
                      </a:pPr>
                      <a:r>
                        <a:rPr lang="en-GB" sz="1600" dirty="0">
                          <a:effectLst/>
                        </a:rPr>
                        <a:t>1.4 There is a process which ensures, a regular review of the vision and mission that takes into account the national, regional and international context with respect to trends in higher education and programme offerings.</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tc>
                <a:tc>
                  <a:txBody>
                    <a:bodyPr/>
                    <a:lstStyle/>
                    <a:p>
                      <a:pPr marL="0" marR="0" algn="ctr" rtl="0">
                        <a:spcBef>
                          <a:spcPts val="300"/>
                        </a:spcBef>
                        <a:spcAft>
                          <a:spcPts val="600"/>
                        </a:spcAft>
                      </a:pPr>
                      <a:r>
                        <a:rPr lang="en-GB" sz="2000" b="1" dirty="0">
                          <a:effectLst/>
                        </a:rPr>
                        <a:t>✓</a:t>
                      </a:r>
                      <a:r>
                        <a:rPr lang="en-GB" sz="1600" dirty="0">
                          <a:effectLst/>
                        </a:rPr>
                        <a:t> </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rtl="1">
                        <a:spcBef>
                          <a:spcPts val="300"/>
                        </a:spcBef>
                        <a:spcAft>
                          <a:spcPts val="600"/>
                        </a:spcAft>
                      </a:pPr>
                      <a:r>
                        <a:rPr lang="en-GB" sz="1600" dirty="0">
                          <a:effectLst/>
                        </a:rPr>
                        <a:t> </a:t>
                      </a: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32698247"/>
                  </a:ext>
                </a:extLst>
              </a:tr>
            </a:tbl>
          </a:graphicData>
        </a:graphic>
      </p:graphicFrame>
    </p:spTree>
    <p:extLst>
      <p:ext uri="{BB962C8B-B14F-4D97-AF65-F5344CB8AC3E}">
        <p14:creationId xmlns:p14="http://schemas.microsoft.com/office/powerpoint/2010/main" val="6324390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DEB1559-AA5A-F489-F7AF-5784DD949FE5}"/>
              </a:ext>
            </a:extLst>
          </p:cNvPr>
          <p:cNvSpPr/>
          <p:nvPr/>
        </p:nvSpPr>
        <p:spPr>
          <a:xfrm>
            <a:off x="108566" y="703937"/>
            <a:ext cx="2724804" cy="5509200"/>
          </a:xfrm>
          <a:prstGeom prst="rect">
            <a:avLst/>
          </a:prstGeom>
          <a:noFill/>
        </p:spPr>
        <p:txBody>
          <a:bodyPr wrap="square" lIns="91440" tIns="45720" rIns="91440" bIns="45720">
            <a:spAutoFit/>
          </a:bodyPr>
          <a:lstStyle/>
          <a:p>
            <a:endParaRPr lang="en-US" sz="22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a:p>
            <a:r>
              <a:rPr lang="en-US" sz="22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Step (3)</a:t>
            </a:r>
          </a:p>
          <a:p>
            <a:endParaRPr lang="en-US" sz="22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a:p>
            <a:r>
              <a:rPr lang="en-US" sz="22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Check if your institution has sufficient evidence to support your claims.</a:t>
            </a:r>
          </a:p>
          <a:p>
            <a:endParaRPr lang="en-US" sz="22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a:p>
            <a:r>
              <a:rPr lang="en-US" sz="22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Appendix B in the Institutional Review Handbook can assist you in identifying the types of evidence required.</a:t>
            </a:r>
          </a:p>
        </p:txBody>
      </p:sp>
      <p:graphicFrame>
        <p:nvGraphicFramePr>
          <p:cNvPr id="8" name="Table 7">
            <a:extLst>
              <a:ext uri="{FF2B5EF4-FFF2-40B4-BE49-F238E27FC236}">
                <a16:creationId xmlns:a16="http://schemas.microsoft.com/office/drawing/2014/main" id="{F7F60532-25AD-DC3A-5D7B-2404EB386161}"/>
              </a:ext>
            </a:extLst>
          </p:cNvPr>
          <p:cNvGraphicFramePr>
            <a:graphicFrameLocks noGrp="1"/>
          </p:cNvGraphicFramePr>
          <p:nvPr>
            <p:extLst>
              <p:ext uri="{D42A27DB-BD31-4B8C-83A1-F6EECF244321}">
                <p14:modId xmlns:p14="http://schemas.microsoft.com/office/powerpoint/2010/main" val="3077925278"/>
              </p:ext>
            </p:extLst>
          </p:nvPr>
        </p:nvGraphicFramePr>
        <p:xfrm>
          <a:off x="4232322" y="548647"/>
          <a:ext cx="7146877" cy="2392680"/>
        </p:xfrm>
        <a:graphic>
          <a:graphicData uri="http://schemas.openxmlformats.org/drawingml/2006/table">
            <a:tbl>
              <a:tblPr firstRow="1" firstCol="1" bandRow="1">
                <a:tableStyleId>{5C22544A-7EE6-4342-B048-85BDC9FD1C3A}</a:tableStyleId>
              </a:tblPr>
              <a:tblGrid>
                <a:gridCol w="6253043">
                  <a:extLst>
                    <a:ext uri="{9D8B030D-6E8A-4147-A177-3AD203B41FA5}">
                      <a16:colId xmlns:a16="http://schemas.microsoft.com/office/drawing/2014/main" val="2222160711"/>
                    </a:ext>
                  </a:extLst>
                </a:gridCol>
                <a:gridCol w="893834">
                  <a:extLst>
                    <a:ext uri="{9D8B030D-6E8A-4147-A177-3AD203B41FA5}">
                      <a16:colId xmlns:a16="http://schemas.microsoft.com/office/drawing/2014/main" val="1095135754"/>
                    </a:ext>
                  </a:extLst>
                </a:gridCol>
              </a:tblGrid>
              <a:tr h="2188350">
                <a:tc>
                  <a:txBody>
                    <a:bodyPr/>
                    <a:lstStyle/>
                    <a:p>
                      <a:pPr marL="0" marR="0" algn="just" rtl="0">
                        <a:spcBef>
                          <a:spcPts val="1200"/>
                        </a:spcBef>
                        <a:spcAft>
                          <a:spcPts val="600"/>
                        </a:spcAft>
                      </a:pPr>
                      <a:r>
                        <a:rPr lang="en-GB" sz="1600" u="sng" dirty="0">
                          <a:solidFill>
                            <a:schemeClr val="tx1"/>
                          </a:solidFill>
                          <a:effectLst/>
                          <a:latin typeface="Graphik Arabic Regular" pitchFamily="2" charset="-78"/>
                          <a:cs typeface="Graphik Arabic Regular" pitchFamily="2" charset="-78"/>
                        </a:rPr>
                        <a:t>Example (1)</a:t>
                      </a:r>
                      <a:endParaRPr lang="en-US" sz="1600" dirty="0">
                        <a:solidFill>
                          <a:schemeClr val="tx1"/>
                        </a:solidFill>
                        <a:effectLst/>
                        <a:latin typeface="Graphik Arabic Regular" pitchFamily="2" charset="-78"/>
                        <a:cs typeface="Graphik Arabic Regular" pitchFamily="2" charset="-78"/>
                      </a:endParaRPr>
                    </a:p>
                    <a:p>
                      <a:pPr marL="0" marR="0" algn="just" rtl="0">
                        <a:spcBef>
                          <a:spcPts val="1200"/>
                        </a:spcBef>
                        <a:spcAft>
                          <a:spcPts val="600"/>
                        </a:spcAft>
                      </a:pPr>
                      <a:r>
                        <a:rPr lang="en-GB" sz="1600" u="sng" dirty="0">
                          <a:solidFill>
                            <a:schemeClr val="tx1"/>
                          </a:solidFill>
                          <a:effectLst/>
                          <a:latin typeface="Graphik Arabic Regular" pitchFamily="2" charset="-78"/>
                          <a:cs typeface="Graphik Arabic Regular" pitchFamily="2" charset="-78"/>
                        </a:rPr>
                        <a:t>Indicator 1 – Vision, Mission and Values</a:t>
                      </a:r>
                      <a:endParaRPr lang="en-US" sz="1600" dirty="0">
                        <a:solidFill>
                          <a:schemeClr val="tx1"/>
                        </a:solidFill>
                        <a:effectLst/>
                        <a:latin typeface="Graphik Arabic Regular" pitchFamily="2" charset="-78"/>
                        <a:cs typeface="Graphik Arabic Regular" pitchFamily="2" charset="-78"/>
                      </a:endParaRPr>
                    </a:p>
                    <a:p>
                      <a:pPr marL="0" marR="0" algn="just" rtl="0">
                        <a:spcBef>
                          <a:spcPts val="1200"/>
                        </a:spcBef>
                        <a:spcAft>
                          <a:spcPts val="600"/>
                        </a:spcAft>
                      </a:pPr>
                      <a:r>
                        <a:rPr lang="en-GB" sz="1600" dirty="0">
                          <a:solidFill>
                            <a:schemeClr val="tx1"/>
                          </a:solidFill>
                          <a:effectLst/>
                          <a:latin typeface="Graphik Arabic Regular" pitchFamily="2" charset="-78"/>
                          <a:cs typeface="Graphik Arabic Regular" pitchFamily="2" charset="-78"/>
                        </a:rPr>
                        <a:t>The institution has clearly stated vision, mission and values that are appropriate for the institutional type and the programmes offered; and these align with the national priorities of the Kingdom of Bahrain.</a:t>
                      </a:r>
                    </a:p>
                    <a:p>
                      <a:pPr marL="0" marR="0" algn="just" rtl="0">
                        <a:spcBef>
                          <a:spcPts val="1200"/>
                        </a:spcBef>
                        <a:spcAft>
                          <a:spcPts val="600"/>
                        </a:spcAft>
                      </a:pPr>
                      <a:endParaRPr lang="en-US" sz="1600" dirty="0">
                        <a:solidFill>
                          <a:schemeClr val="tx1"/>
                        </a:solidFill>
                        <a:effectLst/>
                        <a:latin typeface="Graphik Arabic Regular" pitchFamily="2" charset="-78"/>
                        <a:ea typeface="Calibri" panose="020F0502020204030204" pitchFamily="34" charset="0"/>
                        <a:cs typeface="Graphik Arabic Regular" pitchFamily="2" charset="-78"/>
                      </a:endParaRPr>
                    </a:p>
                  </a:txBody>
                  <a:tcPr marL="68580" marR="68580" marT="0" marB="0" anchor="ctr">
                    <a:solidFill>
                      <a:schemeClr val="bg1"/>
                    </a:solidFill>
                  </a:tcPr>
                </a:tc>
                <a:tc>
                  <a:txBody>
                    <a:bodyPr/>
                    <a:lstStyle/>
                    <a:p>
                      <a:pPr marL="0" marR="0" algn="ctr" rtl="0">
                        <a:spcBef>
                          <a:spcPts val="300"/>
                        </a:spcBef>
                        <a:spcAft>
                          <a:spcPts val="600"/>
                        </a:spcAft>
                      </a:pPr>
                      <a:r>
                        <a:rPr lang="en-GB" sz="1600" dirty="0">
                          <a:solidFill>
                            <a:schemeClr val="tx1"/>
                          </a:solidFill>
                          <a:effectLst/>
                          <a:latin typeface="Graphik Arabic Regular" pitchFamily="2" charset="-78"/>
                          <a:cs typeface="Graphik Arabic Regular" pitchFamily="2" charset="-78"/>
                        </a:rPr>
                        <a:t> </a:t>
                      </a:r>
                      <a:endParaRPr lang="en-US" sz="1600" dirty="0">
                        <a:solidFill>
                          <a:schemeClr val="tx1"/>
                        </a:solidFill>
                        <a:effectLst/>
                        <a:latin typeface="Graphik Arabic Regular" pitchFamily="2" charset="-78"/>
                        <a:ea typeface="Calibri" panose="020F0502020204030204" pitchFamily="34" charset="0"/>
                        <a:cs typeface="Graphik Arabic Regular" pitchFamily="2" charset="-78"/>
                      </a:endParaRPr>
                    </a:p>
                  </a:txBody>
                  <a:tcPr marL="68580" marR="68580" marT="0" marB="0" anchor="ctr">
                    <a:solidFill>
                      <a:schemeClr val="bg1"/>
                    </a:solidFill>
                  </a:tcPr>
                </a:tc>
                <a:extLst>
                  <a:ext uri="{0D108BD9-81ED-4DB2-BD59-A6C34878D82A}">
                    <a16:rowId xmlns:a16="http://schemas.microsoft.com/office/drawing/2014/main" val="81408707"/>
                  </a:ext>
                </a:extLst>
              </a:tr>
            </a:tbl>
          </a:graphicData>
        </a:graphic>
      </p:graphicFrame>
      <p:graphicFrame>
        <p:nvGraphicFramePr>
          <p:cNvPr id="2" name="Object 1">
            <a:extLst>
              <a:ext uri="{FF2B5EF4-FFF2-40B4-BE49-F238E27FC236}">
                <a16:creationId xmlns:a16="http://schemas.microsoft.com/office/drawing/2014/main" id="{BFBD77D6-FAC7-1E36-5785-960F205622A7}"/>
              </a:ext>
            </a:extLst>
          </p:cNvPr>
          <p:cNvGraphicFramePr>
            <a:graphicFrameLocks noChangeAspect="1"/>
          </p:cNvGraphicFramePr>
          <p:nvPr>
            <p:extLst>
              <p:ext uri="{D42A27DB-BD31-4B8C-83A1-F6EECF244321}">
                <p14:modId xmlns:p14="http://schemas.microsoft.com/office/powerpoint/2010/main" val="3002277781"/>
              </p:ext>
            </p:extLst>
          </p:nvPr>
        </p:nvGraphicFramePr>
        <p:xfrm>
          <a:off x="4232322" y="3458537"/>
          <a:ext cx="6393969" cy="3229276"/>
        </p:xfrm>
        <a:graphic>
          <a:graphicData uri="http://schemas.openxmlformats.org/presentationml/2006/ole">
            <mc:AlternateContent xmlns:mc="http://schemas.openxmlformats.org/markup-compatibility/2006">
              <mc:Choice xmlns:v="urn:schemas-microsoft-com:vml" Requires="v">
                <p:oleObj name="Document" r:id="rId2" imgW="5956042" imgH="3192055" progId="Word.Document.12">
                  <p:embed/>
                </p:oleObj>
              </mc:Choice>
              <mc:Fallback>
                <p:oleObj name="Document" r:id="rId2" imgW="5956042" imgH="3192055" progId="Word.Document.12">
                  <p:embed/>
                  <p:pic>
                    <p:nvPicPr>
                      <p:cNvPr id="2" name="Object 1">
                        <a:extLst>
                          <a:ext uri="{FF2B5EF4-FFF2-40B4-BE49-F238E27FC236}">
                            <a16:creationId xmlns:a16="http://schemas.microsoft.com/office/drawing/2014/main" id="{BFBD77D6-FAC7-1E36-5785-960F205622A7}"/>
                          </a:ext>
                        </a:extLst>
                      </p:cNvPr>
                      <p:cNvPicPr/>
                      <p:nvPr/>
                    </p:nvPicPr>
                    <p:blipFill>
                      <a:blip r:embed="rId3"/>
                      <a:stretch>
                        <a:fillRect/>
                      </a:stretch>
                    </p:blipFill>
                    <p:spPr>
                      <a:xfrm>
                        <a:off x="4232322" y="3458537"/>
                        <a:ext cx="6393969" cy="3229276"/>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424C6A76-4324-F7A9-2BA1-8BA7788F71EA}"/>
              </a:ext>
            </a:extLst>
          </p:cNvPr>
          <p:cNvSpPr txBox="1"/>
          <p:nvPr/>
        </p:nvSpPr>
        <p:spPr>
          <a:xfrm>
            <a:off x="4232322" y="2766040"/>
            <a:ext cx="6096000" cy="923330"/>
          </a:xfrm>
          <a:prstGeom prst="rect">
            <a:avLst/>
          </a:prstGeom>
          <a:noFill/>
        </p:spPr>
        <p:txBody>
          <a:bodyPr wrap="square">
            <a:spAutoFit/>
          </a:bodyPr>
          <a:lstStyle/>
          <a:p>
            <a:pPr algn="ctr"/>
            <a:r>
              <a:rPr lang="en-GB" sz="1800" b="1" dirty="0">
                <a:effectLst/>
                <a:latin typeface="Graphik Arabic Regular" pitchFamily="2" charset="-78"/>
                <a:ea typeface="Times New Roman" panose="02020603050405020304" pitchFamily="18" charset="0"/>
                <a:cs typeface="Graphik Arabic Regular" pitchFamily="2" charset="-78"/>
              </a:rPr>
              <a:t>Appendix B: Supporting Material </a:t>
            </a:r>
            <a:r>
              <a:rPr lang="en-US" sz="1800" u="sng" dirty="0">
                <a:solidFill>
                  <a:schemeClr val="accent5">
                    <a:lumMod val="75000"/>
                  </a:schemeClr>
                </a:solidFill>
                <a:effectLst/>
                <a:latin typeface="Graphik Arabic Regular" pitchFamily="2" charset="-78"/>
                <a:ea typeface="Aptos" panose="020B0004020202020204" pitchFamily="34" charset="0"/>
                <a:cs typeface="Graphik Arabic Regular" pitchFamily="2" charset="-78"/>
                <a:hlinkClick r:id="rId4">
                  <a:extLst>
                    <a:ext uri="{A12FA001-AC4F-418D-AE19-62706E023703}">
                      <ahyp:hlinkClr xmlns:ahyp="http://schemas.microsoft.com/office/drawing/2018/hyperlinkcolor" val="tx"/>
                    </a:ext>
                  </a:extLst>
                </a:hlinkClick>
              </a:rPr>
              <a:t>https://online.fliphtml5.com/mghkl/wcpj/</a:t>
            </a:r>
            <a:endParaRPr lang="en-US" sz="1800" dirty="0">
              <a:solidFill>
                <a:schemeClr val="accent5">
                  <a:lumMod val="75000"/>
                </a:schemeClr>
              </a:solidFill>
              <a:effectLst/>
              <a:latin typeface="Graphik Arabic Regular" pitchFamily="2" charset="-78"/>
              <a:ea typeface="Aptos" panose="020B0004020202020204" pitchFamily="34" charset="0"/>
              <a:cs typeface="Graphik Arabic Regular" pitchFamily="2" charset="-78"/>
            </a:endParaRPr>
          </a:p>
          <a:p>
            <a:endParaRPr lang="en-US" dirty="0">
              <a:latin typeface="Graphik Arabic Regular" pitchFamily="2" charset="-78"/>
              <a:cs typeface="Graphik Arabic Regular" pitchFamily="2" charset="-78"/>
            </a:endParaRPr>
          </a:p>
        </p:txBody>
      </p:sp>
    </p:spTree>
    <p:extLst>
      <p:ext uri="{BB962C8B-B14F-4D97-AF65-F5344CB8AC3E}">
        <p14:creationId xmlns:p14="http://schemas.microsoft.com/office/powerpoint/2010/main" val="2581877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F7F60532-25AD-DC3A-5D7B-2404EB386161}"/>
              </a:ext>
            </a:extLst>
          </p:cNvPr>
          <p:cNvGraphicFramePr>
            <a:graphicFrameLocks noGrp="1"/>
          </p:cNvGraphicFramePr>
          <p:nvPr>
            <p:extLst>
              <p:ext uri="{D42A27DB-BD31-4B8C-83A1-F6EECF244321}">
                <p14:modId xmlns:p14="http://schemas.microsoft.com/office/powerpoint/2010/main" val="2083387736"/>
              </p:ext>
            </p:extLst>
          </p:nvPr>
        </p:nvGraphicFramePr>
        <p:xfrm>
          <a:off x="4273616" y="544668"/>
          <a:ext cx="6631807" cy="6019769"/>
        </p:xfrm>
        <a:graphic>
          <a:graphicData uri="http://schemas.openxmlformats.org/drawingml/2006/table">
            <a:tbl>
              <a:tblPr firstRow="1" firstCol="1" bandRow="1">
                <a:tableStyleId>{5C22544A-7EE6-4342-B048-85BDC9FD1C3A}</a:tableStyleId>
              </a:tblPr>
              <a:tblGrid>
                <a:gridCol w="5577309">
                  <a:extLst>
                    <a:ext uri="{9D8B030D-6E8A-4147-A177-3AD203B41FA5}">
                      <a16:colId xmlns:a16="http://schemas.microsoft.com/office/drawing/2014/main" val="2222160711"/>
                    </a:ext>
                  </a:extLst>
                </a:gridCol>
                <a:gridCol w="1054498">
                  <a:extLst>
                    <a:ext uri="{9D8B030D-6E8A-4147-A177-3AD203B41FA5}">
                      <a16:colId xmlns:a16="http://schemas.microsoft.com/office/drawing/2014/main" val="1095135754"/>
                    </a:ext>
                  </a:extLst>
                </a:gridCol>
              </a:tblGrid>
              <a:tr h="2186909">
                <a:tc>
                  <a:txBody>
                    <a:bodyPr/>
                    <a:lstStyle/>
                    <a:p>
                      <a:pPr marL="0" marR="0" algn="just" rtl="0">
                        <a:spcBef>
                          <a:spcPts val="1200"/>
                        </a:spcBef>
                        <a:spcAft>
                          <a:spcPts val="600"/>
                        </a:spcAft>
                      </a:pPr>
                      <a:r>
                        <a:rPr lang="en-GB" sz="1600" u="sng" dirty="0">
                          <a:solidFill>
                            <a:schemeClr val="tx1"/>
                          </a:solidFill>
                          <a:effectLst/>
                          <a:latin typeface="Graphik Arabic Regular" pitchFamily="2" charset="-78"/>
                          <a:cs typeface="Graphik Arabic Regular" pitchFamily="2" charset="-78"/>
                        </a:rPr>
                        <a:t>Example (1)</a:t>
                      </a:r>
                      <a:endParaRPr lang="en-US" sz="1600" dirty="0">
                        <a:solidFill>
                          <a:schemeClr val="tx1"/>
                        </a:solidFill>
                        <a:effectLst/>
                        <a:latin typeface="Graphik Arabic Regular" pitchFamily="2" charset="-78"/>
                        <a:cs typeface="Graphik Arabic Regular" pitchFamily="2" charset="-78"/>
                      </a:endParaRPr>
                    </a:p>
                    <a:p>
                      <a:pPr marL="0" marR="0" algn="just" rtl="0">
                        <a:spcBef>
                          <a:spcPts val="1200"/>
                        </a:spcBef>
                        <a:spcAft>
                          <a:spcPts val="600"/>
                        </a:spcAft>
                      </a:pPr>
                      <a:r>
                        <a:rPr lang="en-GB" sz="1600" u="sng" dirty="0">
                          <a:solidFill>
                            <a:schemeClr val="tx1"/>
                          </a:solidFill>
                          <a:effectLst/>
                          <a:latin typeface="Graphik Arabic Regular" pitchFamily="2" charset="-78"/>
                          <a:cs typeface="Graphik Arabic Regular" pitchFamily="2" charset="-78"/>
                        </a:rPr>
                        <a:t>Indicator 1 – Vision, Mission and Values</a:t>
                      </a:r>
                      <a:endParaRPr lang="en-US" sz="1600" dirty="0">
                        <a:solidFill>
                          <a:schemeClr val="tx1"/>
                        </a:solidFill>
                        <a:effectLst/>
                        <a:latin typeface="Graphik Arabic Regular" pitchFamily="2" charset="-78"/>
                        <a:cs typeface="Graphik Arabic Regular" pitchFamily="2" charset="-78"/>
                      </a:endParaRPr>
                    </a:p>
                    <a:p>
                      <a:pPr marL="0" marR="0" algn="just" rtl="0">
                        <a:spcBef>
                          <a:spcPts val="1200"/>
                        </a:spcBef>
                        <a:spcAft>
                          <a:spcPts val="600"/>
                        </a:spcAft>
                      </a:pPr>
                      <a:r>
                        <a:rPr lang="en-GB" sz="1600" dirty="0">
                          <a:solidFill>
                            <a:schemeClr val="tx1"/>
                          </a:solidFill>
                          <a:effectLst/>
                          <a:latin typeface="Graphik Arabic Regular" pitchFamily="2" charset="-78"/>
                          <a:cs typeface="Graphik Arabic Regular" pitchFamily="2" charset="-78"/>
                        </a:rPr>
                        <a:t>The institution has clearly stated vision, mission and values that are appropriate for the institutional type and the programmes offered; and these align with the national priorities of the Kingdom of Bahrain.</a:t>
                      </a:r>
                      <a:endParaRPr lang="en-US" sz="1600" dirty="0">
                        <a:solidFill>
                          <a:schemeClr val="tx1"/>
                        </a:solidFill>
                        <a:effectLst/>
                        <a:latin typeface="Graphik Arabic Regular" pitchFamily="2" charset="-78"/>
                        <a:ea typeface="Calibri" panose="020F0502020204030204" pitchFamily="34" charset="0"/>
                        <a:cs typeface="Graphik Arabic Regular" pitchFamily="2" charset="-78"/>
                      </a:endParaRPr>
                    </a:p>
                  </a:txBody>
                  <a:tcPr marL="68580" marR="68580" marT="0" marB="0" anchor="ctr">
                    <a:solidFill>
                      <a:schemeClr val="bg1"/>
                    </a:solidFill>
                  </a:tcPr>
                </a:tc>
                <a:tc>
                  <a:txBody>
                    <a:bodyPr/>
                    <a:lstStyle/>
                    <a:p>
                      <a:pPr marL="0" marR="0" algn="ctr" rtl="0">
                        <a:spcBef>
                          <a:spcPts val="300"/>
                        </a:spcBef>
                        <a:spcAft>
                          <a:spcPts val="600"/>
                        </a:spcAft>
                      </a:pPr>
                      <a:r>
                        <a:rPr lang="en-GB" sz="1600" dirty="0">
                          <a:solidFill>
                            <a:schemeClr val="tx1"/>
                          </a:solidFill>
                          <a:effectLst/>
                        </a:rPr>
                        <a:t> </a:t>
                      </a:r>
                      <a:endParaRPr lang="en-US" sz="16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81408707"/>
                  </a:ext>
                </a:extLst>
              </a:tr>
              <a:tr h="637944">
                <a:tc>
                  <a:txBody>
                    <a:bodyPr/>
                    <a:lstStyle/>
                    <a:p>
                      <a:pPr marL="0" marR="0" algn="ctr" rtl="0">
                        <a:lnSpc>
                          <a:spcPts val="1800"/>
                        </a:lnSpc>
                        <a:spcBef>
                          <a:spcPts val="300"/>
                        </a:spcBef>
                        <a:spcAft>
                          <a:spcPts val="0"/>
                        </a:spcAft>
                      </a:pPr>
                      <a:r>
                        <a:rPr lang="en-GB" sz="1600" dirty="0">
                          <a:effectLst/>
                          <a:latin typeface="Graphik Arabic Regular" pitchFamily="2" charset="-78"/>
                          <a:cs typeface="Graphik Arabic Regular" pitchFamily="2" charset="-78"/>
                        </a:rPr>
                        <a:t>Narrative</a:t>
                      </a:r>
                    </a:p>
                  </a:txBody>
                  <a:tcPr marL="68580" marR="68580" marT="0" marB="0" anchor="ctr">
                    <a:solidFill>
                      <a:schemeClr val="accent1">
                        <a:lumMod val="75000"/>
                      </a:schemeClr>
                    </a:solidFill>
                  </a:tcPr>
                </a:tc>
                <a:tc>
                  <a:txBody>
                    <a:bodyPr/>
                    <a:lstStyle/>
                    <a:p>
                      <a:pPr marL="0" marR="0" algn="ctr" rtl="1">
                        <a:lnSpc>
                          <a:spcPts val="1800"/>
                        </a:lnSpc>
                        <a:spcBef>
                          <a:spcPts val="300"/>
                        </a:spcBef>
                        <a:spcAft>
                          <a:spcPts val="0"/>
                        </a:spcAft>
                      </a:pPr>
                      <a:r>
                        <a:rPr lang="en-GB" sz="1400" dirty="0">
                          <a:solidFill>
                            <a:schemeClr val="bg1"/>
                          </a:solidFill>
                          <a:effectLst/>
                          <a:latin typeface="Graphik Arabic Regular" pitchFamily="2" charset="-78"/>
                          <a:cs typeface="Graphik Arabic Regular" pitchFamily="2" charset="-78"/>
                        </a:rPr>
                        <a:t>Evidence </a:t>
                      </a:r>
                    </a:p>
                    <a:p>
                      <a:pPr marL="0" marR="0" algn="ctr" rtl="1">
                        <a:lnSpc>
                          <a:spcPts val="1800"/>
                        </a:lnSpc>
                        <a:spcBef>
                          <a:spcPts val="300"/>
                        </a:spcBef>
                        <a:spcAft>
                          <a:spcPts val="0"/>
                        </a:spcAft>
                      </a:pPr>
                      <a:r>
                        <a:rPr lang="en-GB" sz="1400" dirty="0">
                          <a:solidFill>
                            <a:schemeClr val="bg1"/>
                          </a:solidFill>
                          <a:effectLst/>
                          <a:latin typeface="Graphik Arabic Regular" pitchFamily="2" charset="-78"/>
                          <a:cs typeface="Graphik Arabic Regular" pitchFamily="2" charset="-78"/>
                        </a:rPr>
                        <a:t>Code &amp; No.</a:t>
                      </a:r>
                      <a:endParaRPr lang="en-US" sz="1400" dirty="0">
                        <a:solidFill>
                          <a:schemeClr val="bg1"/>
                        </a:solidFill>
                        <a:effectLst/>
                        <a:latin typeface="Graphik Arabic Regular" pitchFamily="2" charset="-78"/>
                        <a:ea typeface="Calibri" panose="020F0502020204030204" pitchFamily="34" charset="0"/>
                        <a:cs typeface="Graphik Arabic Regular" pitchFamily="2" charset="-78"/>
                      </a:endParaRPr>
                    </a:p>
                  </a:txBody>
                  <a:tcPr marL="68580" marR="68580" marT="0" marB="0" anchor="ctr">
                    <a:solidFill>
                      <a:schemeClr val="accent1">
                        <a:lumMod val="75000"/>
                      </a:schemeClr>
                    </a:solidFill>
                  </a:tcPr>
                </a:tc>
                <a:extLst>
                  <a:ext uri="{0D108BD9-81ED-4DB2-BD59-A6C34878D82A}">
                    <a16:rowId xmlns:a16="http://schemas.microsoft.com/office/drawing/2014/main" val="4095294416"/>
                  </a:ext>
                </a:extLst>
              </a:tr>
              <a:tr h="2943810">
                <a:tc>
                  <a:txBody>
                    <a:bodyPr/>
                    <a:lstStyle/>
                    <a:p>
                      <a:pPr marL="0" marR="0" algn="just" rtl="0">
                        <a:spcBef>
                          <a:spcPts val="300"/>
                        </a:spcBef>
                        <a:spcAft>
                          <a:spcPts val="600"/>
                        </a:spcAft>
                      </a:pP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p>
                      <a:pPr marL="0" marR="0" algn="just" rtl="0">
                        <a:spcBef>
                          <a:spcPts val="300"/>
                        </a:spcBef>
                        <a:spcAft>
                          <a:spcPts val="600"/>
                        </a:spcAft>
                      </a:pPr>
                      <a:r>
                        <a:rPr lang="en-US" sz="16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1.1</a:t>
                      </a:r>
                    </a:p>
                    <a:p>
                      <a:pPr marL="0" marR="0" algn="just" rtl="0">
                        <a:spcBef>
                          <a:spcPts val="300"/>
                        </a:spcBef>
                        <a:spcAft>
                          <a:spcPts val="600"/>
                        </a:spcAft>
                      </a:pPr>
                      <a:endParaRPr lang="en-US" sz="16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endParaRPr>
                    </a:p>
                    <a:p>
                      <a:pPr marL="0" marR="0" algn="just" rtl="0">
                        <a:spcBef>
                          <a:spcPts val="300"/>
                        </a:spcBef>
                        <a:spcAft>
                          <a:spcPts val="600"/>
                        </a:spcAft>
                      </a:pPr>
                      <a:r>
                        <a:rPr lang="en-US" sz="16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1.2</a:t>
                      </a:r>
                    </a:p>
                    <a:p>
                      <a:pPr marL="0" marR="0" algn="just" rtl="0">
                        <a:spcBef>
                          <a:spcPts val="300"/>
                        </a:spcBef>
                        <a:spcAft>
                          <a:spcPts val="600"/>
                        </a:spcAft>
                      </a:pPr>
                      <a:endParaRPr lang="en-US" sz="16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endParaRPr>
                    </a:p>
                    <a:p>
                      <a:pPr marL="0" marR="0" algn="just" rtl="0">
                        <a:spcBef>
                          <a:spcPts val="300"/>
                        </a:spcBef>
                        <a:spcAft>
                          <a:spcPts val="600"/>
                        </a:spcAft>
                      </a:pPr>
                      <a:r>
                        <a:rPr lang="en-US" sz="16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1.3</a:t>
                      </a:r>
                    </a:p>
                    <a:p>
                      <a:pPr marL="0" marR="0" algn="just" rtl="0">
                        <a:spcBef>
                          <a:spcPts val="300"/>
                        </a:spcBef>
                        <a:spcAft>
                          <a:spcPts val="600"/>
                        </a:spcAft>
                      </a:pPr>
                      <a:endParaRPr lang="en-US" sz="16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endParaRPr>
                    </a:p>
                    <a:p>
                      <a:pPr marL="0" marR="0" algn="just" rtl="0">
                        <a:spcBef>
                          <a:spcPts val="300"/>
                        </a:spcBef>
                        <a:spcAft>
                          <a:spcPts val="600"/>
                        </a:spcAft>
                      </a:pPr>
                      <a:r>
                        <a:rPr lang="en-US" sz="1600" dirty="0">
                          <a:solidFill>
                            <a:schemeClr val="tx1"/>
                          </a:solidFill>
                          <a:effectLst/>
                          <a:latin typeface="Palatino Linotype" panose="02040502050505030304" pitchFamily="18" charset="0"/>
                          <a:ea typeface="Calibri" panose="020F0502020204030204" pitchFamily="34" charset="0"/>
                          <a:cs typeface="Arial" panose="020B0604020202020204" pitchFamily="34" charset="0"/>
                        </a:rPr>
                        <a:t>1.4</a:t>
                      </a:r>
                    </a:p>
                    <a:p>
                      <a:pPr marL="0" marR="0" algn="just" rtl="0">
                        <a:spcBef>
                          <a:spcPts val="300"/>
                        </a:spcBef>
                        <a:spcAft>
                          <a:spcPts val="600"/>
                        </a:spcAft>
                      </a:pP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solidFill>
                      <a:schemeClr val="tx2">
                        <a:lumMod val="10000"/>
                        <a:lumOff val="90000"/>
                      </a:schemeClr>
                    </a:solidFill>
                  </a:tcPr>
                </a:tc>
                <a:tc>
                  <a:txBody>
                    <a:bodyPr/>
                    <a:lstStyle/>
                    <a:p>
                      <a:pPr marL="0" marR="0" algn="ctr" rtl="0">
                        <a:spcBef>
                          <a:spcPts val="300"/>
                        </a:spcBef>
                        <a:spcAft>
                          <a:spcPts val="600"/>
                        </a:spcAft>
                      </a:pPr>
                      <a:endParaRPr lang="en-US" sz="1600" dirty="0">
                        <a:effectLst/>
                        <a:latin typeface="Palatino Linotype" panose="02040502050505030304" pitchFamily="18" charset="0"/>
                        <a:ea typeface="Calibri" panose="020F0502020204030204" pitchFamily="34" charset="0"/>
                        <a:cs typeface="Arial" panose="020B0604020202020204" pitchFamily="34" charset="0"/>
                      </a:endParaRPr>
                    </a:p>
                  </a:txBody>
                  <a:tcPr marL="68580" marR="68580" marT="0" marB="0" anchor="ctr">
                    <a:solidFill>
                      <a:schemeClr val="tx2">
                        <a:lumMod val="10000"/>
                        <a:lumOff val="90000"/>
                      </a:schemeClr>
                    </a:solidFill>
                  </a:tcPr>
                </a:tc>
                <a:extLst>
                  <a:ext uri="{0D108BD9-81ED-4DB2-BD59-A6C34878D82A}">
                    <a16:rowId xmlns:a16="http://schemas.microsoft.com/office/drawing/2014/main" val="740012901"/>
                  </a:ext>
                </a:extLst>
              </a:tr>
            </a:tbl>
          </a:graphicData>
        </a:graphic>
      </p:graphicFrame>
      <p:sp>
        <p:nvSpPr>
          <p:cNvPr id="5" name="TextBox 4">
            <a:extLst>
              <a:ext uri="{FF2B5EF4-FFF2-40B4-BE49-F238E27FC236}">
                <a16:creationId xmlns:a16="http://schemas.microsoft.com/office/drawing/2014/main" id="{937A3F39-12CE-6C32-5278-EE63D77B26B8}"/>
              </a:ext>
            </a:extLst>
          </p:cNvPr>
          <p:cNvSpPr txBox="1"/>
          <p:nvPr/>
        </p:nvSpPr>
        <p:spPr>
          <a:xfrm>
            <a:off x="0" y="144687"/>
            <a:ext cx="3147461" cy="5878532"/>
          </a:xfrm>
          <a:prstGeom prst="rect">
            <a:avLst/>
          </a:prstGeom>
          <a:noFill/>
        </p:spPr>
        <p:txBody>
          <a:bodyPr wrap="square">
            <a:spAutoFit/>
          </a:bodyPr>
          <a:lstStyle/>
          <a:p>
            <a:r>
              <a:rPr lang="en-US" sz="22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Step (4)</a:t>
            </a:r>
          </a:p>
          <a:p>
            <a:endParaRPr lang="en-US" sz="2200" b="1" cap="none" spc="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a:p>
            <a:pPr marL="0" marR="0">
              <a:spcBef>
                <a:spcPts val="0"/>
              </a:spcBef>
              <a:spcAft>
                <a:spcPts val="0"/>
              </a:spcAft>
            </a:pPr>
            <a:r>
              <a:rPr lang="en-GB" sz="22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Write a short paragraph evaluating the performance of the institution. The narrative should be:</a:t>
            </a:r>
          </a:p>
          <a:p>
            <a:pPr marL="0" marR="0">
              <a:spcBef>
                <a:spcPts val="0"/>
              </a:spcBef>
              <a:spcAft>
                <a:spcPts val="0"/>
              </a:spcAft>
            </a:pPr>
            <a:endParaRPr lang="en-GB"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a:p>
            <a:pPr marL="342900" marR="0" indent="-342900">
              <a:spcBef>
                <a:spcPts val="0"/>
              </a:spcBef>
              <a:spcAft>
                <a:spcPts val="0"/>
              </a:spcAft>
              <a:buFont typeface="Wingdings" panose="05000000000000000000" pitchFamily="2" charset="2"/>
              <a:buChar char="ü"/>
            </a:pPr>
            <a:r>
              <a:rPr lang="en-US" sz="17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Concise and relevant to the Expectation</a:t>
            </a:r>
            <a:r>
              <a:rPr lang="en-GB" sz="17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 </a:t>
            </a:r>
          </a:p>
          <a:p>
            <a:pPr marL="342900" marR="0" indent="-342900">
              <a:spcBef>
                <a:spcPts val="0"/>
              </a:spcBef>
              <a:spcAft>
                <a:spcPts val="0"/>
              </a:spcAft>
              <a:buFont typeface="Wingdings" panose="05000000000000000000" pitchFamily="2" charset="2"/>
              <a:buChar char="ü"/>
            </a:pPr>
            <a:r>
              <a:rPr lang="en-GB" sz="17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Covering all the listed expectations under each Indicator</a:t>
            </a:r>
          </a:p>
          <a:p>
            <a:pPr marL="342900" indent="-342900">
              <a:buFont typeface="Wingdings" panose="05000000000000000000" pitchFamily="2" charset="2"/>
              <a:buChar char="ü"/>
            </a:pPr>
            <a:r>
              <a:rPr lang="en-US" sz="17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Critical/Analytical Description</a:t>
            </a:r>
          </a:p>
          <a:p>
            <a:pPr marL="342900" indent="-342900">
              <a:buFont typeface="Wingdings" panose="05000000000000000000" pitchFamily="2" charset="2"/>
              <a:buChar char="ü"/>
            </a:pPr>
            <a:r>
              <a:rPr lang="en-US" sz="17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Based on Evidence</a:t>
            </a:r>
          </a:p>
          <a:p>
            <a:pPr marL="342900" indent="-342900">
              <a:buFont typeface="Wingdings" panose="05000000000000000000" pitchFamily="2" charset="2"/>
              <a:buChar char="ü"/>
            </a:pPr>
            <a:r>
              <a:rPr lang="en-US" sz="17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Provides constructive Information that is useful to the improvement of the Institution</a:t>
            </a:r>
          </a:p>
        </p:txBody>
      </p:sp>
    </p:spTree>
    <p:extLst>
      <p:ext uri="{BB962C8B-B14F-4D97-AF65-F5344CB8AC3E}">
        <p14:creationId xmlns:p14="http://schemas.microsoft.com/office/powerpoint/2010/main" val="3561440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TextBox 101">
            <a:extLst>
              <a:ext uri="{FF2B5EF4-FFF2-40B4-BE49-F238E27FC236}">
                <a16:creationId xmlns:a16="http://schemas.microsoft.com/office/drawing/2014/main" id="{6ACA6F92-DF5D-0B5D-322C-B0C3F2489EDF}"/>
              </a:ext>
            </a:extLst>
          </p:cNvPr>
          <p:cNvSpPr txBox="1"/>
          <p:nvPr/>
        </p:nvSpPr>
        <p:spPr>
          <a:xfrm>
            <a:off x="841248" y="256032"/>
            <a:ext cx="10506456" cy="783028"/>
          </a:xfrm>
          <a:prstGeom prst="rect">
            <a:avLst/>
          </a:prstGeom>
        </p:spPr>
        <p:txBody>
          <a:bodyPr vert="horz" lIns="91440" tIns="45720" rIns="91440" bIns="45720" rtlCol="0" anchor="b">
            <a:normAutofit/>
          </a:bodyPr>
          <a:lstStyle/>
          <a:p>
            <a:pPr algn="ctr"/>
            <a:r>
              <a:rPr lang="en-US" sz="4400" b="1" dirty="0">
                <a:ln w="0"/>
                <a:solidFill>
                  <a:schemeClr val="bg1"/>
                </a:solidFill>
                <a:effectLst>
                  <a:outerShdw blurRad="38100" dist="19050" dir="2700000" algn="tl" rotWithShape="0">
                    <a:schemeClr val="dk1">
                      <a:alpha val="40000"/>
                    </a:schemeClr>
                  </a:outerShdw>
                </a:effectLst>
                <a:latin typeface="Graphik Arabic Regular" pitchFamily="2" charset="-78"/>
                <a:cs typeface="Graphik Arabic Regular" pitchFamily="2" charset="-78"/>
              </a:rPr>
              <a:t>The Main Documents</a:t>
            </a:r>
            <a:endParaRPr lang="en-US" sz="4400" b="1" dirty="0">
              <a:solidFill>
                <a:schemeClr val="bg1"/>
              </a:solidFill>
              <a:latin typeface="Graphik Arabic Regular" pitchFamily="2" charset="-78"/>
              <a:cs typeface="Graphik Arabic Regular" pitchFamily="2" charset="-78"/>
            </a:endParaRPr>
          </a:p>
        </p:txBody>
      </p:sp>
      <p:sp>
        <p:nvSpPr>
          <p:cNvPr id="9" name="Rectangle 8">
            <a:extLst>
              <a:ext uri="{FF2B5EF4-FFF2-40B4-BE49-F238E27FC236}">
                <a16:creationId xmlns:a16="http://schemas.microsoft.com/office/drawing/2014/main" id="{D5FDFE05-3B86-7B0F-24D5-6C5BAE3AA206}"/>
              </a:ext>
            </a:extLst>
          </p:cNvPr>
          <p:cNvSpPr/>
          <p:nvPr/>
        </p:nvSpPr>
        <p:spPr>
          <a:xfrm>
            <a:off x="957756" y="2956071"/>
            <a:ext cx="1902037" cy="9785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raphik Arabic Regular" pitchFamily="2" charset="-78"/>
              <a:cs typeface="Graphik Arabic Regular" pitchFamily="2" charset="-78"/>
            </a:endParaRPr>
          </a:p>
        </p:txBody>
      </p:sp>
      <p:sp>
        <p:nvSpPr>
          <p:cNvPr id="10" name="TextBox 9">
            <a:extLst>
              <a:ext uri="{FF2B5EF4-FFF2-40B4-BE49-F238E27FC236}">
                <a16:creationId xmlns:a16="http://schemas.microsoft.com/office/drawing/2014/main" id="{71F5F31A-BB80-DA17-7BD0-569CD5FE2F62}"/>
              </a:ext>
            </a:extLst>
          </p:cNvPr>
          <p:cNvSpPr txBox="1"/>
          <p:nvPr/>
        </p:nvSpPr>
        <p:spPr>
          <a:xfrm>
            <a:off x="1464716" y="2996785"/>
            <a:ext cx="1483999" cy="749821"/>
          </a:xfrm>
          <a:prstGeom prst="rect">
            <a:avLst/>
          </a:prstGeom>
          <a:noFill/>
        </p:spPr>
        <p:txBody>
          <a:bodyPr wrap="square" rtlCol="0">
            <a:spAutoFit/>
          </a:bodyPr>
          <a:lstStyle/>
          <a:p>
            <a:pPr defTabSz="813816">
              <a:spcAft>
                <a:spcPts val="600"/>
              </a:spcAft>
            </a:pPr>
            <a:r>
              <a:rPr lang="en-US" sz="1400" b="1" kern="1200" dirty="0">
                <a:solidFill>
                  <a:schemeClr val="tx1"/>
                </a:solidFill>
                <a:latin typeface="Graphik Arabic Regular" pitchFamily="2" charset="-78"/>
                <a:cs typeface="Graphik Arabic Regular" pitchFamily="2" charset="-78"/>
              </a:rPr>
              <a:t>Institutional Review Standards</a:t>
            </a:r>
            <a:endParaRPr lang="en-US" sz="1400" b="1" dirty="0">
              <a:latin typeface="Graphik Arabic Regular" pitchFamily="2" charset="-78"/>
              <a:cs typeface="Graphik Arabic Regular" pitchFamily="2" charset="-78"/>
            </a:endParaRPr>
          </a:p>
        </p:txBody>
      </p:sp>
      <p:sp>
        <p:nvSpPr>
          <p:cNvPr id="12" name="Rectangle 11">
            <a:extLst>
              <a:ext uri="{FF2B5EF4-FFF2-40B4-BE49-F238E27FC236}">
                <a16:creationId xmlns:a16="http://schemas.microsoft.com/office/drawing/2014/main" id="{E42D8AB6-9858-6439-5C10-A3AEC6D7CC44}"/>
              </a:ext>
            </a:extLst>
          </p:cNvPr>
          <p:cNvSpPr/>
          <p:nvPr/>
        </p:nvSpPr>
        <p:spPr>
          <a:xfrm>
            <a:off x="957756" y="4228858"/>
            <a:ext cx="1902037" cy="9512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raphik Arabic Regular" pitchFamily="2" charset="-78"/>
              <a:cs typeface="Graphik Arabic Regular" pitchFamily="2" charset="-78"/>
            </a:endParaRPr>
          </a:p>
        </p:txBody>
      </p:sp>
      <p:sp>
        <p:nvSpPr>
          <p:cNvPr id="13" name="Diamond 12">
            <a:extLst>
              <a:ext uri="{FF2B5EF4-FFF2-40B4-BE49-F238E27FC236}">
                <a16:creationId xmlns:a16="http://schemas.microsoft.com/office/drawing/2014/main" id="{2FCBC2AF-E8E0-7F51-DF89-ECAE4C4E6865}"/>
              </a:ext>
            </a:extLst>
          </p:cNvPr>
          <p:cNvSpPr/>
          <p:nvPr/>
        </p:nvSpPr>
        <p:spPr>
          <a:xfrm>
            <a:off x="470377" y="4206269"/>
            <a:ext cx="994339" cy="994339"/>
          </a:xfrm>
          <a:prstGeom prst="diamon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lumMod val="75000"/>
                </a:schemeClr>
              </a:solidFill>
              <a:latin typeface="Graphik Arabic Regular" pitchFamily="2" charset="-78"/>
              <a:cs typeface="Graphik Arabic Regular" pitchFamily="2" charset="-78"/>
            </a:endParaRPr>
          </a:p>
        </p:txBody>
      </p:sp>
      <p:sp>
        <p:nvSpPr>
          <p:cNvPr id="14" name="TextBox 13">
            <a:extLst>
              <a:ext uri="{FF2B5EF4-FFF2-40B4-BE49-F238E27FC236}">
                <a16:creationId xmlns:a16="http://schemas.microsoft.com/office/drawing/2014/main" id="{E2DF3954-D385-5EE5-55A9-70A191FB8876}"/>
              </a:ext>
            </a:extLst>
          </p:cNvPr>
          <p:cNvSpPr txBox="1"/>
          <p:nvPr/>
        </p:nvSpPr>
        <p:spPr>
          <a:xfrm>
            <a:off x="1567889" y="4362023"/>
            <a:ext cx="1291905" cy="746064"/>
          </a:xfrm>
          <a:prstGeom prst="rect">
            <a:avLst/>
          </a:prstGeom>
          <a:noFill/>
        </p:spPr>
        <p:txBody>
          <a:bodyPr wrap="square" rtlCol="0">
            <a:spAutoFit/>
          </a:bodyPr>
          <a:lstStyle>
            <a:defPPr>
              <a:defRPr lang="en-US"/>
            </a:defPPr>
            <a:lvl1pPr>
              <a:defRPr sz="1600"/>
            </a:lvl1pPr>
          </a:lstStyle>
          <a:p>
            <a:pPr defTabSz="813816">
              <a:spcAft>
                <a:spcPts val="600"/>
              </a:spcAft>
            </a:pPr>
            <a:r>
              <a:rPr lang="en-US" sz="1400" b="1" kern="1200" dirty="0">
                <a:solidFill>
                  <a:schemeClr val="tx1"/>
                </a:solidFill>
                <a:latin typeface="Graphik Arabic Regular" pitchFamily="2" charset="-78"/>
                <a:cs typeface="Graphik Arabic Regular" pitchFamily="2" charset="-78"/>
              </a:rPr>
              <a:t>Institutional Review Indicators</a:t>
            </a:r>
            <a:endParaRPr lang="en-US" sz="1400" b="1" dirty="0">
              <a:latin typeface="Graphik Arabic Regular" pitchFamily="2" charset="-78"/>
              <a:cs typeface="Graphik Arabic Regular" pitchFamily="2" charset="-78"/>
            </a:endParaRPr>
          </a:p>
        </p:txBody>
      </p:sp>
      <p:sp>
        <p:nvSpPr>
          <p:cNvPr id="15" name="TextBox 14">
            <a:extLst>
              <a:ext uri="{FF2B5EF4-FFF2-40B4-BE49-F238E27FC236}">
                <a16:creationId xmlns:a16="http://schemas.microsoft.com/office/drawing/2014/main" id="{5FC52D31-B30C-E2BF-ABE8-0ABC4E09172C}"/>
              </a:ext>
            </a:extLst>
          </p:cNvPr>
          <p:cNvSpPr txBox="1"/>
          <p:nvPr/>
        </p:nvSpPr>
        <p:spPr>
          <a:xfrm>
            <a:off x="596512" y="4510698"/>
            <a:ext cx="728345" cy="400110"/>
          </a:xfrm>
          <a:prstGeom prst="rect">
            <a:avLst/>
          </a:prstGeom>
          <a:noFill/>
        </p:spPr>
        <p:txBody>
          <a:bodyPr wrap="square" rtlCol="0">
            <a:spAutoFit/>
          </a:bodyPr>
          <a:lstStyle/>
          <a:p>
            <a:pPr algn="ctr" defTabSz="813816">
              <a:spcAft>
                <a:spcPts val="600"/>
              </a:spcAft>
            </a:pPr>
            <a:r>
              <a:rPr lang="en-US" sz="2000" b="1" kern="1200" dirty="0">
                <a:solidFill>
                  <a:schemeClr val="bg1"/>
                </a:solidFill>
                <a:latin typeface="Graphik Arabic Regular" pitchFamily="2" charset="-78"/>
                <a:cs typeface="Graphik Arabic Regular" pitchFamily="2" charset="-78"/>
              </a:rPr>
              <a:t>2</a:t>
            </a:r>
            <a:endParaRPr lang="en-US" sz="2000" b="1" dirty="0">
              <a:solidFill>
                <a:schemeClr val="bg1"/>
              </a:solidFill>
              <a:latin typeface="Graphik Arabic Regular" pitchFamily="2" charset="-78"/>
              <a:cs typeface="Graphik Arabic Regular" pitchFamily="2" charset="-78"/>
            </a:endParaRPr>
          </a:p>
        </p:txBody>
      </p:sp>
      <p:sp>
        <p:nvSpPr>
          <p:cNvPr id="16" name="Diamond 15">
            <a:extLst>
              <a:ext uri="{FF2B5EF4-FFF2-40B4-BE49-F238E27FC236}">
                <a16:creationId xmlns:a16="http://schemas.microsoft.com/office/drawing/2014/main" id="{505A31FD-4C67-C5C3-684C-6177F5FF217E}"/>
              </a:ext>
            </a:extLst>
          </p:cNvPr>
          <p:cNvSpPr/>
          <p:nvPr/>
        </p:nvSpPr>
        <p:spPr>
          <a:xfrm>
            <a:off x="460587" y="2929111"/>
            <a:ext cx="994339" cy="994339"/>
          </a:xfrm>
          <a:prstGeom prst="diamon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raphik Arabic Regular" pitchFamily="2" charset="-78"/>
              <a:cs typeface="Graphik Arabic Regular" pitchFamily="2" charset="-78"/>
            </a:endParaRPr>
          </a:p>
        </p:txBody>
      </p:sp>
      <p:sp>
        <p:nvSpPr>
          <p:cNvPr id="17" name="Rectangle 16">
            <a:extLst>
              <a:ext uri="{FF2B5EF4-FFF2-40B4-BE49-F238E27FC236}">
                <a16:creationId xmlns:a16="http://schemas.microsoft.com/office/drawing/2014/main" id="{5DA8CC52-73F3-6AB2-3F8A-C27494C6DD7A}"/>
              </a:ext>
            </a:extLst>
          </p:cNvPr>
          <p:cNvSpPr/>
          <p:nvPr/>
        </p:nvSpPr>
        <p:spPr>
          <a:xfrm>
            <a:off x="947966" y="5472261"/>
            <a:ext cx="1902037" cy="9748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raphik Arabic Regular" pitchFamily="2" charset="-78"/>
              <a:cs typeface="Graphik Arabic Regular" pitchFamily="2" charset="-78"/>
            </a:endParaRPr>
          </a:p>
        </p:txBody>
      </p:sp>
      <p:sp>
        <p:nvSpPr>
          <p:cNvPr id="18" name="Diamond 17">
            <a:extLst>
              <a:ext uri="{FF2B5EF4-FFF2-40B4-BE49-F238E27FC236}">
                <a16:creationId xmlns:a16="http://schemas.microsoft.com/office/drawing/2014/main" id="{F2D22326-FF88-2753-5A98-C8BD3B7F24F9}"/>
              </a:ext>
            </a:extLst>
          </p:cNvPr>
          <p:cNvSpPr/>
          <p:nvPr/>
        </p:nvSpPr>
        <p:spPr>
          <a:xfrm>
            <a:off x="460587" y="5452810"/>
            <a:ext cx="994339" cy="994339"/>
          </a:xfrm>
          <a:prstGeom prst="diamon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raphik Arabic Regular" pitchFamily="2" charset="-78"/>
              <a:cs typeface="Graphik Arabic Regular" pitchFamily="2" charset="-78"/>
            </a:endParaRPr>
          </a:p>
        </p:txBody>
      </p:sp>
      <p:sp>
        <p:nvSpPr>
          <p:cNvPr id="19" name="TextBox 18">
            <a:extLst>
              <a:ext uri="{FF2B5EF4-FFF2-40B4-BE49-F238E27FC236}">
                <a16:creationId xmlns:a16="http://schemas.microsoft.com/office/drawing/2014/main" id="{98A6B524-FBBC-F6C0-5BFE-FEA8F1918CC1}"/>
              </a:ext>
            </a:extLst>
          </p:cNvPr>
          <p:cNvSpPr txBox="1"/>
          <p:nvPr/>
        </p:nvSpPr>
        <p:spPr>
          <a:xfrm>
            <a:off x="1450247" y="5571787"/>
            <a:ext cx="1499994" cy="749821"/>
          </a:xfrm>
          <a:prstGeom prst="rect">
            <a:avLst/>
          </a:prstGeom>
          <a:noFill/>
        </p:spPr>
        <p:txBody>
          <a:bodyPr wrap="square" rtlCol="0">
            <a:spAutoFit/>
          </a:bodyPr>
          <a:lstStyle>
            <a:defPPr>
              <a:defRPr lang="en-US"/>
            </a:defPPr>
            <a:lvl1pPr>
              <a:defRPr sz="1600"/>
            </a:lvl1pPr>
          </a:lstStyle>
          <a:p>
            <a:pPr defTabSz="813816">
              <a:spcAft>
                <a:spcPts val="600"/>
              </a:spcAft>
            </a:pPr>
            <a:r>
              <a:rPr lang="en-US" sz="1400" b="1" kern="1200" dirty="0">
                <a:solidFill>
                  <a:schemeClr val="tx1"/>
                </a:solidFill>
                <a:latin typeface="Graphik Arabic Regular" pitchFamily="2" charset="-78"/>
                <a:cs typeface="Graphik Arabic Regular" pitchFamily="2" charset="-78"/>
              </a:rPr>
              <a:t>Institutional Review Expectations</a:t>
            </a:r>
            <a:endParaRPr lang="en-US" sz="1400" b="1" dirty="0">
              <a:latin typeface="Graphik Arabic Regular" pitchFamily="2" charset="-78"/>
              <a:cs typeface="Graphik Arabic Regular" pitchFamily="2" charset="-78"/>
            </a:endParaRPr>
          </a:p>
        </p:txBody>
      </p:sp>
      <p:sp>
        <p:nvSpPr>
          <p:cNvPr id="20" name="TextBox 19">
            <a:extLst>
              <a:ext uri="{FF2B5EF4-FFF2-40B4-BE49-F238E27FC236}">
                <a16:creationId xmlns:a16="http://schemas.microsoft.com/office/drawing/2014/main" id="{72429CC1-811E-76B0-0566-846D0DD54F4A}"/>
              </a:ext>
            </a:extLst>
          </p:cNvPr>
          <p:cNvSpPr txBox="1"/>
          <p:nvPr/>
        </p:nvSpPr>
        <p:spPr>
          <a:xfrm>
            <a:off x="575868" y="3228017"/>
            <a:ext cx="728345" cy="400110"/>
          </a:xfrm>
          <a:prstGeom prst="rect">
            <a:avLst/>
          </a:prstGeom>
          <a:noFill/>
        </p:spPr>
        <p:txBody>
          <a:bodyPr wrap="square" rtlCol="0">
            <a:spAutoFit/>
          </a:bodyPr>
          <a:lstStyle/>
          <a:p>
            <a:pPr algn="ctr" defTabSz="813816">
              <a:spcAft>
                <a:spcPts val="600"/>
              </a:spcAft>
            </a:pPr>
            <a:r>
              <a:rPr lang="en-US" sz="2000" b="1" kern="1200" dirty="0">
                <a:solidFill>
                  <a:schemeClr val="bg1"/>
                </a:solidFill>
                <a:latin typeface="Graphik Arabic Regular" pitchFamily="2" charset="-78"/>
                <a:cs typeface="Graphik Arabic Regular" pitchFamily="2" charset="-78"/>
              </a:rPr>
              <a:t>1</a:t>
            </a:r>
            <a:endParaRPr lang="en-US" sz="2000" b="1" dirty="0">
              <a:solidFill>
                <a:schemeClr val="bg1"/>
              </a:solidFill>
              <a:latin typeface="Graphik Arabic Regular" pitchFamily="2" charset="-78"/>
              <a:cs typeface="Graphik Arabic Regular" pitchFamily="2" charset="-78"/>
            </a:endParaRPr>
          </a:p>
        </p:txBody>
      </p:sp>
      <p:sp>
        <p:nvSpPr>
          <p:cNvPr id="21" name="TextBox 20">
            <a:extLst>
              <a:ext uri="{FF2B5EF4-FFF2-40B4-BE49-F238E27FC236}">
                <a16:creationId xmlns:a16="http://schemas.microsoft.com/office/drawing/2014/main" id="{BEA42DB7-09AD-786D-BA3D-8ED5265AA854}"/>
              </a:ext>
            </a:extLst>
          </p:cNvPr>
          <p:cNvSpPr txBox="1"/>
          <p:nvPr/>
        </p:nvSpPr>
        <p:spPr>
          <a:xfrm>
            <a:off x="587184" y="5777670"/>
            <a:ext cx="728345" cy="400110"/>
          </a:xfrm>
          <a:prstGeom prst="rect">
            <a:avLst/>
          </a:prstGeom>
          <a:noFill/>
        </p:spPr>
        <p:txBody>
          <a:bodyPr wrap="square" rtlCol="0">
            <a:spAutoFit/>
          </a:bodyPr>
          <a:lstStyle/>
          <a:p>
            <a:pPr algn="ctr" defTabSz="813816">
              <a:spcAft>
                <a:spcPts val="600"/>
              </a:spcAft>
            </a:pPr>
            <a:r>
              <a:rPr lang="en-US" sz="2000" b="1" kern="1200" dirty="0">
                <a:solidFill>
                  <a:schemeClr val="bg1"/>
                </a:solidFill>
                <a:latin typeface="Graphik Arabic Regular" pitchFamily="2" charset="-78"/>
                <a:cs typeface="Graphik Arabic Regular" pitchFamily="2" charset="-78"/>
              </a:rPr>
              <a:t>3</a:t>
            </a:r>
            <a:endParaRPr lang="en-US" sz="2000" b="1" dirty="0">
              <a:solidFill>
                <a:schemeClr val="bg1"/>
              </a:solidFill>
              <a:latin typeface="Graphik Arabic Regular" pitchFamily="2" charset="-78"/>
              <a:cs typeface="Graphik Arabic Regular" pitchFamily="2" charset="-78"/>
            </a:endParaRPr>
          </a:p>
        </p:txBody>
      </p:sp>
      <p:sp>
        <p:nvSpPr>
          <p:cNvPr id="22" name="Rectangle 21">
            <a:extLst>
              <a:ext uri="{FF2B5EF4-FFF2-40B4-BE49-F238E27FC236}">
                <a16:creationId xmlns:a16="http://schemas.microsoft.com/office/drawing/2014/main" id="{E29B1041-99C9-37AD-1289-C29F666F87CE}"/>
              </a:ext>
            </a:extLst>
          </p:cNvPr>
          <p:cNvSpPr/>
          <p:nvPr/>
        </p:nvSpPr>
        <p:spPr>
          <a:xfrm>
            <a:off x="3795197" y="3029665"/>
            <a:ext cx="1902037" cy="9785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raphik Arabic Regular" pitchFamily="2" charset="-78"/>
              <a:cs typeface="Graphik Arabic Regular" pitchFamily="2" charset="-78"/>
            </a:endParaRPr>
          </a:p>
        </p:txBody>
      </p:sp>
      <p:sp>
        <p:nvSpPr>
          <p:cNvPr id="23" name="Rectangle 22">
            <a:extLst>
              <a:ext uri="{FF2B5EF4-FFF2-40B4-BE49-F238E27FC236}">
                <a16:creationId xmlns:a16="http://schemas.microsoft.com/office/drawing/2014/main" id="{F6FE4B8F-8197-F41E-846F-16649D951178}"/>
              </a:ext>
            </a:extLst>
          </p:cNvPr>
          <p:cNvSpPr/>
          <p:nvPr/>
        </p:nvSpPr>
        <p:spPr>
          <a:xfrm>
            <a:off x="3795197" y="4307116"/>
            <a:ext cx="1902037" cy="9383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raphik Arabic Regular" pitchFamily="2" charset="-78"/>
              <a:cs typeface="Graphik Arabic Regular" pitchFamily="2" charset="-78"/>
            </a:endParaRPr>
          </a:p>
        </p:txBody>
      </p:sp>
      <p:sp>
        <p:nvSpPr>
          <p:cNvPr id="24" name="Diamond 23">
            <a:extLst>
              <a:ext uri="{FF2B5EF4-FFF2-40B4-BE49-F238E27FC236}">
                <a16:creationId xmlns:a16="http://schemas.microsoft.com/office/drawing/2014/main" id="{E42E0C47-D11F-BAB1-8C1E-9F708886BE66}"/>
              </a:ext>
            </a:extLst>
          </p:cNvPr>
          <p:cNvSpPr/>
          <p:nvPr/>
        </p:nvSpPr>
        <p:spPr>
          <a:xfrm>
            <a:off x="3307819" y="4279863"/>
            <a:ext cx="994339" cy="994339"/>
          </a:xfrm>
          <a:prstGeom prst="diamon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raphik Arabic Regular" pitchFamily="2" charset="-78"/>
              <a:cs typeface="Graphik Arabic Regular" pitchFamily="2" charset="-78"/>
            </a:endParaRPr>
          </a:p>
        </p:txBody>
      </p:sp>
      <p:sp>
        <p:nvSpPr>
          <p:cNvPr id="25" name="TextBox 24">
            <a:extLst>
              <a:ext uri="{FF2B5EF4-FFF2-40B4-BE49-F238E27FC236}">
                <a16:creationId xmlns:a16="http://schemas.microsoft.com/office/drawing/2014/main" id="{90F4F00D-610F-5EFA-AF32-D81A1380EE1D}"/>
              </a:ext>
            </a:extLst>
          </p:cNvPr>
          <p:cNvSpPr txBox="1"/>
          <p:nvPr/>
        </p:nvSpPr>
        <p:spPr>
          <a:xfrm>
            <a:off x="4283659" y="4435003"/>
            <a:ext cx="1291905" cy="738664"/>
          </a:xfrm>
          <a:prstGeom prst="rect">
            <a:avLst/>
          </a:prstGeom>
          <a:noFill/>
        </p:spPr>
        <p:txBody>
          <a:bodyPr wrap="square" rtlCol="0">
            <a:spAutoFit/>
          </a:bodyPr>
          <a:lstStyle>
            <a:defPPr>
              <a:defRPr lang="en-US"/>
            </a:defPPr>
            <a:lvl1pPr>
              <a:defRPr sz="1600"/>
            </a:lvl1pPr>
          </a:lstStyle>
          <a:p>
            <a:pPr defTabSz="813816">
              <a:spcAft>
                <a:spcPts val="600"/>
              </a:spcAft>
            </a:pPr>
            <a:r>
              <a:rPr lang="en-US" sz="1400" b="1" dirty="0">
                <a:latin typeface="Graphik Arabic Regular" pitchFamily="2" charset="-78"/>
                <a:cs typeface="Graphik Arabic Regular" pitchFamily="2" charset="-78"/>
              </a:rPr>
              <a:t>BQA &amp; HEC Coordination Mechanism</a:t>
            </a:r>
          </a:p>
        </p:txBody>
      </p:sp>
      <p:sp>
        <p:nvSpPr>
          <p:cNvPr id="26" name="TextBox 25">
            <a:extLst>
              <a:ext uri="{FF2B5EF4-FFF2-40B4-BE49-F238E27FC236}">
                <a16:creationId xmlns:a16="http://schemas.microsoft.com/office/drawing/2014/main" id="{F17EDBA8-95BE-43F4-B2A9-CBE83A626EBA}"/>
              </a:ext>
            </a:extLst>
          </p:cNvPr>
          <p:cNvSpPr txBox="1"/>
          <p:nvPr/>
        </p:nvSpPr>
        <p:spPr>
          <a:xfrm>
            <a:off x="3433953" y="4584292"/>
            <a:ext cx="728345" cy="400110"/>
          </a:xfrm>
          <a:prstGeom prst="rect">
            <a:avLst/>
          </a:prstGeom>
          <a:noFill/>
        </p:spPr>
        <p:txBody>
          <a:bodyPr wrap="square" rtlCol="0">
            <a:spAutoFit/>
          </a:bodyPr>
          <a:lstStyle/>
          <a:p>
            <a:pPr algn="ctr" defTabSz="813816">
              <a:spcAft>
                <a:spcPts val="600"/>
              </a:spcAft>
            </a:pPr>
            <a:r>
              <a:rPr lang="en-US" sz="2000" b="1" kern="1200">
                <a:solidFill>
                  <a:schemeClr val="bg1"/>
                </a:solidFill>
                <a:latin typeface="Graphik Arabic Regular" pitchFamily="2" charset="-78"/>
                <a:cs typeface="Graphik Arabic Regular" pitchFamily="2" charset="-78"/>
              </a:rPr>
              <a:t>5</a:t>
            </a:r>
            <a:endParaRPr lang="en-US" sz="2000" b="1">
              <a:solidFill>
                <a:schemeClr val="bg1"/>
              </a:solidFill>
              <a:latin typeface="Graphik Arabic Regular" pitchFamily="2" charset="-78"/>
              <a:cs typeface="Graphik Arabic Regular" pitchFamily="2" charset="-78"/>
            </a:endParaRPr>
          </a:p>
        </p:txBody>
      </p:sp>
      <p:sp>
        <p:nvSpPr>
          <p:cNvPr id="27" name="Diamond 26">
            <a:extLst>
              <a:ext uri="{FF2B5EF4-FFF2-40B4-BE49-F238E27FC236}">
                <a16:creationId xmlns:a16="http://schemas.microsoft.com/office/drawing/2014/main" id="{09D81FFB-38F1-87A0-D3B0-5583CABA1A06}"/>
              </a:ext>
            </a:extLst>
          </p:cNvPr>
          <p:cNvSpPr/>
          <p:nvPr/>
        </p:nvSpPr>
        <p:spPr>
          <a:xfrm>
            <a:off x="3298028" y="3002705"/>
            <a:ext cx="994339" cy="994339"/>
          </a:xfrm>
          <a:prstGeom prst="diamon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raphik Arabic Regular" pitchFamily="2" charset="-78"/>
              <a:cs typeface="Graphik Arabic Regular" pitchFamily="2" charset="-78"/>
            </a:endParaRPr>
          </a:p>
        </p:txBody>
      </p:sp>
      <p:sp>
        <p:nvSpPr>
          <p:cNvPr id="28" name="Rectangle 27">
            <a:extLst>
              <a:ext uri="{FF2B5EF4-FFF2-40B4-BE49-F238E27FC236}">
                <a16:creationId xmlns:a16="http://schemas.microsoft.com/office/drawing/2014/main" id="{57D9EE1C-2997-A54E-C4CE-30E0AC167C9B}"/>
              </a:ext>
            </a:extLst>
          </p:cNvPr>
          <p:cNvSpPr/>
          <p:nvPr/>
        </p:nvSpPr>
        <p:spPr>
          <a:xfrm>
            <a:off x="3785407" y="5537571"/>
            <a:ext cx="1902037" cy="979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raphik Arabic Regular" pitchFamily="2" charset="-78"/>
              <a:cs typeface="Graphik Arabic Regular" pitchFamily="2" charset="-78"/>
            </a:endParaRPr>
          </a:p>
        </p:txBody>
      </p:sp>
      <p:sp>
        <p:nvSpPr>
          <p:cNvPr id="29" name="Diamond 28">
            <a:extLst>
              <a:ext uri="{FF2B5EF4-FFF2-40B4-BE49-F238E27FC236}">
                <a16:creationId xmlns:a16="http://schemas.microsoft.com/office/drawing/2014/main" id="{DCCC077C-ADD5-1B3F-7F0C-89D648303ED8}"/>
              </a:ext>
            </a:extLst>
          </p:cNvPr>
          <p:cNvSpPr/>
          <p:nvPr/>
        </p:nvSpPr>
        <p:spPr>
          <a:xfrm>
            <a:off x="3298028" y="5526404"/>
            <a:ext cx="994339" cy="994339"/>
          </a:xfrm>
          <a:prstGeom prst="diamon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raphik Arabic Regular" pitchFamily="2" charset="-78"/>
              <a:cs typeface="Graphik Arabic Regular" pitchFamily="2" charset="-78"/>
            </a:endParaRPr>
          </a:p>
        </p:txBody>
      </p:sp>
      <p:sp>
        <p:nvSpPr>
          <p:cNvPr id="30" name="TextBox 29">
            <a:extLst>
              <a:ext uri="{FF2B5EF4-FFF2-40B4-BE49-F238E27FC236}">
                <a16:creationId xmlns:a16="http://schemas.microsoft.com/office/drawing/2014/main" id="{89AD8562-1AD8-B310-AD0F-ED25C3C6C4F2}"/>
              </a:ext>
            </a:extLst>
          </p:cNvPr>
          <p:cNvSpPr txBox="1"/>
          <p:nvPr/>
        </p:nvSpPr>
        <p:spPr>
          <a:xfrm>
            <a:off x="4283659" y="5761069"/>
            <a:ext cx="1500314" cy="530658"/>
          </a:xfrm>
          <a:prstGeom prst="rect">
            <a:avLst/>
          </a:prstGeom>
          <a:noFill/>
        </p:spPr>
        <p:txBody>
          <a:bodyPr wrap="square" rtlCol="0">
            <a:spAutoFit/>
          </a:bodyPr>
          <a:lstStyle>
            <a:defPPr>
              <a:defRPr lang="en-US"/>
            </a:defPPr>
            <a:lvl1pPr>
              <a:defRPr sz="1600"/>
            </a:lvl1pPr>
          </a:lstStyle>
          <a:p>
            <a:pPr defTabSz="813816">
              <a:spcAft>
                <a:spcPts val="600"/>
              </a:spcAft>
            </a:pPr>
            <a:r>
              <a:rPr lang="en-US" sz="1400" b="1" kern="1200" dirty="0">
                <a:solidFill>
                  <a:schemeClr val="tx1"/>
                </a:solidFill>
                <a:latin typeface="Graphik Arabic Regular" pitchFamily="2" charset="-78"/>
                <a:cs typeface="Graphik Arabic Regular" pitchFamily="2" charset="-78"/>
              </a:rPr>
              <a:t>General Review Policies</a:t>
            </a:r>
            <a:endParaRPr lang="en-US" sz="1400" b="1" dirty="0">
              <a:latin typeface="Graphik Arabic Regular" pitchFamily="2" charset="-78"/>
              <a:cs typeface="Graphik Arabic Regular" pitchFamily="2" charset="-78"/>
            </a:endParaRPr>
          </a:p>
        </p:txBody>
      </p:sp>
      <p:sp>
        <p:nvSpPr>
          <p:cNvPr id="31" name="TextBox 30">
            <a:extLst>
              <a:ext uri="{FF2B5EF4-FFF2-40B4-BE49-F238E27FC236}">
                <a16:creationId xmlns:a16="http://schemas.microsoft.com/office/drawing/2014/main" id="{E032F2B6-175F-9951-F04C-A1D3E5A62CC4}"/>
              </a:ext>
            </a:extLst>
          </p:cNvPr>
          <p:cNvSpPr txBox="1"/>
          <p:nvPr/>
        </p:nvSpPr>
        <p:spPr>
          <a:xfrm>
            <a:off x="3413309" y="3301611"/>
            <a:ext cx="728345" cy="400110"/>
          </a:xfrm>
          <a:prstGeom prst="rect">
            <a:avLst/>
          </a:prstGeom>
          <a:noFill/>
        </p:spPr>
        <p:txBody>
          <a:bodyPr wrap="square" rtlCol="0">
            <a:spAutoFit/>
          </a:bodyPr>
          <a:lstStyle/>
          <a:p>
            <a:pPr algn="ctr" defTabSz="813816">
              <a:spcAft>
                <a:spcPts val="600"/>
              </a:spcAft>
            </a:pPr>
            <a:r>
              <a:rPr lang="en-US" sz="2000" b="1" kern="1200">
                <a:solidFill>
                  <a:schemeClr val="bg1"/>
                </a:solidFill>
                <a:latin typeface="Graphik Arabic Regular" pitchFamily="2" charset="-78"/>
                <a:cs typeface="Graphik Arabic Regular" pitchFamily="2" charset="-78"/>
              </a:rPr>
              <a:t>4</a:t>
            </a:r>
            <a:endParaRPr lang="en-US" sz="2000" b="1">
              <a:solidFill>
                <a:schemeClr val="bg1"/>
              </a:solidFill>
              <a:latin typeface="Graphik Arabic Regular" pitchFamily="2" charset="-78"/>
              <a:cs typeface="Graphik Arabic Regular" pitchFamily="2" charset="-78"/>
            </a:endParaRPr>
          </a:p>
        </p:txBody>
      </p:sp>
      <p:sp>
        <p:nvSpPr>
          <p:cNvPr id="96" name="TextBox 95">
            <a:extLst>
              <a:ext uri="{FF2B5EF4-FFF2-40B4-BE49-F238E27FC236}">
                <a16:creationId xmlns:a16="http://schemas.microsoft.com/office/drawing/2014/main" id="{0E1163D4-E1B4-15AB-38CB-452D9ED15C52}"/>
              </a:ext>
            </a:extLst>
          </p:cNvPr>
          <p:cNvSpPr txBox="1"/>
          <p:nvPr/>
        </p:nvSpPr>
        <p:spPr>
          <a:xfrm>
            <a:off x="3424625" y="5851264"/>
            <a:ext cx="728345" cy="400110"/>
          </a:xfrm>
          <a:prstGeom prst="rect">
            <a:avLst/>
          </a:prstGeom>
          <a:noFill/>
        </p:spPr>
        <p:txBody>
          <a:bodyPr wrap="square" rtlCol="0">
            <a:spAutoFit/>
          </a:bodyPr>
          <a:lstStyle/>
          <a:p>
            <a:pPr algn="ctr" defTabSz="813816">
              <a:spcAft>
                <a:spcPts val="600"/>
              </a:spcAft>
            </a:pPr>
            <a:r>
              <a:rPr lang="en-US" sz="2000" b="1" kern="1200">
                <a:solidFill>
                  <a:schemeClr val="bg1"/>
                </a:solidFill>
                <a:latin typeface="Graphik Arabic Regular" pitchFamily="2" charset="-78"/>
                <a:cs typeface="Graphik Arabic Regular" pitchFamily="2" charset="-78"/>
              </a:rPr>
              <a:t>6</a:t>
            </a:r>
            <a:endParaRPr lang="en-US" sz="2000" b="1">
              <a:solidFill>
                <a:schemeClr val="bg1"/>
              </a:solidFill>
              <a:latin typeface="Graphik Arabic Regular" pitchFamily="2" charset="-78"/>
              <a:cs typeface="Graphik Arabic Regular" pitchFamily="2" charset="-78"/>
            </a:endParaRPr>
          </a:p>
        </p:txBody>
      </p:sp>
      <p:sp>
        <p:nvSpPr>
          <p:cNvPr id="97" name="TextBox 96">
            <a:extLst>
              <a:ext uri="{FF2B5EF4-FFF2-40B4-BE49-F238E27FC236}">
                <a16:creationId xmlns:a16="http://schemas.microsoft.com/office/drawing/2014/main" id="{81D981E6-D396-9C83-F57A-B6FC7A2FC0FB}"/>
              </a:ext>
            </a:extLst>
          </p:cNvPr>
          <p:cNvSpPr txBox="1"/>
          <p:nvPr/>
        </p:nvSpPr>
        <p:spPr>
          <a:xfrm>
            <a:off x="1107112" y="1784468"/>
            <a:ext cx="4373648" cy="969496"/>
          </a:xfrm>
          <a:prstGeom prst="rect">
            <a:avLst/>
          </a:prstGeom>
          <a:noFill/>
        </p:spPr>
        <p:txBody>
          <a:bodyPr wrap="square" rtlCol="0">
            <a:spAutoFit/>
          </a:bodyPr>
          <a:lstStyle/>
          <a:p>
            <a:pPr algn="ctr" defTabSz="813816">
              <a:spcAft>
                <a:spcPts val="600"/>
              </a:spcAft>
            </a:pPr>
            <a:r>
              <a:rPr lang="en-US" sz="2000" b="1" kern="1200" dirty="0">
                <a:solidFill>
                  <a:schemeClr val="accent6">
                    <a:lumMod val="75000"/>
                  </a:schemeClr>
                </a:solidFill>
                <a:latin typeface="Graphik Arabic Regular" pitchFamily="2" charset="-78"/>
                <a:cs typeface="Graphik Arabic Regular" pitchFamily="2" charset="-78"/>
              </a:rPr>
              <a:t>The General Framework of Higher Education Institutional Review</a:t>
            </a:r>
          </a:p>
          <a:p>
            <a:pPr algn="ctr" defTabSz="813816">
              <a:spcAft>
                <a:spcPts val="600"/>
              </a:spcAft>
            </a:pPr>
            <a:r>
              <a:rPr lang="en-US" sz="1200" u="sng" dirty="0">
                <a:solidFill>
                  <a:schemeClr val="accent6">
                    <a:lumMod val="75000"/>
                  </a:schemeClr>
                </a:solidFill>
                <a:effectLst/>
                <a:latin typeface="Aptos" panose="020B0004020202020204" pitchFamily="34" charset="0"/>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https://online.fliphtml5.com/mghkl/jscq/</a:t>
            </a:r>
            <a:endParaRPr lang="en-US" sz="1200" dirty="0">
              <a:solidFill>
                <a:schemeClr val="accent6">
                  <a:lumMod val="75000"/>
                </a:schemeClr>
              </a:solidFill>
            </a:endParaRPr>
          </a:p>
        </p:txBody>
      </p:sp>
      <p:sp>
        <p:nvSpPr>
          <p:cNvPr id="126" name="Rectangle 125">
            <a:extLst>
              <a:ext uri="{FF2B5EF4-FFF2-40B4-BE49-F238E27FC236}">
                <a16:creationId xmlns:a16="http://schemas.microsoft.com/office/drawing/2014/main" id="{288F7AAD-A6BB-B344-513B-9C5180F881CB}"/>
              </a:ext>
            </a:extLst>
          </p:cNvPr>
          <p:cNvSpPr/>
          <p:nvPr/>
        </p:nvSpPr>
        <p:spPr>
          <a:xfrm>
            <a:off x="6987928" y="3001455"/>
            <a:ext cx="1902037" cy="9785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27" name="TextBox 126">
            <a:extLst>
              <a:ext uri="{FF2B5EF4-FFF2-40B4-BE49-F238E27FC236}">
                <a16:creationId xmlns:a16="http://schemas.microsoft.com/office/drawing/2014/main" id="{0F963158-3430-7C2F-04E2-DDCFB5D2E01D}"/>
              </a:ext>
            </a:extLst>
          </p:cNvPr>
          <p:cNvSpPr txBox="1"/>
          <p:nvPr/>
        </p:nvSpPr>
        <p:spPr>
          <a:xfrm>
            <a:off x="7454248" y="3164994"/>
            <a:ext cx="1548720" cy="492443"/>
          </a:xfrm>
          <a:prstGeom prst="rect">
            <a:avLst/>
          </a:prstGeom>
          <a:noFill/>
        </p:spPr>
        <p:txBody>
          <a:bodyPr wrap="square" rtlCol="0">
            <a:spAutoFit/>
          </a:bodyPr>
          <a:lstStyle/>
          <a:p>
            <a:pPr defTabSz="651379">
              <a:spcAft>
                <a:spcPts val="465"/>
              </a:spcAft>
            </a:pPr>
            <a:r>
              <a:rPr lang="en-US" sz="1300" b="1" kern="1200" dirty="0">
                <a:solidFill>
                  <a:schemeClr val="tx1"/>
                </a:solidFill>
                <a:latin typeface="Graphik Arabic Regular" pitchFamily="2" charset="-78"/>
                <a:cs typeface="Graphik Arabic Regular" pitchFamily="2" charset="-78"/>
              </a:rPr>
              <a:t>Glossary of Terms</a:t>
            </a:r>
            <a:endParaRPr lang="en-US" sz="1300" b="1" dirty="0">
              <a:latin typeface="Graphik Arabic Regular" pitchFamily="2" charset="-78"/>
              <a:cs typeface="Graphik Arabic Regular" pitchFamily="2" charset="-78"/>
            </a:endParaRPr>
          </a:p>
        </p:txBody>
      </p:sp>
      <p:sp>
        <p:nvSpPr>
          <p:cNvPr id="128" name="Rectangle 127">
            <a:extLst>
              <a:ext uri="{FF2B5EF4-FFF2-40B4-BE49-F238E27FC236}">
                <a16:creationId xmlns:a16="http://schemas.microsoft.com/office/drawing/2014/main" id="{71DCA3B7-A87B-E0D5-041D-FA597149749F}"/>
              </a:ext>
            </a:extLst>
          </p:cNvPr>
          <p:cNvSpPr/>
          <p:nvPr/>
        </p:nvSpPr>
        <p:spPr>
          <a:xfrm>
            <a:off x="6987928" y="4270583"/>
            <a:ext cx="1902037" cy="9466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29" name="Diamond 128">
            <a:extLst>
              <a:ext uri="{FF2B5EF4-FFF2-40B4-BE49-F238E27FC236}">
                <a16:creationId xmlns:a16="http://schemas.microsoft.com/office/drawing/2014/main" id="{A409EA33-9E2D-58B8-D3D3-CB73DD5006E7}"/>
              </a:ext>
            </a:extLst>
          </p:cNvPr>
          <p:cNvSpPr/>
          <p:nvPr/>
        </p:nvSpPr>
        <p:spPr>
          <a:xfrm>
            <a:off x="6500549" y="4251653"/>
            <a:ext cx="994339" cy="994339"/>
          </a:xfrm>
          <a:prstGeom prst="diamon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30" name="TextBox 129">
            <a:extLst>
              <a:ext uri="{FF2B5EF4-FFF2-40B4-BE49-F238E27FC236}">
                <a16:creationId xmlns:a16="http://schemas.microsoft.com/office/drawing/2014/main" id="{3DE41BCB-38A7-194B-34BF-73BC2ECF03A7}"/>
              </a:ext>
            </a:extLst>
          </p:cNvPr>
          <p:cNvSpPr txBox="1"/>
          <p:nvPr/>
        </p:nvSpPr>
        <p:spPr>
          <a:xfrm>
            <a:off x="7532869" y="4352069"/>
            <a:ext cx="1402323" cy="914096"/>
          </a:xfrm>
          <a:prstGeom prst="rect">
            <a:avLst/>
          </a:prstGeom>
          <a:noFill/>
        </p:spPr>
        <p:txBody>
          <a:bodyPr wrap="square" rtlCol="0">
            <a:spAutoFit/>
          </a:bodyPr>
          <a:lstStyle>
            <a:defPPr>
              <a:defRPr lang="en-US"/>
            </a:defPPr>
            <a:lvl1pPr>
              <a:defRPr sz="1600"/>
            </a:lvl1pPr>
          </a:lstStyle>
          <a:p>
            <a:pPr defTabSz="651379">
              <a:spcAft>
                <a:spcPts val="465"/>
              </a:spcAft>
            </a:pPr>
            <a:r>
              <a:rPr lang="en-GB" sz="1300" b="1" kern="1200" dirty="0">
                <a:solidFill>
                  <a:schemeClr val="tx1"/>
                </a:solidFill>
                <a:latin typeface="Graphik Arabic Regular" pitchFamily="2" charset="-78"/>
                <a:cs typeface="Graphik Arabic Regular" pitchFamily="2" charset="-78"/>
              </a:rPr>
              <a:t>Selection &amp; Appointment of Review Panels</a:t>
            </a:r>
            <a:endParaRPr lang="en-US" sz="1300" b="1" dirty="0">
              <a:latin typeface="Graphik Arabic Regular" pitchFamily="2" charset="-78"/>
              <a:cs typeface="Graphik Arabic Regular" pitchFamily="2" charset="-78"/>
            </a:endParaRPr>
          </a:p>
        </p:txBody>
      </p:sp>
      <p:sp>
        <p:nvSpPr>
          <p:cNvPr id="131" name="TextBox 130">
            <a:extLst>
              <a:ext uri="{FF2B5EF4-FFF2-40B4-BE49-F238E27FC236}">
                <a16:creationId xmlns:a16="http://schemas.microsoft.com/office/drawing/2014/main" id="{80A0DC3D-472C-57CF-D391-0A75EA2BA905}"/>
              </a:ext>
            </a:extLst>
          </p:cNvPr>
          <p:cNvSpPr txBox="1"/>
          <p:nvPr/>
        </p:nvSpPr>
        <p:spPr>
          <a:xfrm>
            <a:off x="6626684" y="4556081"/>
            <a:ext cx="728345" cy="400110"/>
          </a:xfrm>
          <a:prstGeom prst="rect">
            <a:avLst/>
          </a:prstGeom>
          <a:noFill/>
        </p:spPr>
        <p:txBody>
          <a:bodyPr wrap="square" rtlCol="0">
            <a:spAutoFit/>
          </a:bodyPr>
          <a:lstStyle/>
          <a:p>
            <a:pPr algn="ctr" defTabSz="813816">
              <a:spcAft>
                <a:spcPts val="600"/>
              </a:spcAft>
            </a:pPr>
            <a:r>
              <a:rPr lang="en-US" sz="2000" b="1" kern="1200">
                <a:solidFill>
                  <a:schemeClr val="bg1"/>
                </a:solidFill>
                <a:latin typeface="Graphik Arabic Regular" pitchFamily="2" charset="-78"/>
                <a:cs typeface="Graphik Arabic Regular" pitchFamily="2" charset="-78"/>
              </a:rPr>
              <a:t>2</a:t>
            </a:r>
            <a:endParaRPr lang="en-US" sz="2000" b="1">
              <a:solidFill>
                <a:schemeClr val="bg1"/>
              </a:solidFill>
              <a:latin typeface="Graphik Arabic Regular" pitchFamily="2" charset="-78"/>
              <a:cs typeface="Graphik Arabic Regular" pitchFamily="2" charset="-78"/>
            </a:endParaRPr>
          </a:p>
        </p:txBody>
      </p:sp>
      <p:sp>
        <p:nvSpPr>
          <p:cNvPr id="132" name="Diamond 131">
            <a:extLst>
              <a:ext uri="{FF2B5EF4-FFF2-40B4-BE49-F238E27FC236}">
                <a16:creationId xmlns:a16="http://schemas.microsoft.com/office/drawing/2014/main" id="{A8F22D39-6619-FD5B-1F1E-AC513DE7892D}"/>
              </a:ext>
            </a:extLst>
          </p:cNvPr>
          <p:cNvSpPr/>
          <p:nvPr/>
        </p:nvSpPr>
        <p:spPr>
          <a:xfrm>
            <a:off x="6490759" y="2974494"/>
            <a:ext cx="994339" cy="994339"/>
          </a:xfrm>
          <a:prstGeom prst="diamon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33" name="Rectangle 132">
            <a:extLst>
              <a:ext uri="{FF2B5EF4-FFF2-40B4-BE49-F238E27FC236}">
                <a16:creationId xmlns:a16="http://schemas.microsoft.com/office/drawing/2014/main" id="{C84D9031-215E-7FA4-31EA-B40F219A551F}"/>
              </a:ext>
            </a:extLst>
          </p:cNvPr>
          <p:cNvSpPr/>
          <p:nvPr/>
        </p:nvSpPr>
        <p:spPr>
          <a:xfrm>
            <a:off x="6978138" y="5507824"/>
            <a:ext cx="1902037" cy="9847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34" name="Diamond 133">
            <a:extLst>
              <a:ext uri="{FF2B5EF4-FFF2-40B4-BE49-F238E27FC236}">
                <a16:creationId xmlns:a16="http://schemas.microsoft.com/office/drawing/2014/main" id="{5AAC3ACC-5F89-7A35-D291-95E155F9D5AD}"/>
              </a:ext>
            </a:extLst>
          </p:cNvPr>
          <p:cNvSpPr/>
          <p:nvPr/>
        </p:nvSpPr>
        <p:spPr>
          <a:xfrm>
            <a:off x="6490759" y="5498194"/>
            <a:ext cx="994339" cy="994339"/>
          </a:xfrm>
          <a:prstGeom prst="diamond">
            <a:avLst/>
          </a:prstGeom>
          <a:solidFill>
            <a:schemeClr val="accent1">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35" name="TextBox 134">
            <a:extLst>
              <a:ext uri="{FF2B5EF4-FFF2-40B4-BE49-F238E27FC236}">
                <a16:creationId xmlns:a16="http://schemas.microsoft.com/office/drawing/2014/main" id="{1BAC456C-070C-66F8-5BFA-23CE910B778E}"/>
              </a:ext>
            </a:extLst>
          </p:cNvPr>
          <p:cNvSpPr txBox="1"/>
          <p:nvPr/>
        </p:nvSpPr>
        <p:spPr>
          <a:xfrm>
            <a:off x="7463662" y="5671200"/>
            <a:ext cx="1418770" cy="692497"/>
          </a:xfrm>
          <a:prstGeom prst="rect">
            <a:avLst/>
          </a:prstGeom>
          <a:noFill/>
        </p:spPr>
        <p:txBody>
          <a:bodyPr wrap="square" rtlCol="0">
            <a:spAutoFit/>
          </a:bodyPr>
          <a:lstStyle>
            <a:defPPr>
              <a:defRPr lang="en-US"/>
            </a:defPPr>
            <a:lvl1pPr>
              <a:defRPr sz="1600"/>
            </a:lvl1pPr>
          </a:lstStyle>
          <a:p>
            <a:pPr defTabSz="651379">
              <a:spcAft>
                <a:spcPts val="465"/>
              </a:spcAft>
            </a:pPr>
            <a:r>
              <a:rPr lang="en-GB" sz="1300" b="1" dirty="0">
                <a:latin typeface="Graphik Arabic Regular" pitchFamily="2" charset="-78"/>
                <a:cs typeface="Graphik Arabic Regular" pitchFamily="2" charset="-78"/>
              </a:rPr>
              <a:t>Key features of good self-evaluation</a:t>
            </a:r>
            <a:endParaRPr lang="en-US" sz="1300" b="1" dirty="0">
              <a:latin typeface="Graphik Arabic Regular" pitchFamily="2" charset="-78"/>
              <a:cs typeface="Graphik Arabic Regular" pitchFamily="2" charset="-78"/>
            </a:endParaRPr>
          </a:p>
        </p:txBody>
      </p:sp>
      <p:sp>
        <p:nvSpPr>
          <p:cNvPr id="136" name="TextBox 135">
            <a:extLst>
              <a:ext uri="{FF2B5EF4-FFF2-40B4-BE49-F238E27FC236}">
                <a16:creationId xmlns:a16="http://schemas.microsoft.com/office/drawing/2014/main" id="{6E3DECEA-C757-9777-D11F-AF737E5D06EE}"/>
              </a:ext>
            </a:extLst>
          </p:cNvPr>
          <p:cNvSpPr txBox="1"/>
          <p:nvPr/>
        </p:nvSpPr>
        <p:spPr>
          <a:xfrm>
            <a:off x="6606040" y="3273400"/>
            <a:ext cx="728345" cy="400110"/>
          </a:xfrm>
          <a:prstGeom prst="rect">
            <a:avLst/>
          </a:prstGeom>
          <a:noFill/>
          <a:ln>
            <a:noFill/>
          </a:ln>
        </p:spPr>
        <p:txBody>
          <a:bodyPr wrap="square" rtlCol="0">
            <a:spAutoFit/>
          </a:bodyPr>
          <a:lstStyle/>
          <a:p>
            <a:pPr algn="ctr" defTabSz="813816">
              <a:spcAft>
                <a:spcPts val="600"/>
              </a:spcAft>
            </a:pPr>
            <a:r>
              <a:rPr lang="en-US" sz="2000" b="1" kern="1200" dirty="0">
                <a:solidFill>
                  <a:schemeClr val="bg1"/>
                </a:solidFill>
                <a:latin typeface="Graphik Arabic Regular" pitchFamily="2" charset="-78"/>
                <a:cs typeface="Graphik Arabic Regular" pitchFamily="2" charset="-78"/>
              </a:rPr>
              <a:t>1</a:t>
            </a:r>
            <a:endParaRPr lang="en-US" sz="2000" b="1" dirty="0">
              <a:solidFill>
                <a:schemeClr val="bg1"/>
              </a:solidFill>
              <a:latin typeface="Graphik Arabic Regular" pitchFamily="2" charset="-78"/>
              <a:cs typeface="Graphik Arabic Regular" pitchFamily="2" charset="-78"/>
            </a:endParaRPr>
          </a:p>
        </p:txBody>
      </p:sp>
      <p:sp>
        <p:nvSpPr>
          <p:cNvPr id="137" name="TextBox 136">
            <a:extLst>
              <a:ext uri="{FF2B5EF4-FFF2-40B4-BE49-F238E27FC236}">
                <a16:creationId xmlns:a16="http://schemas.microsoft.com/office/drawing/2014/main" id="{3B590723-97B8-3D83-CAFC-BD5F1DF90E28}"/>
              </a:ext>
            </a:extLst>
          </p:cNvPr>
          <p:cNvSpPr txBox="1"/>
          <p:nvPr/>
        </p:nvSpPr>
        <p:spPr>
          <a:xfrm>
            <a:off x="6617356" y="5823054"/>
            <a:ext cx="728345" cy="400110"/>
          </a:xfrm>
          <a:prstGeom prst="rect">
            <a:avLst/>
          </a:prstGeom>
          <a:noFill/>
        </p:spPr>
        <p:txBody>
          <a:bodyPr wrap="square" rtlCol="0">
            <a:spAutoFit/>
          </a:bodyPr>
          <a:lstStyle/>
          <a:p>
            <a:pPr algn="ctr" defTabSz="813816">
              <a:spcAft>
                <a:spcPts val="600"/>
              </a:spcAft>
            </a:pPr>
            <a:r>
              <a:rPr lang="en-US" sz="2000" b="1" kern="1200">
                <a:solidFill>
                  <a:schemeClr val="bg1"/>
                </a:solidFill>
                <a:latin typeface="Graphik Arabic Regular" pitchFamily="2" charset="-78"/>
                <a:cs typeface="Graphik Arabic Regular" pitchFamily="2" charset="-78"/>
              </a:rPr>
              <a:t>3</a:t>
            </a:r>
            <a:endParaRPr lang="en-US" sz="2000" b="1">
              <a:solidFill>
                <a:schemeClr val="bg1"/>
              </a:solidFill>
              <a:latin typeface="Graphik Arabic Regular" pitchFamily="2" charset="-78"/>
              <a:cs typeface="Graphik Arabic Regular" pitchFamily="2" charset="-78"/>
            </a:endParaRPr>
          </a:p>
        </p:txBody>
      </p:sp>
      <p:sp>
        <p:nvSpPr>
          <p:cNvPr id="138" name="Rectangle 137">
            <a:extLst>
              <a:ext uri="{FF2B5EF4-FFF2-40B4-BE49-F238E27FC236}">
                <a16:creationId xmlns:a16="http://schemas.microsoft.com/office/drawing/2014/main" id="{62960FE9-CB34-8D8C-89E2-B7B90BBF331E}"/>
              </a:ext>
            </a:extLst>
          </p:cNvPr>
          <p:cNvSpPr/>
          <p:nvPr/>
        </p:nvSpPr>
        <p:spPr>
          <a:xfrm>
            <a:off x="9825369" y="3075049"/>
            <a:ext cx="1902037" cy="9785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a:latin typeface="Graphik Arabic Regular" pitchFamily="2" charset="-78"/>
              <a:cs typeface="Graphik Arabic Regular" pitchFamily="2" charset="-78"/>
            </a:endParaRPr>
          </a:p>
        </p:txBody>
      </p:sp>
      <p:sp>
        <p:nvSpPr>
          <p:cNvPr id="139" name="TextBox 138">
            <a:extLst>
              <a:ext uri="{FF2B5EF4-FFF2-40B4-BE49-F238E27FC236}">
                <a16:creationId xmlns:a16="http://schemas.microsoft.com/office/drawing/2014/main" id="{94247B7D-8DF4-3367-7EB5-005258C5537D}"/>
              </a:ext>
            </a:extLst>
          </p:cNvPr>
          <p:cNvSpPr txBox="1"/>
          <p:nvPr/>
        </p:nvSpPr>
        <p:spPr>
          <a:xfrm>
            <a:off x="10443384" y="3169939"/>
            <a:ext cx="1097113" cy="492443"/>
          </a:xfrm>
          <a:prstGeom prst="rect">
            <a:avLst/>
          </a:prstGeom>
          <a:noFill/>
        </p:spPr>
        <p:txBody>
          <a:bodyPr wrap="square" rtlCol="0">
            <a:spAutoFit/>
          </a:bodyPr>
          <a:lstStyle/>
          <a:p>
            <a:pPr defTabSz="651379">
              <a:spcAft>
                <a:spcPts val="465"/>
              </a:spcAft>
            </a:pPr>
            <a:r>
              <a:rPr lang="en-GB" sz="1300" b="1" kern="1200" dirty="0">
                <a:solidFill>
                  <a:schemeClr val="tx1"/>
                </a:solidFill>
                <a:latin typeface="Graphik Arabic Regular" pitchFamily="2" charset="-78"/>
                <a:cs typeface="Graphik Arabic Regular" pitchFamily="2" charset="-78"/>
              </a:rPr>
              <a:t>Required evidence</a:t>
            </a:r>
            <a:endParaRPr lang="en-US" sz="1300" b="1" dirty="0">
              <a:latin typeface="Graphik Arabic Regular" pitchFamily="2" charset="-78"/>
              <a:cs typeface="Graphik Arabic Regular" pitchFamily="2" charset="-78"/>
            </a:endParaRPr>
          </a:p>
        </p:txBody>
      </p:sp>
      <p:sp>
        <p:nvSpPr>
          <p:cNvPr id="140" name="Rectangle 139">
            <a:extLst>
              <a:ext uri="{FF2B5EF4-FFF2-40B4-BE49-F238E27FC236}">
                <a16:creationId xmlns:a16="http://schemas.microsoft.com/office/drawing/2014/main" id="{D1C8D906-86B8-C4AC-74DB-1CEAFBE9CFFE}"/>
              </a:ext>
            </a:extLst>
          </p:cNvPr>
          <p:cNvSpPr/>
          <p:nvPr/>
        </p:nvSpPr>
        <p:spPr>
          <a:xfrm>
            <a:off x="9825369" y="4336414"/>
            <a:ext cx="1902037" cy="8808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41" name="Diamond 140">
            <a:extLst>
              <a:ext uri="{FF2B5EF4-FFF2-40B4-BE49-F238E27FC236}">
                <a16:creationId xmlns:a16="http://schemas.microsoft.com/office/drawing/2014/main" id="{DC79EA39-2A36-B1C8-D57B-13C0EECE7CA8}"/>
              </a:ext>
            </a:extLst>
          </p:cNvPr>
          <p:cNvSpPr/>
          <p:nvPr/>
        </p:nvSpPr>
        <p:spPr>
          <a:xfrm>
            <a:off x="9337991" y="4325247"/>
            <a:ext cx="994339" cy="994339"/>
          </a:xfrm>
          <a:prstGeom prst="diamon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42" name="TextBox 141">
            <a:extLst>
              <a:ext uri="{FF2B5EF4-FFF2-40B4-BE49-F238E27FC236}">
                <a16:creationId xmlns:a16="http://schemas.microsoft.com/office/drawing/2014/main" id="{6B29BFC0-E5ED-8CD8-40CB-57495CDD0696}"/>
              </a:ext>
            </a:extLst>
          </p:cNvPr>
          <p:cNvSpPr txBox="1"/>
          <p:nvPr/>
        </p:nvSpPr>
        <p:spPr>
          <a:xfrm>
            <a:off x="10422782" y="4493072"/>
            <a:ext cx="1291905" cy="492443"/>
          </a:xfrm>
          <a:prstGeom prst="rect">
            <a:avLst/>
          </a:prstGeom>
          <a:noFill/>
        </p:spPr>
        <p:txBody>
          <a:bodyPr wrap="square" rtlCol="0">
            <a:spAutoFit/>
          </a:bodyPr>
          <a:lstStyle>
            <a:defPPr>
              <a:defRPr lang="en-US"/>
            </a:defPPr>
            <a:lvl1pPr>
              <a:defRPr sz="1600"/>
            </a:lvl1pPr>
          </a:lstStyle>
          <a:p>
            <a:pPr defTabSz="651379">
              <a:spcAft>
                <a:spcPts val="465"/>
              </a:spcAft>
            </a:pPr>
            <a:r>
              <a:rPr lang="en-US" sz="1300" b="1" dirty="0">
                <a:latin typeface="Graphik Arabic Regular" pitchFamily="2" charset="-78"/>
                <a:cs typeface="Graphik Arabic Regular" pitchFamily="2" charset="-78"/>
              </a:rPr>
              <a:t>Site Visit Arrangements</a:t>
            </a:r>
          </a:p>
        </p:txBody>
      </p:sp>
      <p:sp>
        <p:nvSpPr>
          <p:cNvPr id="143" name="TextBox 142">
            <a:extLst>
              <a:ext uri="{FF2B5EF4-FFF2-40B4-BE49-F238E27FC236}">
                <a16:creationId xmlns:a16="http://schemas.microsoft.com/office/drawing/2014/main" id="{FFC13DFE-E585-E980-8566-C3D69D935CE3}"/>
              </a:ext>
            </a:extLst>
          </p:cNvPr>
          <p:cNvSpPr txBox="1"/>
          <p:nvPr/>
        </p:nvSpPr>
        <p:spPr>
          <a:xfrm>
            <a:off x="9464125" y="4629675"/>
            <a:ext cx="728345" cy="400110"/>
          </a:xfrm>
          <a:prstGeom prst="rect">
            <a:avLst/>
          </a:prstGeom>
          <a:noFill/>
        </p:spPr>
        <p:txBody>
          <a:bodyPr wrap="square" rtlCol="0">
            <a:spAutoFit/>
          </a:bodyPr>
          <a:lstStyle/>
          <a:p>
            <a:pPr algn="ctr" defTabSz="813816">
              <a:spcAft>
                <a:spcPts val="600"/>
              </a:spcAft>
            </a:pPr>
            <a:r>
              <a:rPr lang="en-US" sz="2000" b="1" kern="1200" dirty="0">
                <a:solidFill>
                  <a:schemeClr val="bg1"/>
                </a:solidFill>
                <a:latin typeface="Graphik Arabic Regular" pitchFamily="2" charset="-78"/>
                <a:cs typeface="Graphik Arabic Regular" pitchFamily="2" charset="-78"/>
              </a:rPr>
              <a:t>5</a:t>
            </a:r>
            <a:endParaRPr lang="en-US" sz="2000" b="1" dirty="0">
              <a:solidFill>
                <a:schemeClr val="bg1"/>
              </a:solidFill>
              <a:latin typeface="Graphik Arabic Regular" pitchFamily="2" charset="-78"/>
              <a:cs typeface="Graphik Arabic Regular" pitchFamily="2" charset="-78"/>
            </a:endParaRPr>
          </a:p>
        </p:txBody>
      </p:sp>
      <p:sp>
        <p:nvSpPr>
          <p:cNvPr id="144" name="Diamond 143">
            <a:extLst>
              <a:ext uri="{FF2B5EF4-FFF2-40B4-BE49-F238E27FC236}">
                <a16:creationId xmlns:a16="http://schemas.microsoft.com/office/drawing/2014/main" id="{995C6D9E-2056-5347-BDC2-43E1E8D03C18}"/>
              </a:ext>
            </a:extLst>
          </p:cNvPr>
          <p:cNvSpPr/>
          <p:nvPr/>
        </p:nvSpPr>
        <p:spPr>
          <a:xfrm>
            <a:off x="9328200" y="3048088"/>
            <a:ext cx="994339" cy="994339"/>
          </a:xfrm>
          <a:prstGeom prst="diamon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45" name="Rectangle 144">
            <a:extLst>
              <a:ext uri="{FF2B5EF4-FFF2-40B4-BE49-F238E27FC236}">
                <a16:creationId xmlns:a16="http://schemas.microsoft.com/office/drawing/2014/main" id="{914A8776-5995-D8D1-CBF9-61EB2D778C9F}"/>
              </a:ext>
            </a:extLst>
          </p:cNvPr>
          <p:cNvSpPr/>
          <p:nvPr/>
        </p:nvSpPr>
        <p:spPr>
          <a:xfrm>
            <a:off x="9815579" y="5582954"/>
            <a:ext cx="1902037" cy="9831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46" name="Diamond 145">
            <a:extLst>
              <a:ext uri="{FF2B5EF4-FFF2-40B4-BE49-F238E27FC236}">
                <a16:creationId xmlns:a16="http://schemas.microsoft.com/office/drawing/2014/main" id="{49B4E99E-A77F-0169-1932-6600D000C868}"/>
              </a:ext>
            </a:extLst>
          </p:cNvPr>
          <p:cNvSpPr/>
          <p:nvPr/>
        </p:nvSpPr>
        <p:spPr>
          <a:xfrm>
            <a:off x="9328200" y="5571787"/>
            <a:ext cx="994339" cy="994339"/>
          </a:xfrm>
          <a:prstGeom prst="diamond">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latin typeface="Graphik Arabic Regular" pitchFamily="2" charset="-78"/>
              <a:cs typeface="Graphik Arabic Regular" pitchFamily="2" charset="-78"/>
            </a:endParaRPr>
          </a:p>
        </p:txBody>
      </p:sp>
      <p:sp>
        <p:nvSpPr>
          <p:cNvPr id="147" name="TextBox 146">
            <a:extLst>
              <a:ext uri="{FF2B5EF4-FFF2-40B4-BE49-F238E27FC236}">
                <a16:creationId xmlns:a16="http://schemas.microsoft.com/office/drawing/2014/main" id="{D6C5D4FB-CF95-E947-CC09-9FB37D8B0FFD}"/>
              </a:ext>
            </a:extLst>
          </p:cNvPr>
          <p:cNvSpPr txBox="1"/>
          <p:nvPr/>
        </p:nvSpPr>
        <p:spPr>
          <a:xfrm>
            <a:off x="10322539" y="5765055"/>
            <a:ext cx="1500314" cy="492443"/>
          </a:xfrm>
          <a:prstGeom prst="rect">
            <a:avLst/>
          </a:prstGeom>
          <a:noFill/>
        </p:spPr>
        <p:txBody>
          <a:bodyPr wrap="square" rtlCol="0">
            <a:spAutoFit/>
          </a:bodyPr>
          <a:lstStyle>
            <a:defPPr>
              <a:defRPr lang="en-US"/>
            </a:defPPr>
            <a:lvl1pPr>
              <a:defRPr sz="1600"/>
            </a:lvl1pPr>
          </a:lstStyle>
          <a:p>
            <a:pPr defTabSz="813816">
              <a:spcAft>
                <a:spcPts val="600"/>
              </a:spcAft>
            </a:pPr>
            <a:r>
              <a:rPr lang="en-US" sz="1300" b="1" kern="1200" dirty="0">
                <a:solidFill>
                  <a:schemeClr val="tx1"/>
                </a:solidFill>
                <a:latin typeface="Graphik Arabic Regular" pitchFamily="2" charset="-78"/>
                <a:cs typeface="Graphik Arabic Regular" pitchFamily="2" charset="-78"/>
              </a:rPr>
              <a:t>Preparation of Review Reports</a:t>
            </a:r>
            <a:endParaRPr lang="en-US" sz="1300" b="1" dirty="0">
              <a:latin typeface="Graphik Arabic Regular" pitchFamily="2" charset="-78"/>
              <a:cs typeface="Graphik Arabic Regular" pitchFamily="2" charset="-78"/>
            </a:endParaRPr>
          </a:p>
        </p:txBody>
      </p:sp>
      <p:sp>
        <p:nvSpPr>
          <p:cNvPr id="148" name="TextBox 147">
            <a:extLst>
              <a:ext uri="{FF2B5EF4-FFF2-40B4-BE49-F238E27FC236}">
                <a16:creationId xmlns:a16="http://schemas.microsoft.com/office/drawing/2014/main" id="{D8684489-CA99-E258-E2F9-468B5388AE64}"/>
              </a:ext>
            </a:extLst>
          </p:cNvPr>
          <p:cNvSpPr txBox="1"/>
          <p:nvPr/>
        </p:nvSpPr>
        <p:spPr>
          <a:xfrm>
            <a:off x="9443481" y="3346994"/>
            <a:ext cx="728345" cy="400110"/>
          </a:xfrm>
          <a:prstGeom prst="rect">
            <a:avLst/>
          </a:prstGeom>
          <a:noFill/>
        </p:spPr>
        <p:txBody>
          <a:bodyPr wrap="square" rtlCol="0">
            <a:spAutoFit/>
          </a:bodyPr>
          <a:lstStyle/>
          <a:p>
            <a:pPr algn="ctr" defTabSz="813816">
              <a:spcAft>
                <a:spcPts val="600"/>
              </a:spcAft>
            </a:pPr>
            <a:r>
              <a:rPr lang="en-US" sz="2000" b="1" kern="1200">
                <a:solidFill>
                  <a:schemeClr val="bg1"/>
                </a:solidFill>
                <a:latin typeface="Graphik Arabic Regular" pitchFamily="2" charset="-78"/>
                <a:cs typeface="Graphik Arabic Regular" pitchFamily="2" charset="-78"/>
              </a:rPr>
              <a:t>4</a:t>
            </a:r>
            <a:endParaRPr lang="en-US" sz="2000" b="1">
              <a:solidFill>
                <a:schemeClr val="bg1"/>
              </a:solidFill>
              <a:latin typeface="Graphik Arabic Regular" pitchFamily="2" charset="-78"/>
              <a:cs typeface="Graphik Arabic Regular" pitchFamily="2" charset="-78"/>
            </a:endParaRPr>
          </a:p>
        </p:txBody>
      </p:sp>
      <p:sp>
        <p:nvSpPr>
          <p:cNvPr id="149" name="TextBox 148">
            <a:extLst>
              <a:ext uri="{FF2B5EF4-FFF2-40B4-BE49-F238E27FC236}">
                <a16:creationId xmlns:a16="http://schemas.microsoft.com/office/drawing/2014/main" id="{B288489D-AF88-AF22-9325-3C5888C75FA9}"/>
              </a:ext>
            </a:extLst>
          </p:cNvPr>
          <p:cNvSpPr txBox="1"/>
          <p:nvPr/>
        </p:nvSpPr>
        <p:spPr>
          <a:xfrm>
            <a:off x="9454797" y="5896648"/>
            <a:ext cx="728345" cy="400110"/>
          </a:xfrm>
          <a:prstGeom prst="rect">
            <a:avLst/>
          </a:prstGeom>
          <a:noFill/>
        </p:spPr>
        <p:txBody>
          <a:bodyPr wrap="square" rtlCol="0">
            <a:spAutoFit/>
          </a:bodyPr>
          <a:lstStyle/>
          <a:p>
            <a:pPr algn="ctr" defTabSz="813816">
              <a:spcAft>
                <a:spcPts val="600"/>
              </a:spcAft>
            </a:pPr>
            <a:r>
              <a:rPr lang="en-US" sz="2000" b="1" kern="1200">
                <a:solidFill>
                  <a:schemeClr val="bg1"/>
                </a:solidFill>
                <a:latin typeface="Graphik Arabic Regular" pitchFamily="2" charset="-78"/>
                <a:cs typeface="Graphik Arabic Regular" pitchFamily="2" charset="-78"/>
              </a:rPr>
              <a:t>6</a:t>
            </a:r>
            <a:endParaRPr lang="en-US" sz="2000" b="1">
              <a:solidFill>
                <a:schemeClr val="bg1"/>
              </a:solidFill>
              <a:latin typeface="Graphik Arabic Regular" pitchFamily="2" charset="-78"/>
              <a:cs typeface="Graphik Arabic Regular" pitchFamily="2" charset="-78"/>
            </a:endParaRPr>
          </a:p>
        </p:txBody>
      </p:sp>
      <p:sp>
        <p:nvSpPr>
          <p:cNvPr id="150" name="TextBox 149">
            <a:extLst>
              <a:ext uri="{FF2B5EF4-FFF2-40B4-BE49-F238E27FC236}">
                <a16:creationId xmlns:a16="http://schemas.microsoft.com/office/drawing/2014/main" id="{72597CDB-5A70-6066-DA81-0CDCB9BB6F15}"/>
              </a:ext>
            </a:extLst>
          </p:cNvPr>
          <p:cNvSpPr txBox="1"/>
          <p:nvPr/>
        </p:nvSpPr>
        <p:spPr>
          <a:xfrm>
            <a:off x="7680151" y="1822114"/>
            <a:ext cx="2994426" cy="1457579"/>
          </a:xfrm>
          <a:prstGeom prst="rect">
            <a:avLst/>
          </a:prstGeom>
          <a:noFill/>
        </p:spPr>
        <p:txBody>
          <a:bodyPr wrap="square" rtlCol="0">
            <a:spAutoFit/>
          </a:bodyPr>
          <a:lstStyle/>
          <a:p>
            <a:pPr algn="ctr" defTabSz="813816">
              <a:spcAft>
                <a:spcPts val="600"/>
              </a:spcAft>
            </a:pPr>
            <a:r>
              <a:rPr lang="en-US" sz="2000" b="1" kern="1200" dirty="0">
                <a:solidFill>
                  <a:schemeClr val="accent1">
                    <a:lumMod val="75000"/>
                  </a:schemeClr>
                </a:solidFill>
                <a:latin typeface="Graphik Arabic Regular" pitchFamily="2" charset="-78"/>
                <a:cs typeface="Graphik Arabic Regular" pitchFamily="2" charset="-78"/>
              </a:rPr>
              <a:t>The Institutional Review Handbook</a:t>
            </a:r>
          </a:p>
          <a:p>
            <a:pPr algn="ctr" defTabSz="813816">
              <a:spcAft>
                <a:spcPts val="600"/>
              </a:spcAft>
            </a:pPr>
            <a:r>
              <a:rPr lang="en-US" sz="1200" u="sng" dirty="0">
                <a:solidFill>
                  <a:schemeClr val="accent1">
                    <a:lumMod val="75000"/>
                  </a:schemeClr>
                </a:solidFill>
                <a:effectLst/>
                <a:latin typeface="Aptos" panose="020B00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https://online.fliphtml5.com/mghkl/wcpj/</a:t>
            </a:r>
            <a:endParaRPr lang="en-US" sz="1200" dirty="0">
              <a:solidFill>
                <a:schemeClr val="accent1">
                  <a:lumMod val="75000"/>
                </a:schemeClr>
              </a:solidFill>
              <a:effectLst/>
              <a:latin typeface="Aptos" panose="020B0004020202020204" pitchFamily="34" charset="0"/>
              <a:ea typeface="Aptos" panose="020B0004020202020204" pitchFamily="34" charset="0"/>
              <a:cs typeface="Aptos" panose="020B0004020202020204" pitchFamily="34" charset="0"/>
            </a:endParaRPr>
          </a:p>
          <a:p>
            <a:pPr algn="ctr" defTabSz="813816">
              <a:spcAft>
                <a:spcPts val="600"/>
              </a:spcAft>
            </a:pPr>
            <a:endParaRPr lang="en-US" sz="2400" dirty="0">
              <a:solidFill>
                <a:schemeClr val="accent1">
                  <a:lumMod val="75000"/>
                </a:schemeClr>
              </a:solidFill>
            </a:endParaRPr>
          </a:p>
        </p:txBody>
      </p:sp>
      <p:sp>
        <p:nvSpPr>
          <p:cNvPr id="151" name="TextBox 150">
            <a:extLst>
              <a:ext uri="{FF2B5EF4-FFF2-40B4-BE49-F238E27FC236}">
                <a16:creationId xmlns:a16="http://schemas.microsoft.com/office/drawing/2014/main" id="{6455E5A6-D26F-72A2-7420-A95036135803}"/>
              </a:ext>
            </a:extLst>
          </p:cNvPr>
          <p:cNvSpPr txBox="1"/>
          <p:nvPr/>
        </p:nvSpPr>
        <p:spPr>
          <a:xfrm>
            <a:off x="4325050" y="3163755"/>
            <a:ext cx="1548720" cy="530658"/>
          </a:xfrm>
          <a:prstGeom prst="rect">
            <a:avLst/>
          </a:prstGeom>
          <a:noFill/>
        </p:spPr>
        <p:txBody>
          <a:bodyPr wrap="square" rtlCol="0">
            <a:spAutoFit/>
          </a:bodyPr>
          <a:lstStyle/>
          <a:p>
            <a:pPr defTabSz="813816">
              <a:spcAft>
                <a:spcPts val="600"/>
              </a:spcAft>
            </a:pPr>
            <a:r>
              <a:rPr lang="en-US" sz="1400" b="1" kern="1200" dirty="0">
                <a:solidFill>
                  <a:schemeClr val="tx1"/>
                </a:solidFill>
                <a:latin typeface="Graphik Arabic Regular" pitchFamily="2" charset="-78"/>
                <a:cs typeface="Graphik Arabic Regular" pitchFamily="2" charset="-78"/>
              </a:rPr>
              <a:t>Review Judgments</a:t>
            </a:r>
            <a:endParaRPr lang="en-US" sz="1400" b="1" dirty="0">
              <a:latin typeface="Graphik Arabic Regular" pitchFamily="2" charset="-78"/>
              <a:cs typeface="Graphik Arabic Regular" pitchFamily="2" charset="-78"/>
            </a:endParaRPr>
          </a:p>
        </p:txBody>
      </p:sp>
    </p:spTree>
    <p:extLst>
      <p:ext uri="{BB962C8B-B14F-4D97-AF65-F5344CB8AC3E}">
        <p14:creationId xmlns:p14="http://schemas.microsoft.com/office/powerpoint/2010/main" val="237583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BBC86-78F2-978F-63F5-A8FF84779F87}"/>
              </a:ext>
            </a:extLst>
          </p:cNvPr>
          <p:cNvSpPr>
            <a:spLocks noGrp="1"/>
          </p:cNvSpPr>
          <p:nvPr>
            <p:ph type="title" idx="4294967295"/>
          </p:nvPr>
        </p:nvSpPr>
        <p:spPr>
          <a:xfrm>
            <a:off x="1219200" y="377825"/>
            <a:ext cx="10972800" cy="660400"/>
          </a:xfrm>
        </p:spPr>
        <p:txBody>
          <a:bodyPr/>
          <a:lstStyle/>
          <a:p>
            <a:pPr algn="ctr"/>
            <a:r>
              <a:rPr kumimoji="0" lang="en-US" sz="4000" b="1" i="0" u="none" strike="noStrike" kern="1200" cap="none" spc="0" normalizeH="0" baseline="0" noProof="0" dirty="0">
                <a:ln>
                  <a:noFill/>
                </a:ln>
                <a:solidFill>
                  <a:prstClr val="white"/>
                </a:solidFill>
                <a:effectLst/>
                <a:uLnTx/>
                <a:uFillTx/>
                <a:latin typeface="Graphik Arabic Regular" pitchFamily="2" charset="-78"/>
                <a:cs typeface="Graphik Arabic Regular" pitchFamily="2" charset="-78"/>
              </a:rPr>
              <a:t>Judgements per Standard</a:t>
            </a:r>
            <a:endParaRPr lang="en-AE" dirty="0">
              <a:latin typeface="Graphik Arabic Regular" pitchFamily="2" charset="-78"/>
              <a:cs typeface="Graphik Arabic Regular" pitchFamily="2" charset="-78"/>
            </a:endParaRPr>
          </a:p>
        </p:txBody>
      </p:sp>
      <p:sp>
        <p:nvSpPr>
          <p:cNvPr id="5" name="Rectangle: Rounded Corners 4">
            <a:extLst>
              <a:ext uri="{FF2B5EF4-FFF2-40B4-BE49-F238E27FC236}">
                <a16:creationId xmlns:a16="http://schemas.microsoft.com/office/drawing/2014/main" id="{23A7A935-5838-9B75-BEBE-91964ECF6F6B}"/>
              </a:ext>
            </a:extLst>
          </p:cNvPr>
          <p:cNvSpPr/>
          <p:nvPr/>
        </p:nvSpPr>
        <p:spPr>
          <a:xfrm>
            <a:off x="1619425" y="2026444"/>
            <a:ext cx="2185748" cy="4587715"/>
          </a:xfrm>
          <a:prstGeom prst="roundRect">
            <a:avLst>
              <a:gd name="adj" fmla="val 12878"/>
            </a:avLst>
          </a:prstGeom>
          <a:solidFill>
            <a:srgbClr val="F2F2F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2EE4F504-9038-AEAC-B3FA-3817C0A9712D}"/>
              </a:ext>
            </a:extLst>
          </p:cNvPr>
          <p:cNvGrpSpPr/>
          <p:nvPr/>
        </p:nvGrpSpPr>
        <p:grpSpPr>
          <a:xfrm>
            <a:off x="2291168" y="2271110"/>
            <a:ext cx="1019976" cy="1047579"/>
            <a:chOff x="710854" y="1061778"/>
            <a:chExt cx="2235546" cy="2296044"/>
          </a:xfrm>
        </p:grpSpPr>
        <p:graphicFrame>
          <p:nvGraphicFramePr>
            <p:cNvPr id="6" name="Chart 5">
              <a:extLst>
                <a:ext uri="{FF2B5EF4-FFF2-40B4-BE49-F238E27FC236}">
                  <a16:creationId xmlns:a16="http://schemas.microsoft.com/office/drawing/2014/main" id="{2BC12311-E888-637A-BE45-0DA5DA7905F8}"/>
                </a:ext>
              </a:extLst>
            </p:cNvPr>
            <p:cNvGraphicFramePr/>
            <p:nvPr/>
          </p:nvGraphicFramePr>
          <p:xfrm>
            <a:off x="710854" y="1061778"/>
            <a:ext cx="2235546" cy="2296044"/>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a:extLst>
                <a:ext uri="{FF2B5EF4-FFF2-40B4-BE49-F238E27FC236}">
                  <a16:creationId xmlns:a16="http://schemas.microsoft.com/office/drawing/2014/main" id="{96B2848E-0B3C-3CCD-1335-073891EA4332}"/>
                </a:ext>
              </a:extLst>
            </p:cNvPr>
            <p:cNvSpPr/>
            <p:nvPr/>
          </p:nvSpPr>
          <p:spPr>
            <a:xfrm>
              <a:off x="1101527" y="1483353"/>
              <a:ext cx="1418076" cy="1452890"/>
            </a:xfrm>
            <a:prstGeom prst="ellipse">
              <a:avLst/>
            </a:prstGeom>
            <a:solidFill>
              <a:schemeClr val="bg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200" b="1" dirty="0">
                <a:solidFill>
                  <a:schemeClr val="bg2">
                    <a:lumMod val="25000"/>
                  </a:schemeClr>
                </a:solidFill>
                <a:latin typeface="Graphik Arabic Regular" pitchFamily="2" charset="-78"/>
                <a:cs typeface="Graphik Arabic Regular" pitchFamily="2" charset="-78"/>
              </a:endParaRPr>
            </a:p>
          </p:txBody>
        </p:sp>
      </p:grpSp>
      <p:sp>
        <p:nvSpPr>
          <p:cNvPr id="8" name="TextBox 7">
            <a:extLst>
              <a:ext uri="{FF2B5EF4-FFF2-40B4-BE49-F238E27FC236}">
                <a16:creationId xmlns:a16="http://schemas.microsoft.com/office/drawing/2014/main" id="{DA9423E0-9D41-61E4-C154-54A16E523A43}"/>
              </a:ext>
            </a:extLst>
          </p:cNvPr>
          <p:cNvSpPr txBox="1"/>
          <p:nvPr/>
        </p:nvSpPr>
        <p:spPr>
          <a:xfrm>
            <a:off x="1668213" y="3648916"/>
            <a:ext cx="2088174" cy="430887"/>
          </a:xfrm>
          <a:prstGeom prst="rect">
            <a:avLst/>
          </a:prstGeom>
          <a:noFill/>
          <a:ln w="6350">
            <a:noFill/>
            <a:prstDash val="dash"/>
          </a:ln>
        </p:spPr>
        <p:txBody>
          <a:bodyPr wrap="square" lIns="0" tIns="0" rIns="0" bIns="0" rtlCol="0">
            <a:spAutoFit/>
          </a:bodyPr>
          <a:lstStyle>
            <a:defPPr>
              <a:defRPr lang="en-US"/>
            </a:defPPr>
            <a:lvl1pPr algn="ctr">
              <a:defRPr sz="1400" u="sng">
                <a:solidFill>
                  <a:schemeClr val="tx1">
                    <a:lumMod val="75000"/>
                    <a:lumOff val="25000"/>
                  </a:schemeClr>
                </a:solidFill>
              </a:defRPr>
            </a:lvl1pPr>
          </a:lstStyle>
          <a:p>
            <a:r>
              <a:rPr lang="en-US" u="none" dirty="0">
                <a:latin typeface="Graphik Arabic Regular" pitchFamily="2" charset="-78"/>
                <a:cs typeface="Graphik Arabic Regular" pitchFamily="2" charset="-78"/>
              </a:rPr>
              <a:t>All applicable Indicators are </a:t>
            </a:r>
            <a:r>
              <a:rPr lang="en-US" b="1" u="none" dirty="0">
                <a:latin typeface="Graphik Arabic Regular" pitchFamily="2" charset="-78"/>
                <a:cs typeface="Graphik Arabic Regular" pitchFamily="2" charset="-78"/>
              </a:rPr>
              <a:t>‘Fully Met’</a:t>
            </a:r>
          </a:p>
        </p:txBody>
      </p:sp>
      <p:pic>
        <p:nvPicPr>
          <p:cNvPr id="9" name="Graphic 8" descr="Clipboard Checked with solid fill">
            <a:extLst>
              <a:ext uri="{FF2B5EF4-FFF2-40B4-BE49-F238E27FC236}">
                <a16:creationId xmlns:a16="http://schemas.microsoft.com/office/drawing/2014/main" id="{73EDE970-0B37-3814-20DC-D504C297FB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9713" y="5225616"/>
            <a:ext cx="445770" cy="445770"/>
          </a:xfrm>
          <a:prstGeom prst="rect">
            <a:avLst/>
          </a:prstGeom>
        </p:spPr>
      </p:pic>
      <p:pic>
        <p:nvPicPr>
          <p:cNvPr id="10" name="Graphic 9" descr="Clipboard Checked with solid fill">
            <a:extLst>
              <a:ext uri="{FF2B5EF4-FFF2-40B4-BE49-F238E27FC236}">
                <a16:creationId xmlns:a16="http://schemas.microsoft.com/office/drawing/2014/main" id="{62359E91-4D29-C3AD-B6DC-2666E7475E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9578" y="5225616"/>
            <a:ext cx="445770" cy="445770"/>
          </a:xfrm>
          <a:prstGeom prst="rect">
            <a:avLst/>
          </a:prstGeom>
        </p:spPr>
      </p:pic>
      <p:pic>
        <p:nvPicPr>
          <p:cNvPr id="11" name="Graphic 10" descr="Clipboard Checked with solid fill">
            <a:extLst>
              <a:ext uri="{FF2B5EF4-FFF2-40B4-BE49-F238E27FC236}">
                <a16:creationId xmlns:a16="http://schemas.microsoft.com/office/drawing/2014/main" id="{7789BA4C-AA48-F878-4DD9-B560D26ED4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5214" y="5225616"/>
            <a:ext cx="445770" cy="445770"/>
          </a:xfrm>
          <a:prstGeom prst="rect">
            <a:avLst/>
          </a:prstGeom>
        </p:spPr>
      </p:pic>
      <p:pic>
        <p:nvPicPr>
          <p:cNvPr id="12" name="Graphic 11" descr="Clipboard Checked with solid fill">
            <a:extLst>
              <a:ext uri="{FF2B5EF4-FFF2-40B4-BE49-F238E27FC236}">
                <a16:creationId xmlns:a16="http://schemas.microsoft.com/office/drawing/2014/main" id="{BD9A025E-A3F7-8925-952E-4AEAF6D7E6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9713" y="5671386"/>
            <a:ext cx="445770" cy="445770"/>
          </a:xfrm>
          <a:prstGeom prst="rect">
            <a:avLst/>
          </a:prstGeom>
        </p:spPr>
      </p:pic>
      <p:pic>
        <p:nvPicPr>
          <p:cNvPr id="13" name="Graphic 12" descr="Clipboard Checked with solid fill">
            <a:extLst>
              <a:ext uri="{FF2B5EF4-FFF2-40B4-BE49-F238E27FC236}">
                <a16:creationId xmlns:a16="http://schemas.microsoft.com/office/drawing/2014/main" id="{CE42E3D0-66C7-99EF-C4B1-CD067E0271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9578" y="5671386"/>
            <a:ext cx="445770" cy="445770"/>
          </a:xfrm>
          <a:prstGeom prst="rect">
            <a:avLst/>
          </a:prstGeom>
        </p:spPr>
      </p:pic>
      <p:pic>
        <p:nvPicPr>
          <p:cNvPr id="14" name="Graphic 13" descr="Clipboard Checked with solid fill">
            <a:extLst>
              <a:ext uri="{FF2B5EF4-FFF2-40B4-BE49-F238E27FC236}">
                <a16:creationId xmlns:a16="http://schemas.microsoft.com/office/drawing/2014/main" id="{7B4060DF-8F1C-D5B4-23FB-99C51E55D8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5214" y="5671386"/>
            <a:ext cx="445770" cy="445770"/>
          </a:xfrm>
          <a:prstGeom prst="rect">
            <a:avLst/>
          </a:prstGeom>
        </p:spPr>
      </p:pic>
      <p:pic>
        <p:nvPicPr>
          <p:cNvPr id="15" name="Graphic 14" descr="Clipboard Checked with solid fill">
            <a:extLst>
              <a:ext uri="{FF2B5EF4-FFF2-40B4-BE49-F238E27FC236}">
                <a16:creationId xmlns:a16="http://schemas.microsoft.com/office/drawing/2014/main" id="{66C28BEB-7DBF-4E71-D988-FE0ADEABA2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9713" y="6117156"/>
            <a:ext cx="445770" cy="445770"/>
          </a:xfrm>
          <a:prstGeom prst="rect">
            <a:avLst/>
          </a:prstGeom>
        </p:spPr>
      </p:pic>
      <p:pic>
        <p:nvPicPr>
          <p:cNvPr id="16" name="Graphic 15" descr="Clipboard Checked with solid fill">
            <a:extLst>
              <a:ext uri="{FF2B5EF4-FFF2-40B4-BE49-F238E27FC236}">
                <a16:creationId xmlns:a16="http://schemas.microsoft.com/office/drawing/2014/main" id="{30871E5E-8CCF-0C68-5754-3268FE4885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69578" y="6117156"/>
            <a:ext cx="445770" cy="445770"/>
          </a:xfrm>
          <a:prstGeom prst="rect">
            <a:avLst/>
          </a:prstGeom>
        </p:spPr>
      </p:pic>
      <p:pic>
        <p:nvPicPr>
          <p:cNvPr id="17" name="Graphic 16" descr="Clipboard Checked with solid fill">
            <a:extLst>
              <a:ext uri="{FF2B5EF4-FFF2-40B4-BE49-F238E27FC236}">
                <a16:creationId xmlns:a16="http://schemas.microsoft.com/office/drawing/2014/main" id="{DC69CD84-D5DE-F681-1C00-41B187872F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5214" y="6117156"/>
            <a:ext cx="445770" cy="445770"/>
          </a:xfrm>
          <a:prstGeom prst="rect">
            <a:avLst/>
          </a:prstGeom>
        </p:spPr>
      </p:pic>
      <p:sp>
        <p:nvSpPr>
          <p:cNvPr id="20" name="Rectangle: Rounded Corners 19">
            <a:extLst>
              <a:ext uri="{FF2B5EF4-FFF2-40B4-BE49-F238E27FC236}">
                <a16:creationId xmlns:a16="http://schemas.microsoft.com/office/drawing/2014/main" id="{4637CC73-AC54-B6A5-5ED0-EEA7B1A5D819}"/>
              </a:ext>
            </a:extLst>
          </p:cNvPr>
          <p:cNvSpPr/>
          <p:nvPr/>
        </p:nvSpPr>
        <p:spPr>
          <a:xfrm>
            <a:off x="3853962" y="2018062"/>
            <a:ext cx="2185748" cy="4587715"/>
          </a:xfrm>
          <a:prstGeom prst="roundRect">
            <a:avLst>
              <a:gd name="adj" fmla="val 12878"/>
            </a:avLst>
          </a:prstGeom>
          <a:solidFill>
            <a:srgbClr val="F2F2F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7619CC02-C579-E9D7-CFBF-7CA904CFF597}"/>
              </a:ext>
            </a:extLst>
          </p:cNvPr>
          <p:cNvSpPr txBox="1"/>
          <p:nvPr/>
        </p:nvSpPr>
        <p:spPr>
          <a:xfrm>
            <a:off x="3945105" y="3479142"/>
            <a:ext cx="2026316" cy="1292662"/>
          </a:xfrm>
          <a:prstGeom prst="rect">
            <a:avLst/>
          </a:prstGeom>
          <a:noFill/>
          <a:ln w="6350">
            <a:noFill/>
            <a:prstDash val="dash"/>
          </a:ln>
        </p:spPr>
        <p:txBody>
          <a:bodyPr wrap="square" lIns="0" tIns="0" rIns="0" bIns="0" rtlCol="0">
            <a:spAutoFit/>
          </a:bodyPr>
          <a:lstStyle>
            <a:defPPr>
              <a:defRPr lang="en-US"/>
            </a:defPPr>
            <a:lvl1pPr algn="ctr">
              <a:defRPr sz="1400" u="sng">
                <a:solidFill>
                  <a:schemeClr val="tx1">
                    <a:lumMod val="75000"/>
                    <a:lumOff val="25000"/>
                  </a:schemeClr>
                </a:solidFill>
              </a:defRPr>
            </a:lvl1pPr>
          </a:lstStyle>
          <a:p>
            <a:r>
              <a:rPr lang="en-US" u="none" dirty="0">
                <a:latin typeface="Graphik Arabic Regular" pitchFamily="2" charset="-78"/>
                <a:cs typeface="Graphik Arabic Regular" pitchFamily="2" charset="-78"/>
              </a:rPr>
              <a:t>At least one of all the applicable Indicators is </a:t>
            </a:r>
            <a:r>
              <a:rPr lang="en-US" b="1" u="none" dirty="0">
                <a:latin typeface="Graphik Arabic Regular" pitchFamily="2" charset="-78"/>
                <a:cs typeface="Graphik Arabic Regular" pitchFamily="2" charset="-78"/>
              </a:rPr>
              <a:t>‘Substantially</a:t>
            </a:r>
          </a:p>
          <a:p>
            <a:r>
              <a:rPr lang="en-US" b="1" u="none" dirty="0">
                <a:latin typeface="Graphik Arabic Regular" pitchFamily="2" charset="-78"/>
                <a:cs typeface="Graphik Arabic Regular" pitchFamily="2" charset="-78"/>
              </a:rPr>
              <a:t>Met’, </a:t>
            </a:r>
            <a:r>
              <a:rPr lang="en-US" u="none" dirty="0">
                <a:latin typeface="Graphik Arabic Regular" pitchFamily="2" charset="-78"/>
                <a:cs typeface="Graphik Arabic Regular" pitchFamily="2" charset="-78"/>
              </a:rPr>
              <a:t>whereas the remaining are </a:t>
            </a:r>
            <a:r>
              <a:rPr lang="en-US" b="1" u="none" dirty="0">
                <a:latin typeface="Graphik Arabic Regular" pitchFamily="2" charset="-78"/>
                <a:cs typeface="Graphik Arabic Regular" pitchFamily="2" charset="-78"/>
              </a:rPr>
              <a:t>‘Fully Met’</a:t>
            </a:r>
          </a:p>
        </p:txBody>
      </p:sp>
      <p:pic>
        <p:nvPicPr>
          <p:cNvPr id="25" name="Graphic 24" descr="Clipboard Checked with solid fill">
            <a:extLst>
              <a:ext uri="{FF2B5EF4-FFF2-40B4-BE49-F238E27FC236}">
                <a16:creationId xmlns:a16="http://schemas.microsoft.com/office/drawing/2014/main" id="{728D34D7-6A5D-92E1-A2E0-CFFA37DBA8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4249" y="5203340"/>
            <a:ext cx="445770" cy="445770"/>
          </a:xfrm>
          <a:prstGeom prst="rect">
            <a:avLst/>
          </a:prstGeom>
        </p:spPr>
      </p:pic>
      <p:pic>
        <p:nvPicPr>
          <p:cNvPr id="26" name="Graphic 25" descr="Clipboard Checked with solid fill">
            <a:extLst>
              <a:ext uri="{FF2B5EF4-FFF2-40B4-BE49-F238E27FC236}">
                <a16:creationId xmlns:a16="http://schemas.microsoft.com/office/drawing/2014/main" id="{3F25444A-8371-B1BA-9344-3C255FA88D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4114" y="5203340"/>
            <a:ext cx="445770" cy="445770"/>
          </a:xfrm>
          <a:prstGeom prst="rect">
            <a:avLst/>
          </a:prstGeom>
        </p:spPr>
      </p:pic>
      <p:pic>
        <p:nvPicPr>
          <p:cNvPr id="27" name="Graphic 26" descr="Clipboard Checked with solid fill">
            <a:extLst>
              <a:ext uri="{FF2B5EF4-FFF2-40B4-BE49-F238E27FC236}">
                <a16:creationId xmlns:a16="http://schemas.microsoft.com/office/drawing/2014/main" id="{BB2AA753-F707-874D-4A20-4AD132B997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9750" y="5203340"/>
            <a:ext cx="445770" cy="445770"/>
          </a:xfrm>
          <a:prstGeom prst="rect">
            <a:avLst/>
          </a:prstGeom>
        </p:spPr>
      </p:pic>
      <p:pic>
        <p:nvPicPr>
          <p:cNvPr id="28" name="Graphic 27" descr="Clipboard Checked with solid fill">
            <a:extLst>
              <a:ext uri="{FF2B5EF4-FFF2-40B4-BE49-F238E27FC236}">
                <a16:creationId xmlns:a16="http://schemas.microsoft.com/office/drawing/2014/main" id="{FD754EEF-69E1-011B-AA8C-969A2D8E74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4249" y="5649110"/>
            <a:ext cx="445770" cy="445770"/>
          </a:xfrm>
          <a:prstGeom prst="rect">
            <a:avLst/>
          </a:prstGeom>
        </p:spPr>
      </p:pic>
      <p:pic>
        <p:nvPicPr>
          <p:cNvPr id="29" name="Graphic 28" descr="Clipboard Checked with solid fill">
            <a:extLst>
              <a:ext uri="{FF2B5EF4-FFF2-40B4-BE49-F238E27FC236}">
                <a16:creationId xmlns:a16="http://schemas.microsoft.com/office/drawing/2014/main" id="{66E1DCA3-261B-6752-3EB7-851C08DC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4114" y="5649110"/>
            <a:ext cx="445770" cy="445770"/>
          </a:xfrm>
          <a:prstGeom prst="rect">
            <a:avLst/>
          </a:prstGeom>
        </p:spPr>
      </p:pic>
      <p:pic>
        <p:nvPicPr>
          <p:cNvPr id="30" name="Graphic 29" descr="Clipboard Checked with solid fill">
            <a:extLst>
              <a:ext uri="{FF2B5EF4-FFF2-40B4-BE49-F238E27FC236}">
                <a16:creationId xmlns:a16="http://schemas.microsoft.com/office/drawing/2014/main" id="{35E33C61-90C4-AD0E-C92A-870B89665E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9750" y="5649110"/>
            <a:ext cx="445770" cy="445770"/>
          </a:xfrm>
          <a:prstGeom prst="rect">
            <a:avLst/>
          </a:prstGeom>
        </p:spPr>
      </p:pic>
      <p:pic>
        <p:nvPicPr>
          <p:cNvPr id="31" name="Graphic 30" descr="Clipboard Checked with solid fill">
            <a:extLst>
              <a:ext uri="{FF2B5EF4-FFF2-40B4-BE49-F238E27FC236}">
                <a16:creationId xmlns:a16="http://schemas.microsoft.com/office/drawing/2014/main" id="{1CF6ED5F-987D-760F-16CA-8E0544E101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24249" y="6094880"/>
            <a:ext cx="445770" cy="445770"/>
          </a:xfrm>
          <a:prstGeom prst="rect">
            <a:avLst/>
          </a:prstGeom>
        </p:spPr>
      </p:pic>
      <p:pic>
        <p:nvPicPr>
          <p:cNvPr id="32" name="Graphic 31" descr="Clipboard Checked with solid fill">
            <a:extLst>
              <a:ext uri="{FF2B5EF4-FFF2-40B4-BE49-F238E27FC236}">
                <a16:creationId xmlns:a16="http://schemas.microsoft.com/office/drawing/2014/main" id="{F0B7320D-0279-22F3-E3B7-98C858EFFB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04114" y="6094880"/>
            <a:ext cx="445770" cy="445770"/>
          </a:xfrm>
          <a:prstGeom prst="rect">
            <a:avLst/>
          </a:prstGeom>
        </p:spPr>
      </p:pic>
      <p:pic>
        <p:nvPicPr>
          <p:cNvPr id="33" name="Graphic 32" descr="Clipboard Checked with solid fill">
            <a:extLst>
              <a:ext uri="{FF2B5EF4-FFF2-40B4-BE49-F238E27FC236}">
                <a16:creationId xmlns:a16="http://schemas.microsoft.com/office/drawing/2014/main" id="{8C88EDD1-F38D-3202-7E3F-53BFC4008A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9750" y="6094880"/>
            <a:ext cx="445770" cy="445770"/>
          </a:xfrm>
          <a:prstGeom prst="rect">
            <a:avLst/>
          </a:prstGeom>
        </p:spPr>
      </p:pic>
      <p:sp>
        <p:nvSpPr>
          <p:cNvPr id="34" name="Rectangle: Rounded Corners 33">
            <a:extLst>
              <a:ext uri="{FF2B5EF4-FFF2-40B4-BE49-F238E27FC236}">
                <a16:creationId xmlns:a16="http://schemas.microsoft.com/office/drawing/2014/main" id="{F131D535-861C-87F8-369E-D45B1388ABC5}"/>
              </a:ext>
            </a:extLst>
          </p:cNvPr>
          <p:cNvSpPr/>
          <p:nvPr/>
        </p:nvSpPr>
        <p:spPr>
          <a:xfrm>
            <a:off x="6115687" y="2018064"/>
            <a:ext cx="2185748" cy="4587713"/>
          </a:xfrm>
          <a:prstGeom prst="roundRect">
            <a:avLst>
              <a:gd name="adj" fmla="val 12878"/>
            </a:avLst>
          </a:prstGeom>
          <a:solidFill>
            <a:srgbClr val="F2F2F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TextBox 37">
            <a:extLst>
              <a:ext uri="{FF2B5EF4-FFF2-40B4-BE49-F238E27FC236}">
                <a16:creationId xmlns:a16="http://schemas.microsoft.com/office/drawing/2014/main" id="{0A9CCD75-0156-1A07-DE46-BDA815954D89}"/>
              </a:ext>
            </a:extLst>
          </p:cNvPr>
          <p:cNvSpPr txBox="1"/>
          <p:nvPr/>
        </p:nvSpPr>
        <p:spPr>
          <a:xfrm>
            <a:off x="6164474" y="3455061"/>
            <a:ext cx="2088174" cy="1508105"/>
          </a:xfrm>
          <a:prstGeom prst="rect">
            <a:avLst/>
          </a:prstGeom>
          <a:noFill/>
          <a:ln w="6350">
            <a:noFill/>
            <a:prstDash val="dash"/>
          </a:ln>
        </p:spPr>
        <p:txBody>
          <a:bodyPr wrap="square" lIns="0" tIns="0" rIns="0" bIns="0" rtlCol="0">
            <a:spAutoFit/>
          </a:bodyPr>
          <a:lstStyle>
            <a:defPPr>
              <a:defRPr lang="en-US"/>
            </a:defPPr>
            <a:lvl1pPr algn="ctr">
              <a:defRPr sz="1400" u="sng">
                <a:solidFill>
                  <a:schemeClr val="tx1">
                    <a:lumMod val="75000"/>
                    <a:lumOff val="25000"/>
                  </a:schemeClr>
                </a:solidFill>
              </a:defRPr>
            </a:lvl1pPr>
          </a:lstStyle>
          <a:p>
            <a:r>
              <a:rPr lang="en-US" u="none" dirty="0">
                <a:latin typeface="Graphik Arabic Regular" pitchFamily="2" charset="-78"/>
                <a:cs typeface="Graphik Arabic Regular" pitchFamily="2" charset="-78"/>
              </a:rPr>
              <a:t>At least one of all the applicable Indicators is </a:t>
            </a:r>
            <a:r>
              <a:rPr lang="en-US" b="1" u="none" dirty="0">
                <a:latin typeface="Graphik Arabic Regular" pitchFamily="2" charset="-78"/>
                <a:cs typeface="Graphik Arabic Regular" pitchFamily="2" charset="-78"/>
              </a:rPr>
              <a:t>‘Partially Met’</a:t>
            </a:r>
            <a:r>
              <a:rPr lang="en-US" u="none" dirty="0">
                <a:latin typeface="Graphik Arabic Regular" pitchFamily="2" charset="-78"/>
                <a:cs typeface="Graphik Arabic Regular" pitchFamily="2" charset="-78"/>
              </a:rPr>
              <a:t>,</a:t>
            </a:r>
          </a:p>
          <a:p>
            <a:r>
              <a:rPr lang="en-US" u="none" dirty="0">
                <a:latin typeface="Graphik Arabic Regular" pitchFamily="2" charset="-78"/>
                <a:cs typeface="Graphik Arabic Regular" pitchFamily="2" charset="-78"/>
              </a:rPr>
              <a:t>whereas the remaining are either </a:t>
            </a:r>
            <a:r>
              <a:rPr lang="en-US" b="1" u="none" dirty="0">
                <a:latin typeface="Graphik Arabic Regular" pitchFamily="2" charset="-78"/>
                <a:cs typeface="Graphik Arabic Regular" pitchFamily="2" charset="-78"/>
              </a:rPr>
              <a:t>‘Fully Met’</a:t>
            </a:r>
            <a:r>
              <a:rPr lang="en-US" u="none" dirty="0">
                <a:latin typeface="Graphik Arabic Regular" pitchFamily="2" charset="-78"/>
                <a:cs typeface="Graphik Arabic Regular" pitchFamily="2" charset="-78"/>
              </a:rPr>
              <a:t>, or </a:t>
            </a:r>
            <a:r>
              <a:rPr lang="en-US" b="1" u="none" dirty="0">
                <a:latin typeface="Graphik Arabic Regular" pitchFamily="2" charset="-78"/>
                <a:cs typeface="Graphik Arabic Regular" pitchFamily="2" charset="-78"/>
              </a:rPr>
              <a:t>‘Substantially</a:t>
            </a:r>
          </a:p>
          <a:p>
            <a:r>
              <a:rPr lang="en-US" b="1" u="none" dirty="0">
                <a:latin typeface="Graphik Arabic Regular" pitchFamily="2" charset="-78"/>
                <a:cs typeface="Graphik Arabic Regular" pitchFamily="2" charset="-78"/>
              </a:rPr>
              <a:t>Met’</a:t>
            </a:r>
          </a:p>
        </p:txBody>
      </p:sp>
      <p:pic>
        <p:nvPicPr>
          <p:cNvPr id="39" name="Graphic 38" descr="Clipboard Checked with solid fill">
            <a:extLst>
              <a:ext uri="{FF2B5EF4-FFF2-40B4-BE49-F238E27FC236}">
                <a16:creationId xmlns:a16="http://schemas.microsoft.com/office/drawing/2014/main" id="{23B12E2E-A115-D479-1963-06A2F5E8A2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5974" y="5192969"/>
            <a:ext cx="445770" cy="445770"/>
          </a:xfrm>
          <a:prstGeom prst="rect">
            <a:avLst/>
          </a:prstGeom>
        </p:spPr>
      </p:pic>
      <p:pic>
        <p:nvPicPr>
          <p:cNvPr id="40" name="Graphic 39" descr="Clipboard Checked with solid fill">
            <a:extLst>
              <a:ext uri="{FF2B5EF4-FFF2-40B4-BE49-F238E27FC236}">
                <a16:creationId xmlns:a16="http://schemas.microsoft.com/office/drawing/2014/main" id="{5F8150A3-C68D-4551-134A-28FE7579265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5839" y="5192969"/>
            <a:ext cx="445770" cy="445770"/>
          </a:xfrm>
          <a:prstGeom prst="rect">
            <a:avLst/>
          </a:prstGeom>
        </p:spPr>
      </p:pic>
      <p:pic>
        <p:nvPicPr>
          <p:cNvPr id="41" name="Graphic 40" descr="Clipboard Checked with solid fill">
            <a:extLst>
              <a:ext uri="{FF2B5EF4-FFF2-40B4-BE49-F238E27FC236}">
                <a16:creationId xmlns:a16="http://schemas.microsoft.com/office/drawing/2014/main" id="{D526A00D-D7C2-1852-1D2B-9A8588DA5D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1475" y="5192969"/>
            <a:ext cx="445770" cy="445770"/>
          </a:xfrm>
          <a:prstGeom prst="rect">
            <a:avLst/>
          </a:prstGeom>
        </p:spPr>
      </p:pic>
      <p:pic>
        <p:nvPicPr>
          <p:cNvPr id="42" name="Graphic 41" descr="Clipboard Checked with solid fill">
            <a:extLst>
              <a:ext uri="{FF2B5EF4-FFF2-40B4-BE49-F238E27FC236}">
                <a16:creationId xmlns:a16="http://schemas.microsoft.com/office/drawing/2014/main" id="{14C2AA3D-E8A9-54A6-FC83-F6B2C2F7BE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5974" y="5638739"/>
            <a:ext cx="445770" cy="445770"/>
          </a:xfrm>
          <a:prstGeom prst="rect">
            <a:avLst/>
          </a:prstGeom>
        </p:spPr>
      </p:pic>
      <p:pic>
        <p:nvPicPr>
          <p:cNvPr id="43" name="Graphic 42" descr="Clipboard Checked with solid fill">
            <a:extLst>
              <a:ext uri="{FF2B5EF4-FFF2-40B4-BE49-F238E27FC236}">
                <a16:creationId xmlns:a16="http://schemas.microsoft.com/office/drawing/2014/main" id="{23E3B549-D670-4C5D-42F9-045425D169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5839" y="5638739"/>
            <a:ext cx="445770" cy="445770"/>
          </a:xfrm>
          <a:prstGeom prst="rect">
            <a:avLst/>
          </a:prstGeom>
        </p:spPr>
      </p:pic>
      <p:pic>
        <p:nvPicPr>
          <p:cNvPr id="44" name="Graphic 43" descr="Clipboard Checked with solid fill">
            <a:extLst>
              <a:ext uri="{FF2B5EF4-FFF2-40B4-BE49-F238E27FC236}">
                <a16:creationId xmlns:a16="http://schemas.microsoft.com/office/drawing/2014/main" id="{1DA7ABF8-3666-637B-8371-E2207779F3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51475" y="5638739"/>
            <a:ext cx="445770" cy="445770"/>
          </a:xfrm>
          <a:prstGeom prst="rect">
            <a:avLst/>
          </a:prstGeom>
        </p:spPr>
      </p:pic>
      <p:pic>
        <p:nvPicPr>
          <p:cNvPr id="45" name="Graphic 44" descr="Clipboard Checked with solid fill">
            <a:extLst>
              <a:ext uri="{FF2B5EF4-FFF2-40B4-BE49-F238E27FC236}">
                <a16:creationId xmlns:a16="http://schemas.microsoft.com/office/drawing/2014/main" id="{61367CEC-DA7C-6B38-FA85-396C873A14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5974" y="6084509"/>
            <a:ext cx="445770" cy="445770"/>
          </a:xfrm>
          <a:prstGeom prst="rect">
            <a:avLst/>
          </a:prstGeom>
        </p:spPr>
      </p:pic>
      <p:pic>
        <p:nvPicPr>
          <p:cNvPr id="46" name="Graphic 45" descr="Clipboard Checked with solid fill">
            <a:extLst>
              <a:ext uri="{FF2B5EF4-FFF2-40B4-BE49-F238E27FC236}">
                <a16:creationId xmlns:a16="http://schemas.microsoft.com/office/drawing/2014/main" id="{B4924A21-003F-42A5-CE9D-37204DA5ED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5839" y="6084509"/>
            <a:ext cx="445770" cy="445770"/>
          </a:xfrm>
          <a:prstGeom prst="rect">
            <a:avLst/>
          </a:prstGeom>
        </p:spPr>
      </p:pic>
      <p:pic>
        <p:nvPicPr>
          <p:cNvPr id="47" name="Graphic 46" descr="Clipboard Checked with solid fill">
            <a:extLst>
              <a:ext uri="{FF2B5EF4-FFF2-40B4-BE49-F238E27FC236}">
                <a16:creationId xmlns:a16="http://schemas.microsoft.com/office/drawing/2014/main" id="{249C4973-C450-CA25-DB8D-C7F40F0656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1475" y="6084509"/>
            <a:ext cx="445770" cy="445770"/>
          </a:xfrm>
          <a:prstGeom prst="rect">
            <a:avLst/>
          </a:prstGeom>
        </p:spPr>
      </p:pic>
      <p:sp>
        <p:nvSpPr>
          <p:cNvPr id="48" name="Rectangle: Rounded Corners 47">
            <a:extLst>
              <a:ext uri="{FF2B5EF4-FFF2-40B4-BE49-F238E27FC236}">
                <a16:creationId xmlns:a16="http://schemas.microsoft.com/office/drawing/2014/main" id="{782C3994-CF46-3333-FB53-5394FB93A578}"/>
              </a:ext>
            </a:extLst>
          </p:cNvPr>
          <p:cNvSpPr/>
          <p:nvPr/>
        </p:nvSpPr>
        <p:spPr>
          <a:xfrm>
            <a:off x="8373202" y="2026445"/>
            <a:ext cx="2185748" cy="4579332"/>
          </a:xfrm>
          <a:prstGeom prst="roundRect">
            <a:avLst>
              <a:gd name="adj" fmla="val 12878"/>
            </a:avLst>
          </a:prstGeom>
          <a:solidFill>
            <a:srgbClr val="F2F2F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TextBox 51">
            <a:extLst>
              <a:ext uri="{FF2B5EF4-FFF2-40B4-BE49-F238E27FC236}">
                <a16:creationId xmlns:a16="http://schemas.microsoft.com/office/drawing/2014/main" id="{E1032F6C-C6C0-4E7B-53E0-87F45FBB3F0C}"/>
              </a:ext>
            </a:extLst>
          </p:cNvPr>
          <p:cNvSpPr txBox="1"/>
          <p:nvPr/>
        </p:nvSpPr>
        <p:spPr>
          <a:xfrm>
            <a:off x="8421989" y="3648916"/>
            <a:ext cx="2088174" cy="430887"/>
          </a:xfrm>
          <a:prstGeom prst="rect">
            <a:avLst/>
          </a:prstGeom>
          <a:noFill/>
          <a:ln w="6350">
            <a:noFill/>
            <a:prstDash val="dash"/>
          </a:ln>
        </p:spPr>
        <p:txBody>
          <a:bodyPr wrap="square" lIns="0" tIns="0" rIns="0" bIns="0" rtlCol="0">
            <a:spAutoFit/>
          </a:bodyPr>
          <a:lstStyle>
            <a:defPPr>
              <a:defRPr lang="en-US"/>
            </a:defPPr>
            <a:lvl1pPr algn="ctr">
              <a:defRPr sz="1400" u="sng">
                <a:solidFill>
                  <a:schemeClr val="tx1">
                    <a:lumMod val="75000"/>
                    <a:lumOff val="25000"/>
                  </a:schemeClr>
                </a:solidFill>
              </a:defRPr>
            </a:lvl1pPr>
          </a:lstStyle>
          <a:p>
            <a:r>
              <a:rPr lang="en-US" u="none" dirty="0">
                <a:latin typeface="Graphik Arabic Regular" pitchFamily="2" charset="-78"/>
                <a:cs typeface="Graphik Arabic Regular" pitchFamily="2" charset="-78"/>
              </a:rPr>
              <a:t>At least one applicable Indicator is </a:t>
            </a:r>
            <a:r>
              <a:rPr lang="en-US" b="1" u="none" dirty="0">
                <a:latin typeface="Graphik Arabic Regular" pitchFamily="2" charset="-78"/>
                <a:cs typeface="Graphik Arabic Regular" pitchFamily="2" charset="-78"/>
              </a:rPr>
              <a:t>‘Not Met’</a:t>
            </a:r>
          </a:p>
        </p:txBody>
      </p:sp>
      <p:pic>
        <p:nvPicPr>
          <p:cNvPr id="53" name="Graphic 52" descr="Clipboard Checked with solid fill">
            <a:extLst>
              <a:ext uri="{FF2B5EF4-FFF2-40B4-BE49-F238E27FC236}">
                <a16:creationId xmlns:a16="http://schemas.microsoft.com/office/drawing/2014/main" id="{B31F8640-3BF6-6C88-23C7-B0419996DD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489" y="5201351"/>
            <a:ext cx="445770" cy="445770"/>
          </a:xfrm>
          <a:prstGeom prst="rect">
            <a:avLst/>
          </a:prstGeom>
        </p:spPr>
      </p:pic>
      <p:pic>
        <p:nvPicPr>
          <p:cNvPr id="54" name="Graphic 53" descr="Clipboard Checked with solid fill">
            <a:extLst>
              <a:ext uri="{FF2B5EF4-FFF2-40B4-BE49-F238E27FC236}">
                <a16:creationId xmlns:a16="http://schemas.microsoft.com/office/drawing/2014/main" id="{CDB648FE-54C6-4A58-A620-C333EBD0D1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3354" y="5201351"/>
            <a:ext cx="445770" cy="445770"/>
          </a:xfrm>
          <a:prstGeom prst="rect">
            <a:avLst/>
          </a:prstGeom>
        </p:spPr>
      </p:pic>
      <p:pic>
        <p:nvPicPr>
          <p:cNvPr id="55" name="Graphic 54" descr="Clipboard Checked with solid fill">
            <a:extLst>
              <a:ext uri="{FF2B5EF4-FFF2-40B4-BE49-F238E27FC236}">
                <a16:creationId xmlns:a16="http://schemas.microsoft.com/office/drawing/2014/main" id="{649F8028-9D5F-4292-647E-74FD76C6E3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8990" y="5201351"/>
            <a:ext cx="445770" cy="445770"/>
          </a:xfrm>
          <a:prstGeom prst="rect">
            <a:avLst/>
          </a:prstGeom>
        </p:spPr>
      </p:pic>
      <p:pic>
        <p:nvPicPr>
          <p:cNvPr id="56" name="Graphic 55" descr="Clipboard Checked with solid fill">
            <a:extLst>
              <a:ext uri="{FF2B5EF4-FFF2-40B4-BE49-F238E27FC236}">
                <a16:creationId xmlns:a16="http://schemas.microsoft.com/office/drawing/2014/main" id="{BA5ADB61-018C-3D5D-FF36-FC05D2C87B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489" y="5647121"/>
            <a:ext cx="445770" cy="445770"/>
          </a:xfrm>
          <a:prstGeom prst="rect">
            <a:avLst/>
          </a:prstGeom>
        </p:spPr>
      </p:pic>
      <p:pic>
        <p:nvPicPr>
          <p:cNvPr id="57" name="Graphic 56" descr="Clipboard Checked with solid fill">
            <a:extLst>
              <a:ext uri="{FF2B5EF4-FFF2-40B4-BE49-F238E27FC236}">
                <a16:creationId xmlns:a16="http://schemas.microsoft.com/office/drawing/2014/main" id="{5FEBD12E-D008-E3E0-A3B3-5F76D8029B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3354" y="5647121"/>
            <a:ext cx="445770" cy="445770"/>
          </a:xfrm>
          <a:prstGeom prst="rect">
            <a:avLst/>
          </a:prstGeom>
        </p:spPr>
      </p:pic>
      <p:pic>
        <p:nvPicPr>
          <p:cNvPr id="58" name="Graphic 57" descr="Clipboard Checked with solid fill">
            <a:extLst>
              <a:ext uri="{FF2B5EF4-FFF2-40B4-BE49-F238E27FC236}">
                <a16:creationId xmlns:a16="http://schemas.microsoft.com/office/drawing/2014/main" id="{BB64579A-0FDB-CA6A-9A11-B38E2A88E9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8990" y="5647121"/>
            <a:ext cx="445770" cy="445770"/>
          </a:xfrm>
          <a:prstGeom prst="rect">
            <a:avLst/>
          </a:prstGeom>
        </p:spPr>
      </p:pic>
      <p:pic>
        <p:nvPicPr>
          <p:cNvPr id="59" name="Graphic 58" descr="Clipboard Checked with solid fill">
            <a:extLst>
              <a:ext uri="{FF2B5EF4-FFF2-40B4-BE49-F238E27FC236}">
                <a16:creationId xmlns:a16="http://schemas.microsoft.com/office/drawing/2014/main" id="{3F9E7B41-D7DF-374F-7B4A-F90B2AEC7F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3489" y="6092891"/>
            <a:ext cx="445770" cy="445770"/>
          </a:xfrm>
          <a:prstGeom prst="rect">
            <a:avLst/>
          </a:prstGeom>
        </p:spPr>
      </p:pic>
      <p:pic>
        <p:nvPicPr>
          <p:cNvPr id="60" name="Graphic 59" descr="Clipboard Checked with solid fill">
            <a:extLst>
              <a:ext uri="{FF2B5EF4-FFF2-40B4-BE49-F238E27FC236}">
                <a16:creationId xmlns:a16="http://schemas.microsoft.com/office/drawing/2014/main" id="{797B4B30-D6F1-A7DD-48AD-F22737671C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3354" y="6092891"/>
            <a:ext cx="445770" cy="445770"/>
          </a:xfrm>
          <a:prstGeom prst="rect">
            <a:avLst/>
          </a:prstGeom>
        </p:spPr>
      </p:pic>
      <p:pic>
        <p:nvPicPr>
          <p:cNvPr id="61" name="Graphic 60" descr="Clipboard Checked with solid fill">
            <a:extLst>
              <a:ext uri="{FF2B5EF4-FFF2-40B4-BE49-F238E27FC236}">
                <a16:creationId xmlns:a16="http://schemas.microsoft.com/office/drawing/2014/main" id="{3C7EB67C-C770-1BDF-BF0C-ECBB788634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8990" y="6092891"/>
            <a:ext cx="445770" cy="445770"/>
          </a:xfrm>
          <a:prstGeom prst="rect">
            <a:avLst/>
          </a:prstGeom>
        </p:spPr>
      </p:pic>
      <p:sp>
        <p:nvSpPr>
          <p:cNvPr id="65" name="Rectangle: Rounded Corners 64">
            <a:extLst>
              <a:ext uri="{FF2B5EF4-FFF2-40B4-BE49-F238E27FC236}">
                <a16:creationId xmlns:a16="http://schemas.microsoft.com/office/drawing/2014/main" id="{E45C7E3B-1E39-A7AB-B574-76C8D5AE8BF8}"/>
              </a:ext>
            </a:extLst>
          </p:cNvPr>
          <p:cNvSpPr/>
          <p:nvPr/>
        </p:nvSpPr>
        <p:spPr>
          <a:xfrm>
            <a:off x="1795233" y="1786999"/>
            <a:ext cx="1828800" cy="270856"/>
          </a:xfrm>
          <a:prstGeom prst="roundRect">
            <a:avLst>
              <a:gd name="adj" fmla="val 50000"/>
            </a:avLst>
          </a:prstGeom>
          <a:solidFill>
            <a:schemeClr val="accent6">
              <a:lumMod val="75000"/>
            </a:schemeClr>
          </a:solidFill>
          <a:ln>
            <a:noFill/>
          </a:ln>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b="1" dirty="0">
                <a:latin typeface="Graphik Arabic Regular" pitchFamily="2" charset="-78"/>
                <a:cs typeface="Graphik Arabic Regular" pitchFamily="2" charset="-78"/>
              </a:rPr>
              <a:t>Fully Met</a:t>
            </a:r>
          </a:p>
        </p:txBody>
      </p:sp>
      <p:sp>
        <p:nvSpPr>
          <p:cNvPr id="66" name="Rectangle: Rounded Corners 65">
            <a:extLst>
              <a:ext uri="{FF2B5EF4-FFF2-40B4-BE49-F238E27FC236}">
                <a16:creationId xmlns:a16="http://schemas.microsoft.com/office/drawing/2014/main" id="{44126A54-492A-B884-5492-4C06508FC9A9}"/>
              </a:ext>
            </a:extLst>
          </p:cNvPr>
          <p:cNvSpPr/>
          <p:nvPr/>
        </p:nvSpPr>
        <p:spPr>
          <a:xfrm>
            <a:off x="4038566" y="1786998"/>
            <a:ext cx="1828800" cy="274320"/>
          </a:xfrm>
          <a:prstGeom prst="roundRect">
            <a:avLst>
              <a:gd name="adj" fmla="val 50000"/>
            </a:avLst>
          </a:prstGeom>
          <a:solidFill>
            <a:schemeClr val="accent1">
              <a:lumMod val="75000"/>
            </a:schemeClr>
          </a:solidFill>
          <a:ln>
            <a:noFill/>
          </a:ln>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b="1" dirty="0">
                <a:latin typeface="Graphik Arabic Regular" pitchFamily="2" charset="-78"/>
                <a:cs typeface="Graphik Arabic Regular" pitchFamily="2" charset="-78"/>
              </a:rPr>
              <a:t>Substantially Met</a:t>
            </a:r>
          </a:p>
        </p:txBody>
      </p:sp>
      <p:sp>
        <p:nvSpPr>
          <p:cNvPr id="67" name="Rectangle: Rounded Corners 66">
            <a:extLst>
              <a:ext uri="{FF2B5EF4-FFF2-40B4-BE49-F238E27FC236}">
                <a16:creationId xmlns:a16="http://schemas.microsoft.com/office/drawing/2014/main" id="{44990BD0-7598-D93B-5727-80C6D2113975}"/>
              </a:ext>
            </a:extLst>
          </p:cNvPr>
          <p:cNvSpPr/>
          <p:nvPr/>
        </p:nvSpPr>
        <p:spPr>
          <a:xfrm>
            <a:off x="6284592" y="1801829"/>
            <a:ext cx="1828800" cy="270856"/>
          </a:xfrm>
          <a:prstGeom prst="roundRect">
            <a:avLst>
              <a:gd name="adj" fmla="val 50000"/>
            </a:avLst>
          </a:prstGeom>
          <a:solidFill>
            <a:schemeClr val="accent4">
              <a:lumMod val="75000"/>
            </a:schemeClr>
          </a:solidFill>
          <a:ln>
            <a:noFill/>
          </a:ln>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b="1" dirty="0">
                <a:latin typeface="Graphik Arabic Regular" pitchFamily="2" charset="-78"/>
                <a:cs typeface="Graphik Arabic Regular" pitchFamily="2" charset="-78"/>
              </a:rPr>
              <a:t>Partially Met</a:t>
            </a:r>
          </a:p>
        </p:txBody>
      </p:sp>
      <p:sp>
        <p:nvSpPr>
          <p:cNvPr id="68" name="Rectangle: Rounded Corners 67">
            <a:extLst>
              <a:ext uri="{FF2B5EF4-FFF2-40B4-BE49-F238E27FC236}">
                <a16:creationId xmlns:a16="http://schemas.microsoft.com/office/drawing/2014/main" id="{9EC6A35E-D4B3-368A-4632-617F90717F4F}"/>
              </a:ext>
            </a:extLst>
          </p:cNvPr>
          <p:cNvSpPr/>
          <p:nvPr/>
        </p:nvSpPr>
        <p:spPr>
          <a:xfrm>
            <a:off x="8505852" y="1808721"/>
            <a:ext cx="1828800" cy="270856"/>
          </a:xfrm>
          <a:prstGeom prst="roundRect">
            <a:avLst>
              <a:gd name="adj" fmla="val 50000"/>
            </a:avLst>
          </a:prstGeom>
          <a:solidFill>
            <a:srgbClr val="C00000"/>
          </a:solidFill>
          <a:ln>
            <a:noFill/>
          </a:ln>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n-US" sz="1200" b="1" dirty="0">
                <a:latin typeface="Graphik Arabic Regular" pitchFamily="2" charset="-78"/>
                <a:cs typeface="Graphik Arabic Regular" pitchFamily="2" charset="-78"/>
              </a:rPr>
              <a:t>Not Met</a:t>
            </a:r>
          </a:p>
        </p:txBody>
      </p:sp>
      <p:pic>
        <p:nvPicPr>
          <p:cNvPr id="70" name="Graphic 69" descr="Clipboard Checked with solid fill">
            <a:extLst>
              <a:ext uri="{FF2B5EF4-FFF2-40B4-BE49-F238E27FC236}">
                <a16:creationId xmlns:a16="http://schemas.microsoft.com/office/drawing/2014/main" id="{DD2D133C-AF2A-D670-B7A2-E27A1F3D6E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70030" y="2568306"/>
            <a:ext cx="445770" cy="445770"/>
          </a:xfrm>
          <a:prstGeom prst="rect">
            <a:avLst/>
          </a:prstGeom>
        </p:spPr>
      </p:pic>
      <p:grpSp>
        <p:nvGrpSpPr>
          <p:cNvPr id="76" name="Group 75">
            <a:extLst>
              <a:ext uri="{FF2B5EF4-FFF2-40B4-BE49-F238E27FC236}">
                <a16:creationId xmlns:a16="http://schemas.microsoft.com/office/drawing/2014/main" id="{158325B8-7717-630A-4E88-6AD2843D9872}"/>
              </a:ext>
            </a:extLst>
          </p:cNvPr>
          <p:cNvGrpSpPr/>
          <p:nvPr/>
        </p:nvGrpSpPr>
        <p:grpSpPr>
          <a:xfrm>
            <a:off x="9044944" y="2255136"/>
            <a:ext cx="1019976" cy="1047579"/>
            <a:chOff x="9790976" y="1676706"/>
            <a:chExt cx="1596917" cy="1640133"/>
          </a:xfrm>
        </p:grpSpPr>
        <p:grpSp>
          <p:nvGrpSpPr>
            <p:cNvPr id="49" name="Group 48">
              <a:extLst>
                <a:ext uri="{FF2B5EF4-FFF2-40B4-BE49-F238E27FC236}">
                  <a16:creationId xmlns:a16="http://schemas.microsoft.com/office/drawing/2014/main" id="{01AE94BA-D520-8091-34DF-71FD919B8BF1}"/>
                </a:ext>
              </a:extLst>
            </p:cNvPr>
            <p:cNvGrpSpPr/>
            <p:nvPr/>
          </p:nvGrpSpPr>
          <p:grpSpPr>
            <a:xfrm>
              <a:off x="9790976" y="1676706"/>
              <a:ext cx="1596917" cy="1640133"/>
              <a:chOff x="710854" y="1061778"/>
              <a:chExt cx="2235546" cy="2296044"/>
            </a:xfrm>
          </p:grpSpPr>
          <p:graphicFrame>
            <p:nvGraphicFramePr>
              <p:cNvPr id="50" name="Chart 49">
                <a:extLst>
                  <a:ext uri="{FF2B5EF4-FFF2-40B4-BE49-F238E27FC236}">
                    <a16:creationId xmlns:a16="http://schemas.microsoft.com/office/drawing/2014/main" id="{D608DAD5-1E7A-DB7A-1A7D-7BEEC8016F89}"/>
                  </a:ext>
                </a:extLst>
              </p:cNvPr>
              <p:cNvGraphicFramePr/>
              <p:nvPr/>
            </p:nvGraphicFramePr>
            <p:xfrm>
              <a:off x="710854" y="1061778"/>
              <a:ext cx="2235546" cy="2296044"/>
            </p:xfrm>
            <a:graphic>
              <a:graphicData uri="http://schemas.openxmlformats.org/drawingml/2006/chart">
                <c:chart xmlns:c="http://schemas.openxmlformats.org/drawingml/2006/chart" xmlns:r="http://schemas.openxmlformats.org/officeDocument/2006/relationships" r:id="rId11"/>
              </a:graphicData>
            </a:graphic>
          </p:graphicFrame>
          <p:sp>
            <p:nvSpPr>
              <p:cNvPr id="51" name="Oval 50">
                <a:extLst>
                  <a:ext uri="{FF2B5EF4-FFF2-40B4-BE49-F238E27FC236}">
                    <a16:creationId xmlns:a16="http://schemas.microsoft.com/office/drawing/2014/main" id="{39F9BDD1-C718-DBC5-04A0-EB214EDC231C}"/>
                  </a:ext>
                </a:extLst>
              </p:cNvPr>
              <p:cNvSpPr/>
              <p:nvPr/>
            </p:nvSpPr>
            <p:spPr>
              <a:xfrm>
                <a:off x="1101527" y="1483353"/>
                <a:ext cx="1418076" cy="1452890"/>
              </a:xfrm>
              <a:prstGeom prst="ellipse">
                <a:avLst/>
              </a:prstGeom>
              <a:solidFill>
                <a:schemeClr val="bg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200" b="1" dirty="0">
                  <a:solidFill>
                    <a:schemeClr val="bg2">
                      <a:lumMod val="25000"/>
                    </a:schemeClr>
                  </a:solidFill>
                  <a:latin typeface="Graphik Arabic Regular" pitchFamily="2" charset="-78"/>
                  <a:cs typeface="Graphik Arabic Regular" pitchFamily="2" charset="-78"/>
                </a:endParaRPr>
              </a:p>
            </p:txBody>
          </p:sp>
        </p:grpSp>
        <p:pic>
          <p:nvPicPr>
            <p:cNvPr id="73" name="Graphic 72" descr="Clipboard Checked with solid fill">
              <a:extLst>
                <a:ext uri="{FF2B5EF4-FFF2-40B4-BE49-F238E27FC236}">
                  <a16:creationId xmlns:a16="http://schemas.microsoft.com/office/drawing/2014/main" id="{0DC65930-1423-2396-66CB-95332E02728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85260" y="2168144"/>
              <a:ext cx="594359" cy="594361"/>
            </a:xfrm>
            <a:prstGeom prst="rect">
              <a:avLst/>
            </a:prstGeom>
          </p:spPr>
        </p:pic>
      </p:grpSp>
      <p:grpSp>
        <p:nvGrpSpPr>
          <p:cNvPr id="74" name="Group 73">
            <a:extLst>
              <a:ext uri="{FF2B5EF4-FFF2-40B4-BE49-F238E27FC236}">
                <a16:creationId xmlns:a16="http://schemas.microsoft.com/office/drawing/2014/main" id="{5DDBBB64-18F3-9F19-5EF7-BBAA2A8FD1FD}"/>
              </a:ext>
            </a:extLst>
          </p:cNvPr>
          <p:cNvGrpSpPr/>
          <p:nvPr/>
        </p:nvGrpSpPr>
        <p:grpSpPr>
          <a:xfrm>
            <a:off x="4525704" y="2262728"/>
            <a:ext cx="1019976" cy="1047579"/>
            <a:chOff x="3765323" y="1665530"/>
            <a:chExt cx="1596917" cy="1640133"/>
          </a:xfrm>
        </p:grpSpPr>
        <p:graphicFrame>
          <p:nvGraphicFramePr>
            <p:cNvPr id="22" name="Chart 21">
              <a:extLst>
                <a:ext uri="{FF2B5EF4-FFF2-40B4-BE49-F238E27FC236}">
                  <a16:creationId xmlns:a16="http://schemas.microsoft.com/office/drawing/2014/main" id="{C6BE95AC-6F1C-2275-856E-946ABE7DE6E4}"/>
                </a:ext>
              </a:extLst>
            </p:cNvPr>
            <p:cNvGraphicFramePr/>
            <p:nvPr/>
          </p:nvGraphicFramePr>
          <p:xfrm>
            <a:off x="3765323" y="1665530"/>
            <a:ext cx="1596917" cy="1640133"/>
          </p:xfrm>
          <a:graphic>
            <a:graphicData uri="http://schemas.openxmlformats.org/drawingml/2006/chart">
              <c:chart xmlns:c="http://schemas.openxmlformats.org/drawingml/2006/chart" xmlns:r="http://schemas.openxmlformats.org/officeDocument/2006/relationships" r:id="rId12"/>
            </a:graphicData>
          </a:graphic>
        </p:graphicFrame>
        <p:sp>
          <p:nvSpPr>
            <p:cNvPr id="69" name="Oval 68">
              <a:extLst>
                <a:ext uri="{FF2B5EF4-FFF2-40B4-BE49-F238E27FC236}">
                  <a16:creationId xmlns:a16="http://schemas.microsoft.com/office/drawing/2014/main" id="{A0856049-ADC4-F56D-B527-11E26314A36B}"/>
                </a:ext>
              </a:extLst>
            </p:cNvPr>
            <p:cNvSpPr/>
            <p:nvPr/>
          </p:nvSpPr>
          <p:spPr>
            <a:xfrm>
              <a:off x="4048377" y="1977850"/>
              <a:ext cx="1012974" cy="1037843"/>
            </a:xfrm>
            <a:prstGeom prst="ellipse">
              <a:avLst/>
            </a:prstGeom>
            <a:solidFill>
              <a:schemeClr val="bg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200" b="1" dirty="0">
                <a:solidFill>
                  <a:schemeClr val="bg2">
                    <a:lumMod val="25000"/>
                  </a:schemeClr>
                </a:solidFill>
                <a:latin typeface="Graphik Arabic Regular" pitchFamily="2" charset="-78"/>
                <a:cs typeface="Graphik Arabic Regular" pitchFamily="2" charset="-78"/>
              </a:endParaRPr>
            </a:p>
          </p:txBody>
        </p:sp>
        <p:pic>
          <p:nvPicPr>
            <p:cNvPr id="71" name="Graphic 70" descr="Clipboard Checked with solid fill">
              <a:extLst>
                <a:ext uri="{FF2B5EF4-FFF2-40B4-BE49-F238E27FC236}">
                  <a16:creationId xmlns:a16="http://schemas.microsoft.com/office/drawing/2014/main" id="{36B7EC22-B706-7D60-9B6D-20BD5E01EE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3699" y="2195735"/>
              <a:ext cx="594360" cy="594360"/>
            </a:xfrm>
            <a:prstGeom prst="rect">
              <a:avLst/>
            </a:prstGeom>
          </p:spPr>
        </p:pic>
      </p:grpSp>
      <p:grpSp>
        <p:nvGrpSpPr>
          <p:cNvPr id="75" name="Group 74">
            <a:extLst>
              <a:ext uri="{FF2B5EF4-FFF2-40B4-BE49-F238E27FC236}">
                <a16:creationId xmlns:a16="http://schemas.microsoft.com/office/drawing/2014/main" id="{8A2F70D0-53C8-6391-7B61-E489443E104C}"/>
              </a:ext>
            </a:extLst>
          </p:cNvPr>
          <p:cNvGrpSpPr/>
          <p:nvPr/>
        </p:nvGrpSpPr>
        <p:grpSpPr>
          <a:xfrm>
            <a:off x="6777752" y="2255136"/>
            <a:ext cx="1019976" cy="1047579"/>
            <a:chOff x="6768053" y="1655407"/>
            <a:chExt cx="1596917" cy="1640133"/>
          </a:xfrm>
        </p:grpSpPr>
        <p:graphicFrame>
          <p:nvGraphicFramePr>
            <p:cNvPr id="64" name="Chart 63">
              <a:extLst>
                <a:ext uri="{FF2B5EF4-FFF2-40B4-BE49-F238E27FC236}">
                  <a16:creationId xmlns:a16="http://schemas.microsoft.com/office/drawing/2014/main" id="{AD3D1C53-5A68-597D-6FC7-468BFF3BD833}"/>
                </a:ext>
              </a:extLst>
            </p:cNvPr>
            <p:cNvGraphicFramePr/>
            <p:nvPr/>
          </p:nvGraphicFramePr>
          <p:xfrm>
            <a:off x="6768053" y="1655407"/>
            <a:ext cx="1596917" cy="1640133"/>
          </p:xfrm>
          <a:graphic>
            <a:graphicData uri="http://schemas.openxmlformats.org/drawingml/2006/chart">
              <c:chart xmlns:c="http://schemas.openxmlformats.org/drawingml/2006/chart" xmlns:r="http://schemas.openxmlformats.org/officeDocument/2006/relationships" r:id="rId13"/>
            </a:graphicData>
          </a:graphic>
        </p:graphicFrame>
        <p:sp>
          <p:nvSpPr>
            <p:cNvPr id="37" name="Oval 36">
              <a:extLst>
                <a:ext uri="{FF2B5EF4-FFF2-40B4-BE49-F238E27FC236}">
                  <a16:creationId xmlns:a16="http://schemas.microsoft.com/office/drawing/2014/main" id="{47F0A564-7465-C947-19A4-1B6FF3CD4861}"/>
                </a:ext>
              </a:extLst>
            </p:cNvPr>
            <p:cNvSpPr/>
            <p:nvPr/>
          </p:nvSpPr>
          <p:spPr>
            <a:xfrm>
              <a:off x="7036579" y="1966675"/>
              <a:ext cx="1012974" cy="1037843"/>
            </a:xfrm>
            <a:prstGeom prst="ellipse">
              <a:avLst/>
            </a:prstGeom>
            <a:solidFill>
              <a:schemeClr val="bg1"/>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200" b="1" dirty="0">
                <a:solidFill>
                  <a:schemeClr val="bg2">
                    <a:lumMod val="25000"/>
                  </a:schemeClr>
                </a:solidFill>
                <a:latin typeface="Graphik Arabic Regular" pitchFamily="2" charset="-78"/>
                <a:cs typeface="Graphik Arabic Regular" pitchFamily="2" charset="-78"/>
              </a:endParaRPr>
            </a:p>
          </p:txBody>
        </p:sp>
        <p:pic>
          <p:nvPicPr>
            <p:cNvPr id="72" name="Graphic 71" descr="Clipboard Checked with solid fill">
              <a:extLst>
                <a:ext uri="{FF2B5EF4-FFF2-40B4-BE49-F238E27FC236}">
                  <a16:creationId xmlns:a16="http://schemas.microsoft.com/office/drawing/2014/main" id="{CE71EC16-5C93-4762-6F16-C60C33B5C18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45886" y="2171855"/>
              <a:ext cx="594360" cy="594360"/>
            </a:xfrm>
            <a:prstGeom prst="rect">
              <a:avLst/>
            </a:prstGeom>
          </p:spPr>
        </p:pic>
      </p:grpSp>
    </p:spTree>
    <p:extLst>
      <p:ext uri="{BB962C8B-B14F-4D97-AF65-F5344CB8AC3E}">
        <p14:creationId xmlns:p14="http://schemas.microsoft.com/office/powerpoint/2010/main" val="336931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53" presetClass="entr" presetSubtype="16"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p:cTn id="19" dur="500" fill="hold"/>
                                        <p:tgtEl>
                                          <p:spTgt spid="70"/>
                                        </p:tgtEl>
                                        <p:attrNameLst>
                                          <p:attrName>ppt_w</p:attrName>
                                        </p:attrNameLst>
                                      </p:cBhvr>
                                      <p:tavLst>
                                        <p:tav tm="0">
                                          <p:val>
                                            <p:fltVal val="0"/>
                                          </p:val>
                                        </p:tav>
                                        <p:tav tm="100000">
                                          <p:val>
                                            <p:strVal val="#ppt_w"/>
                                          </p:val>
                                        </p:tav>
                                      </p:tavLst>
                                    </p:anim>
                                    <p:anim calcmode="lin" valueType="num">
                                      <p:cBhvr>
                                        <p:cTn id="20" dur="500" fill="hold"/>
                                        <p:tgtEl>
                                          <p:spTgt spid="70"/>
                                        </p:tgtEl>
                                        <p:attrNameLst>
                                          <p:attrName>ppt_h</p:attrName>
                                        </p:attrNameLst>
                                      </p:cBhvr>
                                      <p:tavLst>
                                        <p:tav tm="0">
                                          <p:val>
                                            <p:fltVal val="0"/>
                                          </p:val>
                                        </p:tav>
                                        <p:tav tm="100000">
                                          <p:val>
                                            <p:strVal val="#ppt_h"/>
                                          </p:val>
                                        </p:tav>
                                      </p:tavLst>
                                    </p:anim>
                                    <p:animEffect transition="in" filter="fade">
                                      <p:cBhvr>
                                        <p:cTn id="21" dur="500"/>
                                        <p:tgtEl>
                                          <p:spTgt spid="7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47"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up)">
                                      <p:cBhvr>
                                        <p:cTn id="75" dur="500"/>
                                        <p:tgtEl>
                                          <p:spTgt spid="20"/>
                                        </p:tgtEl>
                                      </p:cBhvr>
                                    </p:animEffect>
                                  </p:childTnLst>
                                </p:cTn>
                              </p:par>
                            </p:childTnLst>
                          </p:cTn>
                        </p:par>
                        <p:par>
                          <p:cTn id="76" fill="hold">
                            <p:stCondLst>
                              <p:cond delay="500"/>
                            </p:stCondLst>
                            <p:childTnLst>
                              <p:par>
                                <p:cTn id="77" presetID="53" presetClass="entr" presetSubtype="16" fill="hold" nodeType="afterEffect">
                                  <p:stCondLst>
                                    <p:cond delay="0"/>
                                  </p:stCondLst>
                                  <p:childTnLst>
                                    <p:set>
                                      <p:cBhvr>
                                        <p:cTn id="78" dur="1" fill="hold">
                                          <p:stCondLst>
                                            <p:cond delay="0"/>
                                          </p:stCondLst>
                                        </p:cTn>
                                        <p:tgtEl>
                                          <p:spTgt spid="74"/>
                                        </p:tgtEl>
                                        <p:attrNameLst>
                                          <p:attrName>style.visibility</p:attrName>
                                        </p:attrNameLst>
                                      </p:cBhvr>
                                      <p:to>
                                        <p:strVal val="visible"/>
                                      </p:to>
                                    </p:set>
                                    <p:anim calcmode="lin" valueType="num">
                                      <p:cBhvr>
                                        <p:cTn id="79" dur="500" fill="hold"/>
                                        <p:tgtEl>
                                          <p:spTgt spid="74"/>
                                        </p:tgtEl>
                                        <p:attrNameLst>
                                          <p:attrName>ppt_w</p:attrName>
                                        </p:attrNameLst>
                                      </p:cBhvr>
                                      <p:tavLst>
                                        <p:tav tm="0">
                                          <p:val>
                                            <p:fltVal val="0"/>
                                          </p:val>
                                        </p:tav>
                                        <p:tav tm="100000">
                                          <p:val>
                                            <p:strVal val="#ppt_w"/>
                                          </p:val>
                                        </p:tav>
                                      </p:tavLst>
                                    </p:anim>
                                    <p:anim calcmode="lin" valueType="num">
                                      <p:cBhvr>
                                        <p:cTn id="80" dur="500" fill="hold"/>
                                        <p:tgtEl>
                                          <p:spTgt spid="74"/>
                                        </p:tgtEl>
                                        <p:attrNameLst>
                                          <p:attrName>ppt_h</p:attrName>
                                        </p:attrNameLst>
                                      </p:cBhvr>
                                      <p:tavLst>
                                        <p:tav tm="0">
                                          <p:val>
                                            <p:fltVal val="0"/>
                                          </p:val>
                                        </p:tav>
                                        <p:tav tm="100000">
                                          <p:val>
                                            <p:strVal val="#ppt_h"/>
                                          </p:val>
                                        </p:tav>
                                      </p:tavLst>
                                    </p:anim>
                                    <p:animEffect transition="in" filter="fade">
                                      <p:cBhvr>
                                        <p:cTn id="81" dur="500"/>
                                        <p:tgtEl>
                                          <p:spTgt spid="7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fade">
                                      <p:cBhvr>
                                        <p:cTn id="84" dur="500"/>
                                        <p:tgtEl>
                                          <p:spTgt spid="66"/>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47" presetClass="entr" presetSubtype="0"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par>
                                <p:cTn id="94" presetID="47" presetClass="entr" presetSubtype="0"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1000"/>
                                        <p:tgtEl>
                                          <p:spTgt spid="26"/>
                                        </p:tgtEl>
                                      </p:cBhvr>
                                    </p:animEffect>
                                    <p:anim calcmode="lin" valueType="num">
                                      <p:cBhvr>
                                        <p:cTn id="97" dur="1000" fill="hold"/>
                                        <p:tgtEl>
                                          <p:spTgt spid="26"/>
                                        </p:tgtEl>
                                        <p:attrNameLst>
                                          <p:attrName>ppt_x</p:attrName>
                                        </p:attrNameLst>
                                      </p:cBhvr>
                                      <p:tavLst>
                                        <p:tav tm="0">
                                          <p:val>
                                            <p:strVal val="#ppt_x"/>
                                          </p:val>
                                        </p:tav>
                                        <p:tav tm="100000">
                                          <p:val>
                                            <p:strVal val="#ppt_x"/>
                                          </p:val>
                                        </p:tav>
                                      </p:tavLst>
                                    </p:anim>
                                    <p:anim calcmode="lin" valueType="num">
                                      <p:cBhvr>
                                        <p:cTn id="98" dur="1000" fill="hold"/>
                                        <p:tgtEl>
                                          <p:spTgt spid="26"/>
                                        </p:tgtEl>
                                        <p:attrNameLst>
                                          <p:attrName>ppt_y</p:attrName>
                                        </p:attrNameLst>
                                      </p:cBhvr>
                                      <p:tavLst>
                                        <p:tav tm="0">
                                          <p:val>
                                            <p:strVal val="#ppt_y-.1"/>
                                          </p:val>
                                        </p:tav>
                                        <p:tav tm="100000">
                                          <p:val>
                                            <p:strVal val="#ppt_y"/>
                                          </p:val>
                                        </p:tav>
                                      </p:tavLst>
                                    </p:anim>
                                  </p:childTnLst>
                                </p:cTn>
                              </p:par>
                              <p:par>
                                <p:cTn id="99" presetID="47" presetClass="entr" presetSubtype="0"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1000"/>
                                        <p:tgtEl>
                                          <p:spTgt spid="27"/>
                                        </p:tgtEl>
                                      </p:cBhvr>
                                    </p:animEffect>
                                    <p:anim calcmode="lin" valueType="num">
                                      <p:cBhvr>
                                        <p:cTn id="102" dur="1000" fill="hold"/>
                                        <p:tgtEl>
                                          <p:spTgt spid="27"/>
                                        </p:tgtEl>
                                        <p:attrNameLst>
                                          <p:attrName>ppt_x</p:attrName>
                                        </p:attrNameLst>
                                      </p:cBhvr>
                                      <p:tavLst>
                                        <p:tav tm="0">
                                          <p:val>
                                            <p:strVal val="#ppt_x"/>
                                          </p:val>
                                        </p:tav>
                                        <p:tav tm="100000">
                                          <p:val>
                                            <p:strVal val="#ppt_x"/>
                                          </p:val>
                                        </p:tav>
                                      </p:tavLst>
                                    </p:anim>
                                    <p:anim calcmode="lin" valueType="num">
                                      <p:cBhvr>
                                        <p:cTn id="103" dur="1000" fill="hold"/>
                                        <p:tgtEl>
                                          <p:spTgt spid="27"/>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1000"/>
                                        <p:tgtEl>
                                          <p:spTgt spid="28"/>
                                        </p:tgtEl>
                                      </p:cBhvr>
                                    </p:animEffect>
                                    <p:anim calcmode="lin" valueType="num">
                                      <p:cBhvr>
                                        <p:cTn id="107" dur="1000" fill="hold"/>
                                        <p:tgtEl>
                                          <p:spTgt spid="28"/>
                                        </p:tgtEl>
                                        <p:attrNameLst>
                                          <p:attrName>ppt_x</p:attrName>
                                        </p:attrNameLst>
                                      </p:cBhvr>
                                      <p:tavLst>
                                        <p:tav tm="0">
                                          <p:val>
                                            <p:strVal val="#ppt_x"/>
                                          </p:val>
                                        </p:tav>
                                        <p:tav tm="100000">
                                          <p:val>
                                            <p:strVal val="#ppt_x"/>
                                          </p:val>
                                        </p:tav>
                                      </p:tavLst>
                                    </p:anim>
                                    <p:anim calcmode="lin" valueType="num">
                                      <p:cBhvr>
                                        <p:cTn id="108" dur="1000" fill="hold"/>
                                        <p:tgtEl>
                                          <p:spTgt spid="28"/>
                                        </p:tgtEl>
                                        <p:attrNameLst>
                                          <p:attrName>ppt_y</p:attrName>
                                        </p:attrNameLst>
                                      </p:cBhvr>
                                      <p:tavLst>
                                        <p:tav tm="0">
                                          <p:val>
                                            <p:strVal val="#ppt_y-.1"/>
                                          </p:val>
                                        </p:tav>
                                        <p:tav tm="100000">
                                          <p:val>
                                            <p:strVal val="#ppt_y"/>
                                          </p:val>
                                        </p:tav>
                                      </p:tavLst>
                                    </p:anim>
                                  </p:childTnLst>
                                </p:cTn>
                              </p:par>
                              <p:par>
                                <p:cTn id="109" presetID="47" presetClass="entr" presetSubtype="0" fill="hold" nodeType="with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1000"/>
                                        <p:tgtEl>
                                          <p:spTgt spid="29"/>
                                        </p:tgtEl>
                                      </p:cBhvr>
                                    </p:animEffect>
                                    <p:anim calcmode="lin" valueType="num">
                                      <p:cBhvr>
                                        <p:cTn id="112" dur="1000" fill="hold"/>
                                        <p:tgtEl>
                                          <p:spTgt spid="29"/>
                                        </p:tgtEl>
                                        <p:attrNameLst>
                                          <p:attrName>ppt_x</p:attrName>
                                        </p:attrNameLst>
                                      </p:cBhvr>
                                      <p:tavLst>
                                        <p:tav tm="0">
                                          <p:val>
                                            <p:strVal val="#ppt_x"/>
                                          </p:val>
                                        </p:tav>
                                        <p:tav tm="100000">
                                          <p:val>
                                            <p:strVal val="#ppt_x"/>
                                          </p:val>
                                        </p:tav>
                                      </p:tavLst>
                                    </p:anim>
                                    <p:anim calcmode="lin" valueType="num">
                                      <p:cBhvr>
                                        <p:cTn id="113" dur="1000" fill="hold"/>
                                        <p:tgtEl>
                                          <p:spTgt spid="29"/>
                                        </p:tgtEl>
                                        <p:attrNameLst>
                                          <p:attrName>ppt_y</p:attrName>
                                        </p:attrNameLst>
                                      </p:cBhvr>
                                      <p:tavLst>
                                        <p:tav tm="0">
                                          <p:val>
                                            <p:strVal val="#ppt_y-.1"/>
                                          </p:val>
                                        </p:tav>
                                        <p:tav tm="100000">
                                          <p:val>
                                            <p:strVal val="#ppt_y"/>
                                          </p:val>
                                        </p:tav>
                                      </p:tavLst>
                                    </p:anim>
                                  </p:childTnLst>
                                </p:cTn>
                              </p:par>
                              <p:par>
                                <p:cTn id="114" presetID="47" presetClass="entr" presetSubtype="0" fill="hold" nodeType="with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fade">
                                      <p:cBhvr>
                                        <p:cTn id="116" dur="1000"/>
                                        <p:tgtEl>
                                          <p:spTgt spid="30"/>
                                        </p:tgtEl>
                                      </p:cBhvr>
                                    </p:animEffect>
                                    <p:anim calcmode="lin" valueType="num">
                                      <p:cBhvr>
                                        <p:cTn id="117" dur="1000" fill="hold"/>
                                        <p:tgtEl>
                                          <p:spTgt spid="30"/>
                                        </p:tgtEl>
                                        <p:attrNameLst>
                                          <p:attrName>ppt_x</p:attrName>
                                        </p:attrNameLst>
                                      </p:cBhvr>
                                      <p:tavLst>
                                        <p:tav tm="0">
                                          <p:val>
                                            <p:strVal val="#ppt_x"/>
                                          </p:val>
                                        </p:tav>
                                        <p:tav tm="100000">
                                          <p:val>
                                            <p:strVal val="#ppt_x"/>
                                          </p:val>
                                        </p:tav>
                                      </p:tavLst>
                                    </p:anim>
                                    <p:anim calcmode="lin" valueType="num">
                                      <p:cBhvr>
                                        <p:cTn id="118" dur="1000" fill="hold"/>
                                        <p:tgtEl>
                                          <p:spTgt spid="30"/>
                                        </p:tgtEl>
                                        <p:attrNameLst>
                                          <p:attrName>ppt_y</p:attrName>
                                        </p:attrNameLst>
                                      </p:cBhvr>
                                      <p:tavLst>
                                        <p:tav tm="0">
                                          <p:val>
                                            <p:strVal val="#ppt_y-.1"/>
                                          </p:val>
                                        </p:tav>
                                        <p:tav tm="100000">
                                          <p:val>
                                            <p:strVal val="#ppt_y"/>
                                          </p:val>
                                        </p:tav>
                                      </p:tavLst>
                                    </p:anim>
                                  </p:childTnLst>
                                </p:cTn>
                              </p:par>
                              <p:par>
                                <p:cTn id="119" presetID="47" presetClass="entr" presetSubtype="0"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fade">
                                      <p:cBhvr>
                                        <p:cTn id="121" dur="1000"/>
                                        <p:tgtEl>
                                          <p:spTgt spid="31"/>
                                        </p:tgtEl>
                                      </p:cBhvr>
                                    </p:animEffect>
                                    <p:anim calcmode="lin" valueType="num">
                                      <p:cBhvr>
                                        <p:cTn id="122" dur="1000" fill="hold"/>
                                        <p:tgtEl>
                                          <p:spTgt spid="31"/>
                                        </p:tgtEl>
                                        <p:attrNameLst>
                                          <p:attrName>ppt_x</p:attrName>
                                        </p:attrNameLst>
                                      </p:cBhvr>
                                      <p:tavLst>
                                        <p:tav tm="0">
                                          <p:val>
                                            <p:strVal val="#ppt_x"/>
                                          </p:val>
                                        </p:tav>
                                        <p:tav tm="100000">
                                          <p:val>
                                            <p:strVal val="#ppt_x"/>
                                          </p:val>
                                        </p:tav>
                                      </p:tavLst>
                                    </p:anim>
                                    <p:anim calcmode="lin" valueType="num">
                                      <p:cBhvr>
                                        <p:cTn id="123" dur="1000" fill="hold"/>
                                        <p:tgtEl>
                                          <p:spTgt spid="31"/>
                                        </p:tgtEl>
                                        <p:attrNameLst>
                                          <p:attrName>ppt_y</p:attrName>
                                        </p:attrNameLst>
                                      </p:cBhvr>
                                      <p:tavLst>
                                        <p:tav tm="0">
                                          <p:val>
                                            <p:strVal val="#ppt_y-.1"/>
                                          </p:val>
                                        </p:tav>
                                        <p:tav tm="100000">
                                          <p:val>
                                            <p:strVal val="#ppt_y"/>
                                          </p:val>
                                        </p:tav>
                                      </p:tavLst>
                                    </p:anim>
                                  </p:childTnLst>
                                </p:cTn>
                              </p:par>
                              <p:par>
                                <p:cTn id="124" presetID="47" presetClass="entr" presetSubtype="0" fill="hold" nodeType="withEffect">
                                  <p:stCondLst>
                                    <p:cond delay="0"/>
                                  </p:stCondLst>
                                  <p:childTnLst>
                                    <p:set>
                                      <p:cBhvr>
                                        <p:cTn id="125" dur="1" fill="hold">
                                          <p:stCondLst>
                                            <p:cond delay="0"/>
                                          </p:stCondLst>
                                        </p:cTn>
                                        <p:tgtEl>
                                          <p:spTgt spid="32"/>
                                        </p:tgtEl>
                                        <p:attrNameLst>
                                          <p:attrName>style.visibility</p:attrName>
                                        </p:attrNameLst>
                                      </p:cBhvr>
                                      <p:to>
                                        <p:strVal val="visible"/>
                                      </p:to>
                                    </p:set>
                                    <p:animEffect transition="in" filter="fade">
                                      <p:cBhvr>
                                        <p:cTn id="126" dur="1000"/>
                                        <p:tgtEl>
                                          <p:spTgt spid="32"/>
                                        </p:tgtEl>
                                      </p:cBhvr>
                                    </p:animEffect>
                                    <p:anim calcmode="lin" valueType="num">
                                      <p:cBhvr>
                                        <p:cTn id="127" dur="1000" fill="hold"/>
                                        <p:tgtEl>
                                          <p:spTgt spid="32"/>
                                        </p:tgtEl>
                                        <p:attrNameLst>
                                          <p:attrName>ppt_x</p:attrName>
                                        </p:attrNameLst>
                                      </p:cBhvr>
                                      <p:tavLst>
                                        <p:tav tm="0">
                                          <p:val>
                                            <p:strVal val="#ppt_x"/>
                                          </p:val>
                                        </p:tav>
                                        <p:tav tm="100000">
                                          <p:val>
                                            <p:strVal val="#ppt_x"/>
                                          </p:val>
                                        </p:tav>
                                      </p:tavLst>
                                    </p:anim>
                                    <p:anim calcmode="lin" valueType="num">
                                      <p:cBhvr>
                                        <p:cTn id="128" dur="1000" fill="hold"/>
                                        <p:tgtEl>
                                          <p:spTgt spid="32"/>
                                        </p:tgtEl>
                                        <p:attrNameLst>
                                          <p:attrName>ppt_y</p:attrName>
                                        </p:attrNameLst>
                                      </p:cBhvr>
                                      <p:tavLst>
                                        <p:tav tm="0">
                                          <p:val>
                                            <p:strVal val="#ppt_y-.1"/>
                                          </p:val>
                                        </p:tav>
                                        <p:tav tm="100000">
                                          <p:val>
                                            <p:strVal val="#ppt_y"/>
                                          </p:val>
                                        </p:tav>
                                      </p:tavLst>
                                    </p:anim>
                                  </p:childTnLst>
                                </p:cTn>
                              </p:par>
                              <p:par>
                                <p:cTn id="129" presetID="47" presetClass="entr" presetSubtype="0" fill="hold" nodeType="withEffect">
                                  <p:stCondLst>
                                    <p:cond delay="0"/>
                                  </p:stCondLst>
                                  <p:childTnLst>
                                    <p:set>
                                      <p:cBhvr>
                                        <p:cTn id="130" dur="1" fill="hold">
                                          <p:stCondLst>
                                            <p:cond delay="0"/>
                                          </p:stCondLst>
                                        </p:cTn>
                                        <p:tgtEl>
                                          <p:spTgt spid="33"/>
                                        </p:tgtEl>
                                        <p:attrNameLst>
                                          <p:attrName>style.visibility</p:attrName>
                                        </p:attrNameLst>
                                      </p:cBhvr>
                                      <p:to>
                                        <p:strVal val="visible"/>
                                      </p:to>
                                    </p:set>
                                    <p:animEffect transition="in" filter="fade">
                                      <p:cBhvr>
                                        <p:cTn id="131" dur="1000"/>
                                        <p:tgtEl>
                                          <p:spTgt spid="33"/>
                                        </p:tgtEl>
                                      </p:cBhvr>
                                    </p:animEffect>
                                    <p:anim calcmode="lin" valueType="num">
                                      <p:cBhvr>
                                        <p:cTn id="132" dur="1000" fill="hold"/>
                                        <p:tgtEl>
                                          <p:spTgt spid="33"/>
                                        </p:tgtEl>
                                        <p:attrNameLst>
                                          <p:attrName>ppt_x</p:attrName>
                                        </p:attrNameLst>
                                      </p:cBhvr>
                                      <p:tavLst>
                                        <p:tav tm="0">
                                          <p:val>
                                            <p:strVal val="#ppt_x"/>
                                          </p:val>
                                        </p:tav>
                                        <p:tav tm="100000">
                                          <p:val>
                                            <p:strVal val="#ppt_x"/>
                                          </p:val>
                                        </p:tav>
                                      </p:tavLst>
                                    </p:anim>
                                    <p:anim calcmode="lin" valueType="num">
                                      <p:cBhvr>
                                        <p:cTn id="1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par>
                          <p:cTn id="139" fill="hold">
                            <p:stCondLst>
                              <p:cond delay="500"/>
                            </p:stCondLst>
                            <p:childTnLst>
                              <p:par>
                                <p:cTn id="140" presetID="53" presetClass="entr" presetSubtype="16" fill="hold" nodeType="afterEffect">
                                  <p:stCondLst>
                                    <p:cond delay="0"/>
                                  </p:stCondLst>
                                  <p:childTnLst>
                                    <p:set>
                                      <p:cBhvr>
                                        <p:cTn id="141" dur="1" fill="hold">
                                          <p:stCondLst>
                                            <p:cond delay="0"/>
                                          </p:stCondLst>
                                        </p:cTn>
                                        <p:tgtEl>
                                          <p:spTgt spid="75"/>
                                        </p:tgtEl>
                                        <p:attrNameLst>
                                          <p:attrName>style.visibility</p:attrName>
                                        </p:attrNameLst>
                                      </p:cBhvr>
                                      <p:to>
                                        <p:strVal val="visible"/>
                                      </p:to>
                                    </p:set>
                                    <p:anim calcmode="lin" valueType="num">
                                      <p:cBhvr>
                                        <p:cTn id="142" dur="500" fill="hold"/>
                                        <p:tgtEl>
                                          <p:spTgt spid="75"/>
                                        </p:tgtEl>
                                        <p:attrNameLst>
                                          <p:attrName>ppt_w</p:attrName>
                                        </p:attrNameLst>
                                      </p:cBhvr>
                                      <p:tavLst>
                                        <p:tav tm="0">
                                          <p:val>
                                            <p:fltVal val="0"/>
                                          </p:val>
                                        </p:tav>
                                        <p:tav tm="100000">
                                          <p:val>
                                            <p:strVal val="#ppt_w"/>
                                          </p:val>
                                        </p:tav>
                                      </p:tavLst>
                                    </p:anim>
                                    <p:anim calcmode="lin" valueType="num">
                                      <p:cBhvr>
                                        <p:cTn id="143" dur="500" fill="hold"/>
                                        <p:tgtEl>
                                          <p:spTgt spid="75"/>
                                        </p:tgtEl>
                                        <p:attrNameLst>
                                          <p:attrName>ppt_h</p:attrName>
                                        </p:attrNameLst>
                                      </p:cBhvr>
                                      <p:tavLst>
                                        <p:tav tm="0">
                                          <p:val>
                                            <p:fltVal val="0"/>
                                          </p:val>
                                        </p:tav>
                                        <p:tav tm="100000">
                                          <p:val>
                                            <p:strVal val="#ppt_h"/>
                                          </p:val>
                                        </p:tav>
                                      </p:tavLst>
                                    </p:anim>
                                    <p:animEffect transition="in" filter="fade">
                                      <p:cBhvr>
                                        <p:cTn id="144" dur="500"/>
                                        <p:tgtEl>
                                          <p:spTgt spid="75"/>
                                        </p:tgtEl>
                                      </p:cBhvr>
                                    </p:animEffect>
                                  </p:childTnLst>
                                </p:cTn>
                              </p:par>
                            </p:childTnLst>
                          </p:cTn>
                        </p:par>
                        <p:par>
                          <p:cTn id="145" fill="hold">
                            <p:stCondLst>
                              <p:cond delay="1000"/>
                            </p:stCondLst>
                            <p:childTnLst>
                              <p:par>
                                <p:cTn id="146" presetID="10" presetClass="entr" presetSubtype="0"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fade">
                                      <p:cBhvr>
                                        <p:cTn id="148" dur="500"/>
                                        <p:tgtEl>
                                          <p:spTgt spid="38"/>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fade">
                                      <p:cBhvr>
                                        <p:cTn id="151" dur="500"/>
                                        <p:tgtEl>
                                          <p:spTgt spid="67"/>
                                        </p:tgtEl>
                                      </p:cBhvr>
                                    </p:animEffect>
                                  </p:childTnLst>
                                </p:cTn>
                              </p:par>
                              <p:par>
                                <p:cTn id="152" presetID="47" presetClass="entr" presetSubtype="0" fill="hold" nodeType="withEffect">
                                  <p:stCondLst>
                                    <p:cond delay="0"/>
                                  </p:stCondLst>
                                  <p:childTnLst>
                                    <p:set>
                                      <p:cBhvr>
                                        <p:cTn id="153" dur="1" fill="hold">
                                          <p:stCondLst>
                                            <p:cond delay="0"/>
                                          </p:stCondLst>
                                        </p:cTn>
                                        <p:tgtEl>
                                          <p:spTgt spid="39"/>
                                        </p:tgtEl>
                                        <p:attrNameLst>
                                          <p:attrName>style.visibility</p:attrName>
                                        </p:attrNameLst>
                                      </p:cBhvr>
                                      <p:to>
                                        <p:strVal val="visible"/>
                                      </p:to>
                                    </p:set>
                                    <p:animEffect transition="in" filter="fade">
                                      <p:cBhvr>
                                        <p:cTn id="154" dur="1000"/>
                                        <p:tgtEl>
                                          <p:spTgt spid="39"/>
                                        </p:tgtEl>
                                      </p:cBhvr>
                                    </p:animEffect>
                                    <p:anim calcmode="lin" valueType="num">
                                      <p:cBhvr>
                                        <p:cTn id="155" dur="1000" fill="hold"/>
                                        <p:tgtEl>
                                          <p:spTgt spid="39"/>
                                        </p:tgtEl>
                                        <p:attrNameLst>
                                          <p:attrName>ppt_x</p:attrName>
                                        </p:attrNameLst>
                                      </p:cBhvr>
                                      <p:tavLst>
                                        <p:tav tm="0">
                                          <p:val>
                                            <p:strVal val="#ppt_x"/>
                                          </p:val>
                                        </p:tav>
                                        <p:tav tm="100000">
                                          <p:val>
                                            <p:strVal val="#ppt_x"/>
                                          </p:val>
                                        </p:tav>
                                      </p:tavLst>
                                    </p:anim>
                                    <p:anim calcmode="lin" valueType="num">
                                      <p:cBhvr>
                                        <p:cTn id="156" dur="1000" fill="hold"/>
                                        <p:tgtEl>
                                          <p:spTgt spid="39"/>
                                        </p:tgtEl>
                                        <p:attrNameLst>
                                          <p:attrName>ppt_y</p:attrName>
                                        </p:attrNameLst>
                                      </p:cBhvr>
                                      <p:tavLst>
                                        <p:tav tm="0">
                                          <p:val>
                                            <p:strVal val="#ppt_y-.1"/>
                                          </p:val>
                                        </p:tav>
                                        <p:tav tm="100000">
                                          <p:val>
                                            <p:strVal val="#ppt_y"/>
                                          </p:val>
                                        </p:tav>
                                      </p:tavLst>
                                    </p:anim>
                                  </p:childTnLst>
                                </p:cTn>
                              </p:par>
                              <p:par>
                                <p:cTn id="157" presetID="47" presetClass="entr" presetSubtype="0" fill="hold" nodeType="withEffect">
                                  <p:stCondLst>
                                    <p:cond delay="0"/>
                                  </p:stCondLst>
                                  <p:childTnLst>
                                    <p:set>
                                      <p:cBhvr>
                                        <p:cTn id="158" dur="1" fill="hold">
                                          <p:stCondLst>
                                            <p:cond delay="0"/>
                                          </p:stCondLst>
                                        </p:cTn>
                                        <p:tgtEl>
                                          <p:spTgt spid="40"/>
                                        </p:tgtEl>
                                        <p:attrNameLst>
                                          <p:attrName>style.visibility</p:attrName>
                                        </p:attrNameLst>
                                      </p:cBhvr>
                                      <p:to>
                                        <p:strVal val="visible"/>
                                      </p:to>
                                    </p:set>
                                    <p:animEffect transition="in" filter="fade">
                                      <p:cBhvr>
                                        <p:cTn id="159" dur="1000"/>
                                        <p:tgtEl>
                                          <p:spTgt spid="40"/>
                                        </p:tgtEl>
                                      </p:cBhvr>
                                    </p:animEffect>
                                    <p:anim calcmode="lin" valueType="num">
                                      <p:cBhvr>
                                        <p:cTn id="160" dur="1000" fill="hold"/>
                                        <p:tgtEl>
                                          <p:spTgt spid="40"/>
                                        </p:tgtEl>
                                        <p:attrNameLst>
                                          <p:attrName>ppt_x</p:attrName>
                                        </p:attrNameLst>
                                      </p:cBhvr>
                                      <p:tavLst>
                                        <p:tav tm="0">
                                          <p:val>
                                            <p:strVal val="#ppt_x"/>
                                          </p:val>
                                        </p:tav>
                                        <p:tav tm="100000">
                                          <p:val>
                                            <p:strVal val="#ppt_x"/>
                                          </p:val>
                                        </p:tav>
                                      </p:tavLst>
                                    </p:anim>
                                    <p:anim calcmode="lin" valueType="num">
                                      <p:cBhvr>
                                        <p:cTn id="161" dur="1000" fill="hold"/>
                                        <p:tgtEl>
                                          <p:spTgt spid="40"/>
                                        </p:tgtEl>
                                        <p:attrNameLst>
                                          <p:attrName>ppt_y</p:attrName>
                                        </p:attrNameLst>
                                      </p:cBhvr>
                                      <p:tavLst>
                                        <p:tav tm="0">
                                          <p:val>
                                            <p:strVal val="#ppt_y-.1"/>
                                          </p:val>
                                        </p:tav>
                                        <p:tav tm="100000">
                                          <p:val>
                                            <p:strVal val="#ppt_y"/>
                                          </p:val>
                                        </p:tav>
                                      </p:tavLst>
                                    </p:anim>
                                  </p:childTnLst>
                                </p:cTn>
                              </p:par>
                              <p:par>
                                <p:cTn id="162" presetID="47" presetClass="entr" presetSubtype="0" fill="hold" nodeType="withEffect">
                                  <p:stCondLst>
                                    <p:cond delay="0"/>
                                  </p:stCondLst>
                                  <p:childTnLst>
                                    <p:set>
                                      <p:cBhvr>
                                        <p:cTn id="163" dur="1" fill="hold">
                                          <p:stCondLst>
                                            <p:cond delay="0"/>
                                          </p:stCondLst>
                                        </p:cTn>
                                        <p:tgtEl>
                                          <p:spTgt spid="41"/>
                                        </p:tgtEl>
                                        <p:attrNameLst>
                                          <p:attrName>style.visibility</p:attrName>
                                        </p:attrNameLst>
                                      </p:cBhvr>
                                      <p:to>
                                        <p:strVal val="visible"/>
                                      </p:to>
                                    </p:set>
                                    <p:animEffect transition="in" filter="fade">
                                      <p:cBhvr>
                                        <p:cTn id="164" dur="1000"/>
                                        <p:tgtEl>
                                          <p:spTgt spid="41"/>
                                        </p:tgtEl>
                                      </p:cBhvr>
                                    </p:animEffect>
                                    <p:anim calcmode="lin" valueType="num">
                                      <p:cBhvr>
                                        <p:cTn id="165" dur="1000" fill="hold"/>
                                        <p:tgtEl>
                                          <p:spTgt spid="41"/>
                                        </p:tgtEl>
                                        <p:attrNameLst>
                                          <p:attrName>ppt_x</p:attrName>
                                        </p:attrNameLst>
                                      </p:cBhvr>
                                      <p:tavLst>
                                        <p:tav tm="0">
                                          <p:val>
                                            <p:strVal val="#ppt_x"/>
                                          </p:val>
                                        </p:tav>
                                        <p:tav tm="100000">
                                          <p:val>
                                            <p:strVal val="#ppt_x"/>
                                          </p:val>
                                        </p:tav>
                                      </p:tavLst>
                                    </p:anim>
                                    <p:anim calcmode="lin" valueType="num">
                                      <p:cBhvr>
                                        <p:cTn id="166" dur="1000" fill="hold"/>
                                        <p:tgtEl>
                                          <p:spTgt spid="41"/>
                                        </p:tgtEl>
                                        <p:attrNameLst>
                                          <p:attrName>ppt_y</p:attrName>
                                        </p:attrNameLst>
                                      </p:cBhvr>
                                      <p:tavLst>
                                        <p:tav tm="0">
                                          <p:val>
                                            <p:strVal val="#ppt_y-.1"/>
                                          </p:val>
                                        </p:tav>
                                        <p:tav tm="100000">
                                          <p:val>
                                            <p:strVal val="#ppt_y"/>
                                          </p:val>
                                        </p:tav>
                                      </p:tavLst>
                                    </p:anim>
                                  </p:childTnLst>
                                </p:cTn>
                              </p:par>
                              <p:par>
                                <p:cTn id="167" presetID="47" presetClass="entr" presetSubtype="0" fill="hold" nodeType="withEffect">
                                  <p:stCondLst>
                                    <p:cond delay="0"/>
                                  </p:stCondLst>
                                  <p:childTnLst>
                                    <p:set>
                                      <p:cBhvr>
                                        <p:cTn id="168" dur="1" fill="hold">
                                          <p:stCondLst>
                                            <p:cond delay="0"/>
                                          </p:stCondLst>
                                        </p:cTn>
                                        <p:tgtEl>
                                          <p:spTgt spid="42"/>
                                        </p:tgtEl>
                                        <p:attrNameLst>
                                          <p:attrName>style.visibility</p:attrName>
                                        </p:attrNameLst>
                                      </p:cBhvr>
                                      <p:to>
                                        <p:strVal val="visible"/>
                                      </p:to>
                                    </p:set>
                                    <p:animEffect transition="in" filter="fade">
                                      <p:cBhvr>
                                        <p:cTn id="169" dur="1000"/>
                                        <p:tgtEl>
                                          <p:spTgt spid="42"/>
                                        </p:tgtEl>
                                      </p:cBhvr>
                                    </p:animEffect>
                                    <p:anim calcmode="lin" valueType="num">
                                      <p:cBhvr>
                                        <p:cTn id="170" dur="1000" fill="hold"/>
                                        <p:tgtEl>
                                          <p:spTgt spid="42"/>
                                        </p:tgtEl>
                                        <p:attrNameLst>
                                          <p:attrName>ppt_x</p:attrName>
                                        </p:attrNameLst>
                                      </p:cBhvr>
                                      <p:tavLst>
                                        <p:tav tm="0">
                                          <p:val>
                                            <p:strVal val="#ppt_x"/>
                                          </p:val>
                                        </p:tav>
                                        <p:tav tm="100000">
                                          <p:val>
                                            <p:strVal val="#ppt_x"/>
                                          </p:val>
                                        </p:tav>
                                      </p:tavLst>
                                    </p:anim>
                                    <p:anim calcmode="lin" valueType="num">
                                      <p:cBhvr>
                                        <p:cTn id="171" dur="1000" fill="hold"/>
                                        <p:tgtEl>
                                          <p:spTgt spid="42"/>
                                        </p:tgtEl>
                                        <p:attrNameLst>
                                          <p:attrName>ppt_y</p:attrName>
                                        </p:attrNameLst>
                                      </p:cBhvr>
                                      <p:tavLst>
                                        <p:tav tm="0">
                                          <p:val>
                                            <p:strVal val="#ppt_y-.1"/>
                                          </p:val>
                                        </p:tav>
                                        <p:tav tm="100000">
                                          <p:val>
                                            <p:strVal val="#ppt_y"/>
                                          </p:val>
                                        </p:tav>
                                      </p:tavLst>
                                    </p:anim>
                                  </p:childTnLst>
                                </p:cTn>
                              </p:par>
                              <p:par>
                                <p:cTn id="172" presetID="47" presetClass="entr" presetSubtype="0" fill="hold" nodeType="withEffect">
                                  <p:stCondLst>
                                    <p:cond delay="0"/>
                                  </p:stCondLst>
                                  <p:childTnLst>
                                    <p:set>
                                      <p:cBhvr>
                                        <p:cTn id="173" dur="1" fill="hold">
                                          <p:stCondLst>
                                            <p:cond delay="0"/>
                                          </p:stCondLst>
                                        </p:cTn>
                                        <p:tgtEl>
                                          <p:spTgt spid="43"/>
                                        </p:tgtEl>
                                        <p:attrNameLst>
                                          <p:attrName>style.visibility</p:attrName>
                                        </p:attrNameLst>
                                      </p:cBhvr>
                                      <p:to>
                                        <p:strVal val="visible"/>
                                      </p:to>
                                    </p:set>
                                    <p:animEffect transition="in" filter="fade">
                                      <p:cBhvr>
                                        <p:cTn id="174" dur="1000"/>
                                        <p:tgtEl>
                                          <p:spTgt spid="43"/>
                                        </p:tgtEl>
                                      </p:cBhvr>
                                    </p:animEffect>
                                    <p:anim calcmode="lin" valueType="num">
                                      <p:cBhvr>
                                        <p:cTn id="175" dur="1000" fill="hold"/>
                                        <p:tgtEl>
                                          <p:spTgt spid="43"/>
                                        </p:tgtEl>
                                        <p:attrNameLst>
                                          <p:attrName>ppt_x</p:attrName>
                                        </p:attrNameLst>
                                      </p:cBhvr>
                                      <p:tavLst>
                                        <p:tav tm="0">
                                          <p:val>
                                            <p:strVal val="#ppt_x"/>
                                          </p:val>
                                        </p:tav>
                                        <p:tav tm="100000">
                                          <p:val>
                                            <p:strVal val="#ppt_x"/>
                                          </p:val>
                                        </p:tav>
                                      </p:tavLst>
                                    </p:anim>
                                    <p:anim calcmode="lin" valueType="num">
                                      <p:cBhvr>
                                        <p:cTn id="176" dur="1000" fill="hold"/>
                                        <p:tgtEl>
                                          <p:spTgt spid="43"/>
                                        </p:tgtEl>
                                        <p:attrNameLst>
                                          <p:attrName>ppt_y</p:attrName>
                                        </p:attrNameLst>
                                      </p:cBhvr>
                                      <p:tavLst>
                                        <p:tav tm="0">
                                          <p:val>
                                            <p:strVal val="#ppt_y-.1"/>
                                          </p:val>
                                        </p:tav>
                                        <p:tav tm="100000">
                                          <p:val>
                                            <p:strVal val="#ppt_y"/>
                                          </p:val>
                                        </p:tav>
                                      </p:tavLst>
                                    </p:anim>
                                  </p:childTnLst>
                                </p:cTn>
                              </p:par>
                              <p:par>
                                <p:cTn id="177" presetID="47" presetClass="entr" presetSubtype="0" fill="hold" nodeType="withEffect">
                                  <p:stCondLst>
                                    <p:cond delay="0"/>
                                  </p:stCondLst>
                                  <p:childTnLst>
                                    <p:set>
                                      <p:cBhvr>
                                        <p:cTn id="178" dur="1" fill="hold">
                                          <p:stCondLst>
                                            <p:cond delay="0"/>
                                          </p:stCondLst>
                                        </p:cTn>
                                        <p:tgtEl>
                                          <p:spTgt spid="44"/>
                                        </p:tgtEl>
                                        <p:attrNameLst>
                                          <p:attrName>style.visibility</p:attrName>
                                        </p:attrNameLst>
                                      </p:cBhvr>
                                      <p:to>
                                        <p:strVal val="visible"/>
                                      </p:to>
                                    </p:set>
                                    <p:animEffect transition="in" filter="fade">
                                      <p:cBhvr>
                                        <p:cTn id="179" dur="1000"/>
                                        <p:tgtEl>
                                          <p:spTgt spid="44"/>
                                        </p:tgtEl>
                                      </p:cBhvr>
                                    </p:animEffect>
                                    <p:anim calcmode="lin" valueType="num">
                                      <p:cBhvr>
                                        <p:cTn id="180" dur="1000" fill="hold"/>
                                        <p:tgtEl>
                                          <p:spTgt spid="44"/>
                                        </p:tgtEl>
                                        <p:attrNameLst>
                                          <p:attrName>ppt_x</p:attrName>
                                        </p:attrNameLst>
                                      </p:cBhvr>
                                      <p:tavLst>
                                        <p:tav tm="0">
                                          <p:val>
                                            <p:strVal val="#ppt_x"/>
                                          </p:val>
                                        </p:tav>
                                        <p:tav tm="100000">
                                          <p:val>
                                            <p:strVal val="#ppt_x"/>
                                          </p:val>
                                        </p:tav>
                                      </p:tavLst>
                                    </p:anim>
                                    <p:anim calcmode="lin" valueType="num">
                                      <p:cBhvr>
                                        <p:cTn id="181" dur="1000" fill="hold"/>
                                        <p:tgtEl>
                                          <p:spTgt spid="44"/>
                                        </p:tgtEl>
                                        <p:attrNameLst>
                                          <p:attrName>ppt_y</p:attrName>
                                        </p:attrNameLst>
                                      </p:cBhvr>
                                      <p:tavLst>
                                        <p:tav tm="0">
                                          <p:val>
                                            <p:strVal val="#ppt_y-.1"/>
                                          </p:val>
                                        </p:tav>
                                        <p:tav tm="100000">
                                          <p:val>
                                            <p:strVal val="#ppt_y"/>
                                          </p:val>
                                        </p:tav>
                                      </p:tavLst>
                                    </p:anim>
                                  </p:childTnLst>
                                </p:cTn>
                              </p:par>
                              <p:par>
                                <p:cTn id="182" presetID="47" presetClass="entr" presetSubtype="0" fill="hold" nodeType="withEffect">
                                  <p:stCondLst>
                                    <p:cond delay="0"/>
                                  </p:stCondLst>
                                  <p:childTnLst>
                                    <p:set>
                                      <p:cBhvr>
                                        <p:cTn id="183" dur="1" fill="hold">
                                          <p:stCondLst>
                                            <p:cond delay="0"/>
                                          </p:stCondLst>
                                        </p:cTn>
                                        <p:tgtEl>
                                          <p:spTgt spid="45"/>
                                        </p:tgtEl>
                                        <p:attrNameLst>
                                          <p:attrName>style.visibility</p:attrName>
                                        </p:attrNameLst>
                                      </p:cBhvr>
                                      <p:to>
                                        <p:strVal val="visible"/>
                                      </p:to>
                                    </p:set>
                                    <p:animEffect transition="in" filter="fade">
                                      <p:cBhvr>
                                        <p:cTn id="184" dur="1000"/>
                                        <p:tgtEl>
                                          <p:spTgt spid="45"/>
                                        </p:tgtEl>
                                      </p:cBhvr>
                                    </p:animEffect>
                                    <p:anim calcmode="lin" valueType="num">
                                      <p:cBhvr>
                                        <p:cTn id="185" dur="1000" fill="hold"/>
                                        <p:tgtEl>
                                          <p:spTgt spid="45"/>
                                        </p:tgtEl>
                                        <p:attrNameLst>
                                          <p:attrName>ppt_x</p:attrName>
                                        </p:attrNameLst>
                                      </p:cBhvr>
                                      <p:tavLst>
                                        <p:tav tm="0">
                                          <p:val>
                                            <p:strVal val="#ppt_x"/>
                                          </p:val>
                                        </p:tav>
                                        <p:tav tm="100000">
                                          <p:val>
                                            <p:strVal val="#ppt_x"/>
                                          </p:val>
                                        </p:tav>
                                      </p:tavLst>
                                    </p:anim>
                                    <p:anim calcmode="lin" valueType="num">
                                      <p:cBhvr>
                                        <p:cTn id="186" dur="1000" fill="hold"/>
                                        <p:tgtEl>
                                          <p:spTgt spid="45"/>
                                        </p:tgtEl>
                                        <p:attrNameLst>
                                          <p:attrName>ppt_y</p:attrName>
                                        </p:attrNameLst>
                                      </p:cBhvr>
                                      <p:tavLst>
                                        <p:tav tm="0">
                                          <p:val>
                                            <p:strVal val="#ppt_y-.1"/>
                                          </p:val>
                                        </p:tav>
                                        <p:tav tm="100000">
                                          <p:val>
                                            <p:strVal val="#ppt_y"/>
                                          </p:val>
                                        </p:tav>
                                      </p:tavLst>
                                    </p:anim>
                                  </p:childTnLst>
                                </p:cTn>
                              </p:par>
                              <p:par>
                                <p:cTn id="187" presetID="47" presetClass="entr" presetSubtype="0" fill="hold" nodeType="withEffect">
                                  <p:stCondLst>
                                    <p:cond delay="0"/>
                                  </p:stCondLst>
                                  <p:childTnLst>
                                    <p:set>
                                      <p:cBhvr>
                                        <p:cTn id="188" dur="1" fill="hold">
                                          <p:stCondLst>
                                            <p:cond delay="0"/>
                                          </p:stCondLst>
                                        </p:cTn>
                                        <p:tgtEl>
                                          <p:spTgt spid="46"/>
                                        </p:tgtEl>
                                        <p:attrNameLst>
                                          <p:attrName>style.visibility</p:attrName>
                                        </p:attrNameLst>
                                      </p:cBhvr>
                                      <p:to>
                                        <p:strVal val="visible"/>
                                      </p:to>
                                    </p:set>
                                    <p:animEffect transition="in" filter="fade">
                                      <p:cBhvr>
                                        <p:cTn id="189" dur="1000"/>
                                        <p:tgtEl>
                                          <p:spTgt spid="46"/>
                                        </p:tgtEl>
                                      </p:cBhvr>
                                    </p:animEffect>
                                    <p:anim calcmode="lin" valueType="num">
                                      <p:cBhvr>
                                        <p:cTn id="190" dur="1000" fill="hold"/>
                                        <p:tgtEl>
                                          <p:spTgt spid="46"/>
                                        </p:tgtEl>
                                        <p:attrNameLst>
                                          <p:attrName>ppt_x</p:attrName>
                                        </p:attrNameLst>
                                      </p:cBhvr>
                                      <p:tavLst>
                                        <p:tav tm="0">
                                          <p:val>
                                            <p:strVal val="#ppt_x"/>
                                          </p:val>
                                        </p:tav>
                                        <p:tav tm="100000">
                                          <p:val>
                                            <p:strVal val="#ppt_x"/>
                                          </p:val>
                                        </p:tav>
                                      </p:tavLst>
                                    </p:anim>
                                    <p:anim calcmode="lin" valueType="num">
                                      <p:cBhvr>
                                        <p:cTn id="191" dur="1000" fill="hold"/>
                                        <p:tgtEl>
                                          <p:spTgt spid="46"/>
                                        </p:tgtEl>
                                        <p:attrNameLst>
                                          <p:attrName>ppt_y</p:attrName>
                                        </p:attrNameLst>
                                      </p:cBhvr>
                                      <p:tavLst>
                                        <p:tav tm="0">
                                          <p:val>
                                            <p:strVal val="#ppt_y-.1"/>
                                          </p:val>
                                        </p:tav>
                                        <p:tav tm="100000">
                                          <p:val>
                                            <p:strVal val="#ppt_y"/>
                                          </p:val>
                                        </p:tav>
                                      </p:tavLst>
                                    </p:anim>
                                  </p:childTnLst>
                                </p:cTn>
                              </p:par>
                              <p:par>
                                <p:cTn id="192" presetID="47" presetClass="entr" presetSubtype="0" fill="hold" nodeType="withEffect">
                                  <p:stCondLst>
                                    <p:cond delay="0"/>
                                  </p:stCondLst>
                                  <p:childTnLst>
                                    <p:set>
                                      <p:cBhvr>
                                        <p:cTn id="193" dur="1" fill="hold">
                                          <p:stCondLst>
                                            <p:cond delay="0"/>
                                          </p:stCondLst>
                                        </p:cTn>
                                        <p:tgtEl>
                                          <p:spTgt spid="47"/>
                                        </p:tgtEl>
                                        <p:attrNameLst>
                                          <p:attrName>style.visibility</p:attrName>
                                        </p:attrNameLst>
                                      </p:cBhvr>
                                      <p:to>
                                        <p:strVal val="visible"/>
                                      </p:to>
                                    </p:set>
                                    <p:animEffect transition="in" filter="fade">
                                      <p:cBhvr>
                                        <p:cTn id="194" dur="1000"/>
                                        <p:tgtEl>
                                          <p:spTgt spid="47"/>
                                        </p:tgtEl>
                                      </p:cBhvr>
                                    </p:animEffect>
                                    <p:anim calcmode="lin" valueType="num">
                                      <p:cBhvr>
                                        <p:cTn id="195" dur="1000" fill="hold"/>
                                        <p:tgtEl>
                                          <p:spTgt spid="47"/>
                                        </p:tgtEl>
                                        <p:attrNameLst>
                                          <p:attrName>ppt_x</p:attrName>
                                        </p:attrNameLst>
                                      </p:cBhvr>
                                      <p:tavLst>
                                        <p:tav tm="0">
                                          <p:val>
                                            <p:strVal val="#ppt_x"/>
                                          </p:val>
                                        </p:tav>
                                        <p:tav tm="100000">
                                          <p:val>
                                            <p:strVal val="#ppt_x"/>
                                          </p:val>
                                        </p:tav>
                                      </p:tavLst>
                                    </p:anim>
                                    <p:anim calcmode="lin" valueType="num">
                                      <p:cBhvr>
                                        <p:cTn id="19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22" presetClass="entr" presetSubtype="1" fill="hold" grpId="0" nodeType="clickEffect">
                                  <p:stCondLst>
                                    <p:cond delay="0"/>
                                  </p:stCondLst>
                                  <p:childTnLst>
                                    <p:set>
                                      <p:cBhvr>
                                        <p:cTn id="200" dur="1" fill="hold">
                                          <p:stCondLst>
                                            <p:cond delay="0"/>
                                          </p:stCondLst>
                                        </p:cTn>
                                        <p:tgtEl>
                                          <p:spTgt spid="48"/>
                                        </p:tgtEl>
                                        <p:attrNameLst>
                                          <p:attrName>style.visibility</p:attrName>
                                        </p:attrNameLst>
                                      </p:cBhvr>
                                      <p:to>
                                        <p:strVal val="visible"/>
                                      </p:to>
                                    </p:set>
                                    <p:animEffect transition="in" filter="wipe(up)">
                                      <p:cBhvr>
                                        <p:cTn id="201" dur="500"/>
                                        <p:tgtEl>
                                          <p:spTgt spid="48"/>
                                        </p:tgtEl>
                                      </p:cBhvr>
                                    </p:animEffect>
                                  </p:childTnLst>
                                </p:cTn>
                              </p:par>
                            </p:childTnLst>
                          </p:cTn>
                        </p:par>
                        <p:par>
                          <p:cTn id="202" fill="hold">
                            <p:stCondLst>
                              <p:cond delay="500"/>
                            </p:stCondLst>
                            <p:childTnLst>
                              <p:par>
                                <p:cTn id="203" presetID="53" presetClass="entr" presetSubtype="16" fill="hold" nodeType="afterEffect">
                                  <p:stCondLst>
                                    <p:cond delay="0"/>
                                  </p:stCondLst>
                                  <p:childTnLst>
                                    <p:set>
                                      <p:cBhvr>
                                        <p:cTn id="204" dur="1" fill="hold">
                                          <p:stCondLst>
                                            <p:cond delay="0"/>
                                          </p:stCondLst>
                                        </p:cTn>
                                        <p:tgtEl>
                                          <p:spTgt spid="76"/>
                                        </p:tgtEl>
                                        <p:attrNameLst>
                                          <p:attrName>style.visibility</p:attrName>
                                        </p:attrNameLst>
                                      </p:cBhvr>
                                      <p:to>
                                        <p:strVal val="visible"/>
                                      </p:to>
                                    </p:set>
                                    <p:anim calcmode="lin" valueType="num">
                                      <p:cBhvr>
                                        <p:cTn id="205" dur="500" fill="hold"/>
                                        <p:tgtEl>
                                          <p:spTgt spid="76"/>
                                        </p:tgtEl>
                                        <p:attrNameLst>
                                          <p:attrName>ppt_w</p:attrName>
                                        </p:attrNameLst>
                                      </p:cBhvr>
                                      <p:tavLst>
                                        <p:tav tm="0">
                                          <p:val>
                                            <p:fltVal val="0"/>
                                          </p:val>
                                        </p:tav>
                                        <p:tav tm="100000">
                                          <p:val>
                                            <p:strVal val="#ppt_w"/>
                                          </p:val>
                                        </p:tav>
                                      </p:tavLst>
                                    </p:anim>
                                    <p:anim calcmode="lin" valueType="num">
                                      <p:cBhvr>
                                        <p:cTn id="206" dur="500" fill="hold"/>
                                        <p:tgtEl>
                                          <p:spTgt spid="76"/>
                                        </p:tgtEl>
                                        <p:attrNameLst>
                                          <p:attrName>ppt_h</p:attrName>
                                        </p:attrNameLst>
                                      </p:cBhvr>
                                      <p:tavLst>
                                        <p:tav tm="0">
                                          <p:val>
                                            <p:fltVal val="0"/>
                                          </p:val>
                                        </p:tav>
                                        <p:tav tm="100000">
                                          <p:val>
                                            <p:strVal val="#ppt_h"/>
                                          </p:val>
                                        </p:tav>
                                      </p:tavLst>
                                    </p:anim>
                                    <p:animEffect transition="in" filter="fade">
                                      <p:cBhvr>
                                        <p:cTn id="207" dur="500"/>
                                        <p:tgtEl>
                                          <p:spTgt spid="76"/>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68"/>
                                        </p:tgtEl>
                                        <p:attrNameLst>
                                          <p:attrName>style.visibility</p:attrName>
                                        </p:attrNameLst>
                                      </p:cBhvr>
                                      <p:to>
                                        <p:strVal val="visible"/>
                                      </p:to>
                                    </p:set>
                                    <p:animEffect transition="in" filter="fade">
                                      <p:cBhvr>
                                        <p:cTn id="210" dur="500"/>
                                        <p:tgtEl>
                                          <p:spTgt spid="68"/>
                                        </p:tgtEl>
                                      </p:cBhvr>
                                    </p:animEffect>
                                  </p:childTnLst>
                                </p:cTn>
                              </p:par>
                            </p:childTnLst>
                          </p:cTn>
                        </p:par>
                        <p:par>
                          <p:cTn id="211" fill="hold">
                            <p:stCondLst>
                              <p:cond delay="1000"/>
                            </p:stCondLst>
                            <p:childTnLst>
                              <p:par>
                                <p:cTn id="212" presetID="10" presetClass="entr" presetSubtype="0" fill="hold" grpId="0" nodeType="afterEffect">
                                  <p:stCondLst>
                                    <p:cond delay="0"/>
                                  </p:stCondLst>
                                  <p:childTnLst>
                                    <p:set>
                                      <p:cBhvr>
                                        <p:cTn id="213" dur="1" fill="hold">
                                          <p:stCondLst>
                                            <p:cond delay="0"/>
                                          </p:stCondLst>
                                        </p:cTn>
                                        <p:tgtEl>
                                          <p:spTgt spid="52"/>
                                        </p:tgtEl>
                                        <p:attrNameLst>
                                          <p:attrName>style.visibility</p:attrName>
                                        </p:attrNameLst>
                                      </p:cBhvr>
                                      <p:to>
                                        <p:strVal val="visible"/>
                                      </p:to>
                                    </p:set>
                                    <p:animEffect transition="in" filter="fade">
                                      <p:cBhvr>
                                        <p:cTn id="214" dur="500"/>
                                        <p:tgtEl>
                                          <p:spTgt spid="52"/>
                                        </p:tgtEl>
                                      </p:cBhvr>
                                    </p:animEffect>
                                  </p:childTnLst>
                                </p:cTn>
                              </p:par>
                              <p:par>
                                <p:cTn id="215" presetID="47" presetClass="entr" presetSubtype="0" fill="hold" nodeType="withEffect">
                                  <p:stCondLst>
                                    <p:cond delay="0"/>
                                  </p:stCondLst>
                                  <p:childTnLst>
                                    <p:set>
                                      <p:cBhvr>
                                        <p:cTn id="216" dur="1" fill="hold">
                                          <p:stCondLst>
                                            <p:cond delay="0"/>
                                          </p:stCondLst>
                                        </p:cTn>
                                        <p:tgtEl>
                                          <p:spTgt spid="53"/>
                                        </p:tgtEl>
                                        <p:attrNameLst>
                                          <p:attrName>style.visibility</p:attrName>
                                        </p:attrNameLst>
                                      </p:cBhvr>
                                      <p:to>
                                        <p:strVal val="visible"/>
                                      </p:to>
                                    </p:set>
                                    <p:animEffect transition="in" filter="fade">
                                      <p:cBhvr>
                                        <p:cTn id="217" dur="1000"/>
                                        <p:tgtEl>
                                          <p:spTgt spid="53"/>
                                        </p:tgtEl>
                                      </p:cBhvr>
                                    </p:animEffect>
                                    <p:anim calcmode="lin" valueType="num">
                                      <p:cBhvr>
                                        <p:cTn id="218" dur="1000" fill="hold"/>
                                        <p:tgtEl>
                                          <p:spTgt spid="53"/>
                                        </p:tgtEl>
                                        <p:attrNameLst>
                                          <p:attrName>ppt_x</p:attrName>
                                        </p:attrNameLst>
                                      </p:cBhvr>
                                      <p:tavLst>
                                        <p:tav tm="0">
                                          <p:val>
                                            <p:strVal val="#ppt_x"/>
                                          </p:val>
                                        </p:tav>
                                        <p:tav tm="100000">
                                          <p:val>
                                            <p:strVal val="#ppt_x"/>
                                          </p:val>
                                        </p:tav>
                                      </p:tavLst>
                                    </p:anim>
                                    <p:anim calcmode="lin" valueType="num">
                                      <p:cBhvr>
                                        <p:cTn id="219" dur="1000" fill="hold"/>
                                        <p:tgtEl>
                                          <p:spTgt spid="53"/>
                                        </p:tgtEl>
                                        <p:attrNameLst>
                                          <p:attrName>ppt_y</p:attrName>
                                        </p:attrNameLst>
                                      </p:cBhvr>
                                      <p:tavLst>
                                        <p:tav tm="0">
                                          <p:val>
                                            <p:strVal val="#ppt_y-.1"/>
                                          </p:val>
                                        </p:tav>
                                        <p:tav tm="100000">
                                          <p:val>
                                            <p:strVal val="#ppt_y"/>
                                          </p:val>
                                        </p:tav>
                                      </p:tavLst>
                                    </p:anim>
                                  </p:childTnLst>
                                </p:cTn>
                              </p:par>
                              <p:par>
                                <p:cTn id="220" presetID="47" presetClass="entr" presetSubtype="0" fill="hold" nodeType="withEffect">
                                  <p:stCondLst>
                                    <p:cond delay="0"/>
                                  </p:stCondLst>
                                  <p:childTnLst>
                                    <p:set>
                                      <p:cBhvr>
                                        <p:cTn id="221" dur="1" fill="hold">
                                          <p:stCondLst>
                                            <p:cond delay="0"/>
                                          </p:stCondLst>
                                        </p:cTn>
                                        <p:tgtEl>
                                          <p:spTgt spid="54"/>
                                        </p:tgtEl>
                                        <p:attrNameLst>
                                          <p:attrName>style.visibility</p:attrName>
                                        </p:attrNameLst>
                                      </p:cBhvr>
                                      <p:to>
                                        <p:strVal val="visible"/>
                                      </p:to>
                                    </p:set>
                                    <p:animEffect transition="in" filter="fade">
                                      <p:cBhvr>
                                        <p:cTn id="222" dur="1000"/>
                                        <p:tgtEl>
                                          <p:spTgt spid="54"/>
                                        </p:tgtEl>
                                      </p:cBhvr>
                                    </p:animEffect>
                                    <p:anim calcmode="lin" valueType="num">
                                      <p:cBhvr>
                                        <p:cTn id="223" dur="1000" fill="hold"/>
                                        <p:tgtEl>
                                          <p:spTgt spid="54"/>
                                        </p:tgtEl>
                                        <p:attrNameLst>
                                          <p:attrName>ppt_x</p:attrName>
                                        </p:attrNameLst>
                                      </p:cBhvr>
                                      <p:tavLst>
                                        <p:tav tm="0">
                                          <p:val>
                                            <p:strVal val="#ppt_x"/>
                                          </p:val>
                                        </p:tav>
                                        <p:tav tm="100000">
                                          <p:val>
                                            <p:strVal val="#ppt_x"/>
                                          </p:val>
                                        </p:tav>
                                      </p:tavLst>
                                    </p:anim>
                                    <p:anim calcmode="lin" valueType="num">
                                      <p:cBhvr>
                                        <p:cTn id="224" dur="1000" fill="hold"/>
                                        <p:tgtEl>
                                          <p:spTgt spid="54"/>
                                        </p:tgtEl>
                                        <p:attrNameLst>
                                          <p:attrName>ppt_y</p:attrName>
                                        </p:attrNameLst>
                                      </p:cBhvr>
                                      <p:tavLst>
                                        <p:tav tm="0">
                                          <p:val>
                                            <p:strVal val="#ppt_y-.1"/>
                                          </p:val>
                                        </p:tav>
                                        <p:tav tm="100000">
                                          <p:val>
                                            <p:strVal val="#ppt_y"/>
                                          </p:val>
                                        </p:tav>
                                      </p:tavLst>
                                    </p:anim>
                                  </p:childTnLst>
                                </p:cTn>
                              </p:par>
                              <p:par>
                                <p:cTn id="225" presetID="47" presetClass="entr" presetSubtype="0" fill="hold" nodeType="withEffect">
                                  <p:stCondLst>
                                    <p:cond delay="0"/>
                                  </p:stCondLst>
                                  <p:childTnLst>
                                    <p:set>
                                      <p:cBhvr>
                                        <p:cTn id="226" dur="1" fill="hold">
                                          <p:stCondLst>
                                            <p:cond delay="0"/>
                                          </p:stCondLst>
                                        </p:cTn>
                                        <p:tgtEl>
                                          <p:spTgt spid="55"/>
                                        </p:tgtEl>
                                        <p:attrNameLst>
                                          <p:attrName>style.visibility</p:attrName>
                                        </p:attrNameLst>
                                      </p:cBhvr>
                                      <p:to>
                                        <p:strVal val="visible"/>
                                      </p:to>
                                    </p:set>
                                    <p:animEffect transition="in" filter="fade">
                                      <p:cBhvr>
                                        <p:cTn id="227" dur="1000"/>
                                        <p:tgtEl>
                                          <p:spTgt spid="55"/>
                                        </p:tgtEl>
                                      </p:cBhvr>
                                    </p:animEffect>
                                    <p:anim calcmode="lin" valueType="num">
                                      <p:cBhvr>
                                        <p:cTn id="228" dur="1000" fill="hold"/>
                                        <p:tgtEl>
                                          <p:spTgt spid="55"/>
                                        </p:tgtEl>
                                        <p:attrNameLst>
                                          <p:attrName>ppt_x</p:attrName>
                                        </p:attrNameLst>
                                      </p:cBhvr>
                                      <p:tavLst>
                                        <p:tav tm="0">
                                          <p:val>
                                            <p:strVal val="#ppt_x"/>
                                          </p:val>
                                        </p:tav>
                                        <p:tav tm="100000">
                                          <p:val>
                                            <p:strVal val="#ppt_x"/>
                                          </p:val>
                                        </p:tav>
                                      </p:tavLst>
                                    </p:anim>
                                    <p:anim calcmode="lin" valueType="num">
                                      <p:cBhvr>
                                        <p:cTn id="229" dur="1000" fill="hold"/>
                                        <p:tgtEl>
                                          <p:spTgt spid="55"/>
                                        </p:tgtEl>
                                        <p:attrNameLst>
                                          <p:attrName>ppt_y</p:attrName>
                                        </p:attrNameLst>
                                      </p:cBhvr>
                                      <p:tavLst>
                                        <p:tav tm="0">
                                          <p:val>
                                            <p:strVal val="#ppt_y-.1"/>
                                          </p:val>
                                        </p:tav>
                                        <p:tav tm="100000">
                                          <p:val>
                                            <p:strVal val="#ppt_y"/>
                                          </p:val>
                                        </p:tav>
                                      </p:tavLst>
                                    </p:anim>
                                  </p:childTnLst>
                                </p:cTn>
                              </p:par>
                              <p:par>
                                <p:cTn id="230" presetID="47" presetClass="entr" presetSubtype="0" fill="hold" nodeType="withEffect">
                                  <p:stCondLst>
                                    <p:cond delay="0"/>
                                  </p:stCondLst>
                                  <p:childTnLst>
                                    <p:set>
                                      <p:cBhvr>
                                        <p:cTn id="231" dur="1" fill="hold">
                                          <p:stCondLst>
                                            <p:cond delay="0"/>
                                          </p:stCondLst>
                                        </p:cTn>
                                        <p:tgtEl>
                                          <p:spTgt spid="56"/>
                                        </p:tgtEl>
                                        <p:attrNameLst>
                                          <p:attrName>style.visibility</p:attrName>
                                        </p:attrNameLst>
                                      </p:cBhvr>
                                      <p:to>
                                        <p:strVal val="visible"/>
                                      </p:to>
                                    </p:set>
                                    <p:animEffect transition="in" filter="fade">
                                      <p:cBhvr>
                                        <p:cTn id="232" dur="1000"/>
                                        <p:tgtEl>
                                          <p:spTgt spid="56"/>
                                        </p:tgtEl>
                                      </p:cBhvr>
                                    </p:animEffect>
                                    <p:anim calcmode="lin" valueType="num">
                                      <p:cBhvr>
                                        <p:cTn id="233" dur="1000" fill="hold"/>
                                        <p:tgtEl>
                                          <p:spTgt spid="56"/>
                                        </p:tgtEl>
                                        <p:attrNameLst>
                                          <p:attrName>ppt_x</p:attrName>
                                        </p:attrNameLst>
                                      </p:cBhvr>
                                      <p:tavLst>
                                        <p:tav tm="0">
                                          <p:val>
                                            <p:strVal val="#ppt_x"/>
                                          </p:val>
                                        </p:tav>
                                        <p:tav tm="100000">
                                          <p:val>
                                            <p:strVal val="#ppt_x"/>
                                          </p:val>
                                        </p:tav>
                                      </p:tavLst>
                                    </p:anim>
                                    <p:anim calcmode="lin" valueType="num">
                                      <p:cBhvr>
                                        <p:cTn id="234" dur="1000" fill="hold"/>
                                        <p:tgtEl>
                                          <p:spTgt spid="56"/>
                                        </p:tgtEl>
                                        <p:attrNameLst>
                                          <p:attrName>ppt_y</p:attrName>
                                        </p:attrNameLst>
                                      </p:cBhvr>
                                      <p:tavLst>
                                        <p:tav tm="0">
                                          <p:val>
                                            <p:strVal val="#ppt_y-.1"/>
                                          </p:val>
                                        </p:tav>
                                        <p:tav tm="100000">
                                          <p:val>
                                            <p:strVal val="#ppt_y"/>
                                          </p:val>
                                        </p:tav>
                                      </p:tavLst>
                                    </p:anim>
                                  </p:childTnLst>
                                </p:cTn>
                              </p:par>
                              <p:par>
                                <p:cTn id="235" presetID="47" presetClass="entr" presetSubtype="0" fill="hold" nodeType="withEffect">
                                  <p:stCondLst>
                                    <p:cond delay="0"/>
                                  </p:stCondLst>
                                  <p:childTnLst>
                                    <p:set>
                                      <p:cBhvr>
                                        <p:cTn id="236" dur="1" fill="hold">
                                          <p:stCondLst>
                                            <p:cond delay="0"/>
                                          </p:stCondLst>
                                        </p:cTn>
                                        <p:tgtEl>
                                          <p:spTgt spid="57"/>
                                        </p:tgtEl>
                                        <p:attrNameLst>
                                          <p:attrName>style.visibility</p:attrName>
                                        </p:attrNameLst>
                                      </p:cBhvr>
                                      <p:to>
                                        <p:strVal val="visible"/>
                                      </p:to>
                                    </p:set>
                                    <p:animEffect transition="in" filter="fade">
                                      <p:cBhvr>
                                        <p:cTn id="237" dur="1000"/>
                                        <p:tgtEl>
                                          <p:spTgt spid="57"/>
                                        </p:tgtEl>
                                      </p:cBhvr>
                                    </p:animEffect>
                                    <p:anim calcmode="lin" valueType="num">
                                      <p:cBhvr>
                                        <p:cTn id="238" dur="1000" fill="hold"/>
                                        <p:tgtEl>
                                          <p:spTgt spid="57"/>
                                        </p:tgtEl>
                                        <p:attrNameLst>
                                          <p:attrName>ppt_x</p:attrName>
                                        </p:attrNameLst>
                                      </p:cBhvr>
                                      <p:tavLst>
                                        <p:tav tm="0">
                                          <p:val>
                                            <p:strVal val="#ppt_x"/>
                                          </p:val>
                                        </p:tav>
                                        <p:tav tm="100000">
                                          <p:val>
                                            <p:strVal val="#ppt_x"/>
                                          </p:val>
                                        </p:tav>
                                      </p:tavLst>
                                    </p:anim>
                                    <p:anim calcmode="lin" valueType="num">
                                      <p:cBhvr>
                                        <p:cTn id="239" dur="1000" fill="hold"/>
                                        <p:tgtEl>
                                          <p:spTgt spid="57"/>
                                        </p:tgtEl>
                                        <p:attrNameLst>
                                          <p:attrName>ppt_y</p:attrName>
                                        </p:attrNameLst>
                                      </p:cBhvr>
                                      <p:tavLst>
                                        <p:tav tm="0">
                                          <p:val>
                                            <p:strVal val="#ppt_y-.1"/>
                                          </p:val>
                                        </p:tav>
                                        <p:tav tm="100000">
                                          <p:val>
                                            <p:strVal val="#ppt_y"/>
                                          </p:val>
                                        </p:tav>
                                      </p:tavLst>
                                    </p:anim>
                                  </p:childTnLst>
                                </p:cTn>
                              </p:par>
                              <p:par>
                                <p:cTn id="240" presetID="47" presetClass="entr" presetSubtype="0" fill="hold" nodeType="withEffect">
                                  <p:stCondLst>
                                    <p:cond delay="0"/>
                                  </p:stCondLst>
                                  <p:childTnLst>
                                    <p:set>
                                      <p:cBhvr>
                                        <p:cTn id="241" dur="1" fill="hold">
                                          <p:stCondLst>
                                            <p:cond delay="0"/>
                                          </p:stCondLst>
                                        </p:cTn>
                                        <p:tgtEl>
                                          <p:spTgt spid="58"/>
                                        </p:tgtEl>
                                        <p:attrNameLst>
                                          <p:attrName>style.visibility</p:attrName>
                                        </p:attrNameLst>
                                      </p:cBhvr>
                                      <p:to>
                                        <p:strVal val="visible"/>
                                      </p:to>
                                    </p:set>
                                    <p:animEffect transition="in" filter="fade">
                                      <p:cBhvr>
                                        <p:cTn id="242" dur="1000"/>
                                        <p:tgtEl>
                                          <p:spTgt spid="58"/>
                                        </p:tgtEl>
                                      </p:cBhvr>
                                    </p:animEffect>
                                    <p:anim calcmode="lin" valueType="num">
                                      <p:cBhvr>
                                        <p:cTn id="243" dur="1000" fill="hold"/>
                                        <p:tgtEl>
                                          <p:spTgt spid="58"/>
                                        </p:tgtEl>
                                        <p:attrNameLst>
                                          <p:attrName>ppt_x</p:attrName>
                                        </p:attrNameLst>
                                      </p:cBhvr>
                                      <p:tavLst>
                                        <p:tav tm="0">
                                          <p:val>
                                            <p:strVal val="#ppt_x"/>
                                          </p:val>
                                        </p:tav>
                                        <p:tav tm="100000">
                                          <p:val>
                                            <p:strVal val="#ppt_x"/>
                                          </p:val>
                                        </p:tav>
                                      </p:tavLst>
                                    </p:anim>
                                    <p:anim calcmode="lin" valueType="num">
                                      <p:cBhvr>
                                        <p:cTn id="244" dur="1000" fill="hold"/>
                                        <p:tgtEl>
                                          <p:spTgt spid="58"/>
                                        </p:tgtEl>
                                        <p:attrNameLst>
                                          <p:attrName>ppt_y</p:attrName>
                                        </p:attrNameLst>
                                      </p:cBhvr>
                                      <p:tavLst>
                                        <p:tav tm="0">
                                          <p:val>
                                            <p:strVal val="#ppt_y-.1"/>
                                          </p:val>
                                        </p:tav>
                                        <p:tav tm="100000">
                                          <p:val>
                                            <p:strVal val="#ppt_y"/>
                                          </p:val>
                                        </p:tav>
                                      </p:tavLst>
                                    </p:anim>
                                  </p:childTnLst>
                                </p:cTn>
                              </p:par>
                              <p:par>
                                <p:cTn id="245" presetID="47" presetClass="entr" presetSubtype="0" fill="hold" nodeType="withEffect">
                                  <p:stCondLst>
                                    <p:cond delay="0"/>
                                  </p:stCondLst>
                                  <p:childTnLst>
                                    <p:set>
                                      <p:cBhvr>
                                        <p:cTn id="246" dur="1" fill="hold">
                                          <p:stCondLst>
                                            <p:cond delay="0"/>
                                          </p:stCondLst>
                                        </p:cTn>
                                        <p:tgtEl>
                                          <p:spTgt spid="59"/>
                                        </p:tgtEl>
                                        <p:attrNameLst>
                                          <p:attrName>style.visibility</p:attrName>
                                        </p:attrNameLst>
                                      </p:cBhvr>
                                      <p:to>
                                        <p:strVal val="visible"/>
                                      </p:to>
                                    </p:set>
                                    <p:animEffect transition="in" filter="fade">
                                      <p:cBhvr>
                                        <p:cTn id="247" dur="1000"/>
                                        <p:tgtEl>
                                          <p:spTgt spid="59"/>
                                        </p:tgtEl>
                                      </p:cBhvr>
                                    </p:animEffect>
                                    <p:anim calcmode="lin" valueType="num">
                                      <p:cBhvr>
                                        <p:cTn id="248" dur="1000" fill="hold"/>
                                        <p:tgtEl>
                                          <p:spTgt spid="59"/>
                                        </p:tgtEl>
                                        <p:attrNameLst>
                                          <p:attrName>ppt_x</p:attrName>
                                        </p:attrNameLst>
                                      </p:cBhvr>
                                      <p:tavLst>
                                        <p:tav tm="0">
                                          <p:val>
                                            <p:strVal val="#ppt_x"/>
                                          </p:val>
                                        </p:tav>
                                        <p:tav tm="100000">
                                          <p:val>
                                            <p:strVal val="#ppt_x"/>
                                          </p:val>
                                        </p:tav>
                                      </p:tavLst>
                                    </p:anim>
                                    <p:anim calcmode="lin" valueType="num">
                                      <p:cBhvr>
                                        <p:cTn id="249" dur="1000" fill="hold"/>
                                        <p:tgtEl>
                                          <p:spTgt spid="59"/>
                                        </p:tgtEl>
                                        <p:attrNameLst>
                                          <p:attrName>ppt_y</p:attrName>
                                        </p:attrNameLst>
                                      </p:cBhvr>
                                      <p:tavLst>
                                        <p:tav tm="0">
                                          <p:val>
                                            <p:strVal val="#ppt_y-.1"/>
                                          </p:val>
                                        </p:tav>
                                        <p:tav tm="100000">
                                          <p:val>
                                            <p:strVal val="#ppt_y"/>
                                          </p:val>
                                        </p:tav>
                                      </p:tavLst>
                                    </p:anim>
                                  </p:childTnLst>
                                </p:cTn>
                              </p:par>
                              <p:par>
                                <p:cTn id="250" presetID="47" presetClass="entr" presetSubtype="0" fill="hold" nodeType="withEffect">
                                  <p:stCondLst>
                                    <p:cond delay="0"/>
                                  </p:stCondLst>
                                  <p:childTnLst>
                                    <p:set>
                                      <p:cBhvr>
                                        <p:cTn id="251" dur="1" fill="hold">
                                          <p:stCondLst>
                                            <p:cond delay="0"/>
                                          </p:stCondLst>
                                        </p:cTn>
                                        <p:tgtEl>
                                          <p:spTgt spid="60"/>
                                        </p:tgtEl>
                                        <p:attrNameLst>
                                          <p:attrName>style.visibility</p:attrName>
                                        </p:attrNameLst>
                                      </p:cBhvr>
                                      <p:to>
                                        <p:strVal val="visible"/>
                                      </p:to>
                                    </p:set>
                                    <p:animEffect transition="in" filter="fade">
                                      <p:cBhvr>
                                        <p:cTn id="252" dur="1000"/>
                                        <p:tgtEl>
                                          <p:spTgt spid="60"/>
                                        </p:tgtEl>
                                      </p:cBhvr>
                                    </p:animEffect>
                                    <p:anim calcmode="lin" valueType="num">
                                      <p:cBhvr>
                                        <p:cTn id="253" dur="1000" fill="hold"/>
                                        <p:tgtEl>
                                          <p:spTgt spid="60"/>
                                        </p:tgtEl>
                                        <p:attrNameLst>
                                          <p:attrName>ppt_x</p:attrName>
                                        </p:attrNameLst>
                                      </p:cBhvr>
                                      <p:tavLst>
                                        <p:tav tm="0">
                                          <p:val>
                                            <p:strVal val="#ppt_x"/>
                                          </p:val>
                                        </p:tav>
                                        <p:tav tm="100000">
                                          <p:val>
                                            <p:strVal val="#ppt_x"/>
                                          </p:val>
                                        </p:tav>
                                      </p:tavLst>
                                    </p:anim>
                                    <p:anim calcmode="lin" valueType="num">
                                      <p:cBhvr>
                                        <p:cTn id="254" dur="1000" fill="hold"/>
                                        <p:tgtEl>
                                          <p:spTgt spid="60"/>
                                        </p:tgtEl>
                                        <p:attrNameLst>
                                          <p:attrName>ppt_y</p:attrName>
                                        </p:attrNameLst>
                                      </p:cBhvr>
                                      <p:tavLst>
                                        <p:tav tm="0">
                                          <p:val>
                                            <p:strVal val="#ppt_y-.1"/>
                                          </p:val>
                                        </p:tav>
                                        <p:tav tm="100000">
                                          <p:val>
                                            <p:strVal val="#ppt_y"/>
                                          </p:val>
                                        </p:tav>
                                      </p:tavLst>
                                    </p:anim>
                                  </p:childTnLst>
                                </p:cTn>
                              </p:par>
                              <p:par>
                                <p:cTn id="255" presetID="47" presetClass="entr" presetSubtype="0" fill="hold" nodeType="withEffect">
                                  <p:stCondLst>
                                    <p:cond delay="0"/>
                                  </p:stCondLst>
                                  <p:childTnLst>
                                    <p:set>
                                      <p:cBhvr>
                                        <p:cTn id="256" dur="1" fill="hold">
                                          <p:stCondLst>
                                            <p:cond delay="0"/>
                                          </p:stCondLst>
                                        </p:cTn>
                                        <p:tgtEl>
                                          <p:spTgt spid="61"/>
                                        </p:tgtEl>
                                        <p:attrNameLst>
                                          <p:attrName>style.visibility</p:attrName>
                                        </p:attrNameLst>
                                      </p:cBhvr>
                                      <p:to>
                                        <p:strVal val="visible"/>
                                      </p:to>
                                    </p:set>
                                    <p:animEffect transition="in" filter="fade">
                                      <p:cBhvr>
                                        <p:cTn id="257" dur="1000"/>
                                        <p:tgtEl>
                                          <p:spTgt spid="61"/>
                                        </p:tgtEl>
                                      </p:cBhvr>
                                    </p:animEffect>
                                    <p:anim calcmode="lin" valueType="num">
                                      <p:cBhvr>
                                        <p:cTn id="258" dur="1000" fill="hold"/>
                                        <p:tgtEl>
                                          <p:spTgt spid="61"/>
                                        </p:tgtEl>
                                        <p:attrNameLst>
                                          <p:attrName>ppt_x</p:attrName>
                                        </p:attrNameLst>
                                      </p:cBhvr>
                                      <p:tavLst>
                                        <p:tav tm="0">
                                          <p:val>
                                            <p:strVal val="#ppt_x"/>
                                          </p:val>
                                        </p:tav>
                                        <p:tav tm="100000">
                                          <p:val>
                                            <p:strVal val="#ppt_x"/>
                                          </p:val>
                                        </p:tav>
                                      </p:tavLst>
                                    </p:anim>
                                    <p:anim calcmode="lin" valueType="num">
                                      <p:cBhvr>
                                        <p:cTn id="2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20" grpId="0" animBg="1"/>
      <p:bldP spid="24" grpId="0"/>
      <p:bldP spid="34" grpId="0" animBg="1"/>
      <p:bldP spid="38" grpId="0"/>
      <p:bldP spid="48" grpId="0" animBg="1"/>
      <p:bldP spid="52" grpId="0"/>
      <p:bldP spid="65" grpId="0" animBg="1"/>
      <p:bldP spid="66" grpId="0" animBg="1"/>
      <p:bldP spid="67" grpId="0" animBg="1"/>
      <p:bldP spid="6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Top Corners Rounded 55">
            <a:extLst>
              <a:ext uri="{FF2B5EF4-FFF2-40B4-BE49-F238E27FC236}">
                <a16:creationId xmlns:a16="http://schemas.microsoft.com/office/drawing/2014/main" id="{6A87F321-320C-8EB5-AC0D-9C303623C5AA}"/>
              </a:ext>
            </a:extLst>
          </p:cNvPr>
          <p:cNvSpPr/>
          <p:nvPr/>
        </p:nvSpPr>
        <p:spPr>
          <a:xfrm rot="5400000">
            <a:off x="1987612" y="514884"/>
            <a:ext cx="640080" cy="3657600"/>
          </a:xfrm>
          <a:prstGeom prst="round2SameRect">
            <a:avLst>
              <a:gd name="adj1" fmla="val 48490"/>
              <a:gd name="adj2" fmla="val 0"/>
            </a:avLst>
          </a:prstGeom>
          <a:solidFill>
            <a:schemeClr val="accent6">
              <a:lumMod val="75000"/>
            </a:schemeClr>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D" sz="1350"/>
          </a:p>
        </p:txBody>
      </p:sp>
      <p:sp>
        <p:nvSpPr>
          <p:cNvPr id="59" name="TextBox 58">
            <a:extLst>
              <a:ext uri="{FF2B5EF4-FFF2-40B4-BE49-F238E27FC236}">
                <a16:creationId xmlns:a16="http://schemas.microsoft.com/office/drawing/2014/main" id="{A74F6ABA-F680-2FC7-3A65-82CF74C165D8}"/>
              </a:ext>
            </a:extLst>
          </p:cNvPr>
          <p:cNvSpPr txBox="1"/>
          <p:nvPr/>
        </p:nvSpPr>
        <p:spPr>
          <a:xfrm>
            <a:off x="4626625" y="2047976"/>
            <a:ext cx="6500372" cy="1015663"/>
          </a:xfrm>
          <a:prstGeom prst="rect">
            <a:avLst/>
          </a:prstGeom>
          <a:noFill/>
        </p:spPr>
        <p:txBody>
          <a:bodyPr wrap="square" lIns="0" rIns="0" rtlCol="0">
            <a:spAutoFit/>
          </a:bodyPr>
          <a:lstStyle/>
          <a:p>
            <a:pPr algn="just"/>
            <a:r>
              <a:rPr lang="en-US" sz="2000" dirty="0">
                <a:latin typeface="Graphik Arabic Regular" pitchFamily="2" charset="-78"/>
                <a:cs typeface="Graphik Arabic Regular" pitchFamily="2" charset="-78"/>
              </a:rPr>
              <a:t>All the standards of the General Framework of Higher Education Institutional Review are ‘Fully Met’ or ‘Substantially Met’.</a:t>
            </a:r>
          </a:p>
        </p:txBody>
      </p:sp>
      <p:sp>
        <p:nvSpPr>
          <p:cNvPr id="65" name="Rectangle: Top Corners Rounded 64">
            <a:extLst>
              <a:ext uri="{FF2B5EF4-FFF2-40B4-BE49-F238E27FC236}">
                <a16:creationId xmlns:a16="http://schemas.microsoft.com/office/drawing/2014/main" id="{EB957FC0-9C5A-0DAE-91BD-7E8720FFAD8C}"/>
              </a:ext>
            </a:extLst>
          </p:cNvPr>
          <p:cNvSpPr/>
          <p:nvPr/>
        </p:nvSpPr>
        <p:spPr>
          <a:xfrm rot="5400000">
            <a:off x="1910643" y="2260826"/>
            <a:ext cx="810743" cy="3657600"/>
          </a:xfrm>
          <a:prstGeom prst="round2SameRect">
            <a:avLst>
              <a:gd name="adj1" fmla="val 50000"/>
              <a:gd name="adj2" fmla="val 0"/>
            </a:avLst>
          </a:prstGeom>
          <a:solidFill>
            <a:srgbClr val="D29500"/>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D" sz="1350"/>
          </a:p>
        </p:txBody>
      </p:sp>
      <p:sp>
        <p:nvSpPr>
          <p:cNvPr id="66" name="Oval 5">
            <a:extLst>
              <a:ext uri="{FF2B5EF4-FFF2-40B4-BE49-F238E27FC236}">
                <a16:creationId xmlns:a16="http://schemas.microsoft.com/office/drawing/2014/main" id="{8E6F4AFE-56AA-1FB7-BC07-F38E2367C832}"/>
              </a:ext>
            </a:extLst>
          </p:cNvPr>
          <p:cNvSpPr>
            <a:spLocks noChangeArrowheads="1"/>
          </p:cNvSpPr>
          <p:nvPr/>
        </p:nvSpPr>
        <p:spPr bwMode="auto">
          <a:xfrm>
            <a:off x="3668641" y="3947692"/>
            <a:ext cx="332691" cy="334182"/>
          </a:xfrm>
          <a:prstGeom prst="ellipse">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D" sz="1350"/>
          </a:p>
        </p:txBody>
      </p:sp>
      <p:sp>
        <p:nvSpPr>
          <p:cNvPr id="70" name="Rectangle: Top Corners Rounded 69">
            <a:extLst>
              <a:ext uri="{FF2B5EF4-FFF2-40B4-BE49-F238E27FC236}">
                <a16:creationId xmlns:a16="http://schemas.microsoft.com/office/drawing/2014/main" id="{95152BCA-DE05-09EB-C641-072A6D837F15}"/>
              </a:ext>
            </a:extLst>
          </p:cNvPr>
          <p:cNvSpPr/>
          <p:nvPr/>
        </p:nvSpPr>
        <p:spPr>
          <a:xfrm rot="5400000">
            <a:off x="1902279" y="3880587"/>
            <a:ext cx="810744" cy="3657600"/>
          </a:xfrm>
          <a:prstGeom prst="round2SameRect">
            <a:avLst>
              <a:gd name="adj1" fmla="val 50000"/>
              <a:gd name="adj2" fmla="val 0"/>
            </a:avLst>
          </a:prstGeom>
          <a:solidFill>
            <a:srgbClr val="C00000"/>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D" sz="1350" dirty="0"/>
          </a:p>
        </p:txBody>
      </p:sp>
      <p:sp>
        <p:nvSpPr>
          <p:cNvPr id="71" name="Oval 5">
            <a:extLst>
              <a:ext uri="{FF2B5EF4-FFF2-40B4-BE49-F238E27FC236}">
                <a16:creationId xmlns:a16="http://schemas.microsoft.com/office/drawing/2014/main" id="{0661FBAC-E9E1-5041-7C73-DB2EC7012F5A}"/>
              </a:ext>
            </a:extLst>
          </p:cNvPr>
          <p:cNvSpPr>
            <a:spLocks noChangeArrowheads="1"/>
          </p:cNvSpPr>
          <p:nvPr/>
        </p:nvSpPr>
        <p:spPr bwMode="auto">
          <a:xfrm>
            <a:off x="3660282" y="5562773"/>
            <a:ext cx="332691" cy="334182"/>
          </a:xfrm>
          <a:prstGeom prst="ellipse">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D" sz="1350"/>
          </a:p>
        </p:txBody>
      </p:sp>
      <p:sp>
        <p:nvSpPr>
          <p:cNvPr id="96" name="TextBox 95">
            <a:extLst>
              <a:ext uri="{FF2B5EF4-FFF2-40B4-BE49-F238E27FC236}">
                <a16:creationId xmlns:a16="http://schemas.microsoft.com/office/drawing/2014/main" id="{6587F733-5549-7928-B23A-C77D1D7EF7E1}"/>
              </a:ext>
            </a:extLst>
          </p:cNvPr>
          <p:cNvSpPr txBox="1"/>
          <p:nvPr/>
        </p:nvSpPr>
        <p:spPr>
          <a:xfrm>
            <a:off x="3855361" y="539795"/>
            <a:ext cx="5109413" cy="615553"/>
          </a:xfrm>
          <a:prstGeom prst="rect">
            <a:avLst/>
          </a:prstGeom>
          <a:noFill/>
        </p:spPr>
        <p:txBody>
          <a:bodyPr wrap="square" lIns="0" rIns="0" rtlCol="0">
            <a:spAutoFit/>
          </a:bodyPr>
          <a:lstStyle/>
          <a:p>
            <a:pPr algn="ctr">
              <a:lnSpc>
                <a:spcPct val="80000"/>
              </a:lnSpc>
            </a:pPr>
            <a:r>
              <a:rPr lang="en-US" sz="4000" b="1" dirty="0">
                <a:solidFill>
                  <a:schemeClr val="bg1"/>
                </a:solidFill>
                <a:latin typeface="Graphik Arabic Regular" pitchFamily="2" charset="-78"/>
                <a:cs typeface="Graphik Arabic Regular" pitchFamily="2" charset="-78"/>
              </a:rPr>
              <a:t>Overall Judgements</a:t>
            </a:r>
          </a:p>
        </p:txBody>
      </p:sp>
      <p:sp>
        <p:nvSpPr>
          <p:cNvPr id="105" name="TextBox 104">
            <a:extLst>
              <a:ext uri="{FF2B5EF4-FFF2-40B4-BE49-F238E27FC236}">
                <a16:creationId xmlns:a16="http://schemas.microsoft.com/office/drawing/2014/main" id="{67A019DB-F4C2-107C-C680-24E621F0011F}"/>
              </a:ext>
            </a:extLst>
          </p:cNvPr>
          <p:cNvSpPr txBox="1"/>
          <p:nvPr/>
        </p:nvSpPr>
        <p:spPr>
          <a:xfrm>
            <a:off x="497840" y="2006917"/>
            <a:ext cx="3303790" cy="646331"/>
          </a:xfrm>
          <a:prstGeom prst="rect">
            <a:avLst/>
          </a:prstGeom>
          <a:noFill/>
        </p:spPr>
        <p:txBody>
          <a:bodyPr wrap="square" rtlCol="0">
            <a:spAutoFit/>
          </a:bodyPr>
          <a:lstStyle/>
          <a:p>
            <a:r>
              <a:rPr lang="en-US" b="1" dirty="0">
                <a:solidFill>
                  <a:schemeClr val="bg1"/>
                </a:solidFill>
                <a:latin typeface="Graphik Arabic Regular" pitchFamily="2" charset="-78"/>
                <a:cs typeface="Graphik Arabic Regular" pitchFamily="2" charset="-78"/>
              </a:rPr>
              <a:t>Compliant with the General Framework Standards</a:t>
            </a:r>
          </a:p>
        </p:txBody>
      </p:sp>
      <p:sp>
        <p:nvSpPr>
          <p:cNvPr id="57" name="Oval 5">
            <a:extLst>
              <a:ext uri="{FF2B5EF4-FFF2-40B4-BE49-F238E27FC236}">
                <a16:creationId xmlns:a16="http://schemas.microsoft.com/office/drawing/2014/main" id="{9849BE8E-6899-B687-505E-C8B858C3DA18}"/>
              </a:ext>
            </a:extLst>
          </p:cNvPr>
          <p:cNvSpPr>
            <a:spLocks noChangeArrowheads="1"/>
          </p:cNvSpPr>
          <p:nvPr/>
        </p:nvSpPr>
        <p:spPr bwMode="auto">
          <a:xfrm>
            <a:off x="3702097" y="2207579"/>
            <a:ext cx="332691" cy="334182"/>
          </a:xfrm>
          <a:prstGeom prst="ellipse">
            <a:avLst/>
          </a:prstGeom>
          <a:solidFill>
            <a:schemeClr val="bg1"/>
          </a:soli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D" sz="1350"/>
          </a:p>
        </p:txBody>
      </p:sp>
      <p:sp>
        <p:nvSpPr>
          <p:cNvPr id="106" name="TextBox 105">
            <a:extLst>
              <a:ext uri="{FF2B5EF4-FFF2-40B4-BE49-F238E27FC236}">
                <a16:creationId xmlns:a16="http://schemas.microsoft.com/office/drawing/2014/main" id="{8E2F6A45-6493-2F6E-BB4F-77E8E565DE45}"/>
              </a:ext>
            </a:extLst>
          </p:cNvPr>
          <p:cNvSpPr txBox="1"/>
          <p:nvPr/>
        </p:nvSpPr>
        <p:spPr>
          <a:xfrm>
            <a:off x="497840" y="3656081"/>
            <a:ext cx="3132498" cy="923330"/>
          </a:xfrm>
          <a:prstGeom prst="rect">
            <a:avLst/>
          </a:prstGeom>
          <a:noFill/>
        </p:spPr>
        <p:txBody>
          <a:bodyPr wrap="square" rtlCol="0">
            <a:spAutoFit/>
          </a:bodyPr>
          <a:lstStyle/>
          <a:p>
            <a:r>
              <a:rPr lang="en-US" b="1" dirty="0">
                <a:solidFill>
                  <a:schemeClr val="bg1"/>
                </a:solidFill>
                <a:latin typeface="Graphik Arabic Regular" pitchFamily="2" charset="-78"/>
                <a:cs typeface="Graphik Arabic Regular" pitchFamily="2" charset="-78"/>
              </a:rPr>
              <a:t>Partially Compliant with the General Framework Standards</a:t>
            </a:r>
          </a:p>
        </p:txBody>
      </p:sp>
      <p:sp>
        <p:nvSpPr>
          <p:cNvPr id="107" name="TextBox 106">
            <a:extLst>
              <a:ext uri="{FF2B5EF4-FFF2-40B4-BE49-F238E27FC236}">
                <a16:creationId xmlns:a16="http://schemas.microsoft.com/office/drawing/2014/main" id="{C78B0C38-8750-6B06-038A-7C561EF2DFD2}"/>
              </a:ext>
            </a:extLst>
          </p:cNvPr>
          <p:cNvSpPr txBox="1"/>
          <p:nvPr/>
        </p:nvSpPr>
        <p:spPr>
          <a:xfrm>
            <a:off x="497840" y="5288283"/>
            <a:ext cx="3187363" cy="923330"/>
          </a:xfrm>
          <a:prstGeom prst="rect">
            <a:avLst/>
          </a:prstGeom>
          <a:noFill/>
        </p:spPr>
        <p:txBody>
          <a:bodyPr wrap="square" rtlCol="0">
            <a:spAutoFit/>
          </a:bodyPr>
          <a:lstStyle/>
          <a:p>
            <a:r>
              <a:rPr lang="en-US" b="1" dirty="0">
                <a:solidFill>
                  <a:schemeClr val="bg1"/>
                </a:solidFill>
                <a:latin typeface="Graphik Arabic Regular" pitchFamily="2" charset="-78"/>
                <a:cs typeface="Graphik Arabic Regular" pitchFamily="2" charset="-78"/>
              </a:rPr>
              <a:t>Not Compliant with the General Framework Standards</a:t>
            </a:r>
          </a:p>
        </p:txBody>
      </p:sp>
      <p:sp>
        <p:nvSpPr>
          <p:cNvPr id="108" name="TextBox 107">
            <a:extLst>
              <a:ext uri="{FF2B5EF4-FFF2-40B4-BE49-F238E27FC236}">
                <a16:creationId xmlns:a16="http://schemas.microsoft.com/office/drawing/2014/main" id="{0ADF358D-42FA-30A5-B003-F3DD365981D0}"/>
              </a:ext>
            </a:extLst>
          </p:cNvPr>
          <p:cNvSpPr txBox="1"/>
          <p:nvPr/>
        </p:nvSpPr>
        <p:spPr>
          <a:xfrm>
            <a:off x="4659041" y="3660722"/>
            <a:ext cx="6464665" cy="1323439"/>
          </a:xfrm>
          <a:prstGeom prst="rect">
            <a:avLst/>
          </a:prstGeom>
          <a:noFill/>
        </p:spPr>
        <p:txBody>
          <a:bodyPr wrap="square" lIns="0" rIns="0" rtlCol="0">
            <a:spAutoFit/>
          </a:bodyPr>
          <a:lstStyle/>
          <a:p>
            <a:pPr algn="just"/>
            <a:r>
              <a:rPr lang="en-US" sz="2000" u="sng" dirty="0">
                <a:latin typeface="Graphik Arabic Regular" pitchFamily="2" charset="-78"/>
                <a:cs typeface="Graphik Arabic Regular" pitchFamily="2" charset="-78"/>
              </a:rPr>
              <a:t>Less than</a:t>
            </a:r>
            <a:r>
              <a:rPr lang="en-US" sz="2000" dirty="0">
                <a:latin typeface="Graphik Arabic Regular" pitchFamily="2" charset="-78"/>
                <a:cs typeface="Graphik Arabic Regular" pitchFamily="2" charset="-78"/>
              </a:rPr>
              <a:t> </a:t>
            </a:r>
            <a:r>
              <a:rPr lang="en-US" sz="2000" b="1" dirty="0">
                <a:latin typeface="Graphik Arabic Regular" pitchFamily="2" charset="-78"/>
                <a:cs typeface="Graphik Arabic Regular" pitchFamily="2" charset="-78"/>
              </a:rPr>
              <a:t>four</a:t>
            </a:r>
            <a:r>
              <a:rPr lang="en-US" sz="2000" dirty="0">
                <a:latin typeface="Graphik Arabic Regular" pitchFamily="2" charset="-78"/>
                <a:cs typeface="Graphik Arabic Regular" pitchFamily="2" charset="-78"/>
              </a:rPr>
              <a:t> standards of the General Framework of Higher Education Institutional Review are </a:t>
            </a:r>
            <a:r>
              <a:rPr lang="en-US" sz="2000" b="1" dirty="0">
                <a:latin typeface="Graphik Arabic Regular" pitchFamily="2" charset="-78"/>
                <a:cs typeface="Graphik Arabic Regular" pitchFamily="2" charset="-78"/>
              </a:rPr>
              <a:t>‘Partially Met’</a:t>
            </a:r>
            <a:r>
              <a:rPr lang="en-US" sz="2000" dirty="0">
                <a:latin typeface="Graphik Arabic Regular" pitchFamily="2" charset="-78"/>
                <a:cs typeface="Graphik Arabic Regular" pitchFamily="2" charset="-78"/>
              </a:rPr>
              <a:t>, and the remaining standards are either </a:t>
            </a:r>
            <a:r>
              <a:rPr lang="en-US" sz="2000" b="1" dirty="0">
                <a:latin typeface="Graphik Arabic Regular" pitchFamily="2" charset="-78"/>
                <a:cs typeface="Graphik Arabic Regular" pitchFamily="2" charset="-78"/>
              </a:rPr>
              <a:t>‘Fully Met’</a:t>
            </a:r>
            <a:r>
              <a:rPr lang="en-US" sz="2000" dirty="0">
                <a:latin typeface="Graphik Arabic Regular" pitchFamily="2" charset="-78"/>
                <a:cs typeface="Graphik Arabic Regular" pitchFamily="2" charset="-78"/>
              </a:rPr>
              <a:t> or </a:t>
            </a:r>
            <a:r>
              <a:rPr lang="en-US" sz="2000" b="1" dirty="0">
                <a:latin typeface="Graphik Arabic Regular" pitchFamily="2" charset="-78"/>
                <a:cs typeface="Graphik Arabic Regular" pitchFamily="2" charset="-78"/>
              </a:rPr>
              <a:t>‘Substantially Met’</a:t>
            </a:r>
            <a:r>
              <a:rPr lang="en-US" sz="2000" dirty="0">
                <a:latin typeface="Graphik Arabic Regular" pitchFamily="2" charset="-78"/>
                <a:cs typeface="Graphik Arabic Regular" pitchFamily="2" charset="-78"/>
              </a:rPr>
              <a:t>.</a:t>
            </a:r>
          </a:p>
        </p:txBody>
      </p:sp>
      <p:sp>
        <p:nvSpPr>
          <p:cNvPr id="109" name="TextBox 108">
            <a:extLst>
              <a:ext uri="{FF2B5EF4-FFF2-40B4-BE49-F238E27FC236}">
                <a16:creationId xmlns:a16="http://schemas.microsoft.com/office/drawing/2014/main" id="{464B0F1D-A0C1-8FCA-C249-E885E2E10585}"/>
              </a:ext>
            </a:extLst>
          </p:cNvPr>
          <p:cNvSpPr txBox="1"/>
          <p:nvPr/>
        </p:nvSpPr>
        <p:spPr>
          <a:xfrm>
            <a:off x="4644478" y="5335339"/>
            <a:ext cx="6464665" cy="1631216"/>
          </a:xfrm>
          <a:prstGeom prst="rect">
            <a:avLst/>
          </a:prstGeom>
          <a:noFill/>
        </p:spPr>
        <p:txBody>
          <a:bodyPr wrap="square" lIns="0" rIns="0" rtlCol="0">
            <a:spAutoFit/>
          </a:bodyPr>
          <a:lstStyle/>
          <a:p>
            <a:pPr algn="just"/>
            <a:r>
              <a:rPr lang="en-US" sz="2000" dirty="0">
                <a:latin typeface="Graphik Arabic Regular" pitchFamily="2" charset="-78"/>
                <a:cs typeface="Graphik Arabic Regular" pitchFamily="2" charset="-78"/>
              </a:rPr>
              <a:t>Four standards or more of the General Framework of Higher Education Institutional Review are ‘Partially Met’, or one of the standards is ‘Not Met’, or the institution did not successfully pass the extension visit review.</a:t>
            </a:r>
          </a:p>
        </p:txBody>
      </p:sp>
      <p:pic>
        <p:nvPicPr>
          <p:cNvPr id="110" name="Graphic 109" descr="Clipboard Checked with solid fill">
            <a:extLst>
              <a:ext uri="{FF2B5EF4-FFF2-40B4-BE49-F238E27FC236}">
                <a16:creationId xmlns:a16="http://schemas.microsoft.com/office/drawing/2014/main" id="{C5BE8C23-FFA1-6490-0D9A-5C1001E98F3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5580" y="2242443"/>
            <a:ext cx="261214" cy="261214"/>
          </a:xfrm>
          <a:prstGeom prst="rect">
            <a:avLst/>
          </a:prstGeom>
        </p:spPr>
      </p:pic>
      <p:pic>
        <p:nvPicPr>
          <p:cNvPr id="111" name="Graphic 110" descr="Clipboard Mixed with solid fill">
            <a:extLst>
              <a:ext uri="{FF2B5EF4-FFF2-40B4-BE49-F238E27FC236}">
                <a16:creationId xmlns:a16="http://schemas.microsoft.com/office/drawing/2014/main" id="{176EDF46-1CF8-55A6-90EC-C7436EC25E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12446" y="3898470"/>
            <a:ext cx="252422" cy="252422"/>
          </a:xfrm>
          <a:prstGeom prst="rect">
            <a:avLst/>
          </a:prstGeom>
        </p:spPr>
      </p:pic>
      <p:grpSp>
        <p:nvGrpSpPr>
          <p:cNvPr id="131" name="Group 130">
            <a:extLst>
              <a:ext uri="{FF2B5EF4-FFF2-40B4-BE49-F238E27FC236}">
                <a16:creationId xmlns:a16="http://schemas.microsoft.com/office/drawing/2014/main" id="{F39AA9AA-8725-C657-7F9A-36F80564B6F3}"/>
              </a:ext>
            </a:extLst>
          </p:cNvPr>
          <p:cNvGrpSpPr/>
          <p:nvPr/>
        </p:nvGrpSpPr>
        <p:grpSpPr>
          <a:xfrm>
            <a:off x="3739447" y="5530079"/>
            <a:ext cx="168701" cy="217679"/>
            <a:chOff x="-1029356" y="6065108"/>
            <a:chExt cx="383857" cy="495300"/>
          </a:xfrm>
        </p:grpSpPr>
        <p:sp>
          <p:nvSpPr>
            <p:cNvPr id="121" name="Freeform: Shape 120">
              <a:extLst>
                <a:ext uri="{FF2B5EF4-FFF2-40B4-BE49-F238E27FC236}">
                  <a16:creationId xmlns:a16="http://schemas.microsoft.com/office/drawing/2014/main" id="{9D8467D5-3E6E-69BF-58AF-31AC12BDE1D8}"/>
                </a:ext>
              </a:extLst>
            </p:cNvPr>
            <p:cNvSpPr/>
            <p:nvPr/>
          </p:nvSpPr>
          <p:spPr>
            <a:xfrm>
              <a:off x="-1029356" y="6065108"/>
              <a:ext cx="383857" cy="495300"/>
            </a:xfrm>
            <a:custGeom>
              <a:avLst/>
              <a:gdLst>
                <a:gd name="connsiteX0" fmla="*/ 37148 w 383857"/>
                <a:gd name="connsiteY0" fmla="*/ 74295 h 495300"/>
                <a:gd name="connsiteX1" fmla="*/ 105251 w 383857"/>
                <a:gd name="connsiteY1" fmla="*/ 74295 h 495300"/>
                <a:gd name="connsiteX2" fmla="*/ 105251 w 383857"/>
                <a:gd name="connsiteY2" fmla="*/ 111443 h 495300"/>
                <a:gd name="connsiteX3" fmla="*/ 278606 w 383857"/>
                <a:gd name="connsiteY3" fmla="*/ 111443 h 495300"/>
                <a:gd name="connsiteX4" fmla="*/ 278606 w 383857"/>
                <a:gd name="connsiteY4" fmla="*/ 74295 h 495300"/>
                <a:gd name="connsiteX5" fmla="*/ 346710 w 383857"/>
                <a:gd name="connsiteY5" fmla="*/ 74295 h 495300"/>
                <a:gd name="connsiteX6" fmla="*/ 346710 w 383857"/>
                <a:gd name="connsiteY6" fmla="*/ 458153 h 495300"/>
                <a:gd name="connsiteX7" fmla="*/ 37148 w 383857"/>
                <a:gd name="connsiteY7" fmla="*/ 458153 h 495300"/>
                <a:gd name="connsiteX8" fmla="*/ 37148 w 383857"/>
                <a:gd name="connsiteY8" fmla="*/ 74295 h 495300"/>
                <a:gd name="connsiteX9" fmla="*/ 192548 w 383857"/>
                <a:gd name="connsiteY9" fmla="*/ 24765 h 495300"/>
                <a:gd name="connsiteX10" fmla="*/ 210503 w 383857"/>
                <a:gd name="connsiteY10" fmla="*/ 43339 h 495300"/>
                <a:gd name="connsiteX11" fmla="*/ 191929 w 383857"/>
                <a:gd name="connsiteY11" fmla="*/ 61913 h 495300"/>
                <a:gd name="connsiteX12" fmla="*/ 173355 w 383857"/>
                <a:gd name="connsiteY12" fmla="*/ 43339 h 495300"/>
                <a:gd name="connsiteX13" fmla="*/ 192548 w 383857"/>
                <a:gd name="connsiteY13" fmla="*/ 24765 h 495300"/>
                <a:gd name="connsiteX14" fmla="*/ 0 w 383857"/>
                <a:gd name="connsiteY14" fmla="*/ 61913 h 495300"/>
                <a:gd name="connsiteX15" fmla="*/ 0 w 383857"/>
                <a:gd name="connsiteY15" fmla="*/ 470535 h 495300"/>
                <a:gd name="connsiteX16" fmla="*/ 24765 w 383857"/>
                <a:gd name="connsiteY16" fmla="*/ 495300 h 495300"/>
                <a:gd name="connsiteX17" fmla="*/ 359093 w 383857"/>
                <a:gd name="connsiteY17" fmla="*/ 495300 h 495300"/>
                <a:gd name="connsiteX18" fmla="*/ 383858 w 383857"/>
                <a:gd name="connsiteY18" fmla="*/ 470535 h 495300"/>
                <a:gd name="connsiteX19" fmla="*/ 383858 w 383857"/>
                <a:gd name="connsiteY19" fmla="*/ 61913 h 495300"/>
                <a:gd name="connsiteX20" fmla="*/ 359093 w 383857"/>
                <a:gd name="connsiteY20" fmla="*/ 37148 h 495300"/>
                <a:gd name="connsiteX21" fmla="*/ 253841 w 383857"/>
                <a:gd name="connsiteY21" fmla="*/ 37148 h 495300"/>
                <a:gd name="connsiteX22" fmla="*/ 253841 w 383857"/>
                <a:gd name="connsiteY22" fmla="*/ 24765 h 495300"/>
                <a:gd name="connsiteX23" fmla="*/ 229076 w 383857"/>
                <a:gd name="connsiteY23" fmla="*/ 0 h 495300"/>
                <a:gd name="connsiteX24" fmla="*/ 154781 w 383857"/>
                <a:gd name="connsiteY24" fmla="*/ 0 h 495300"/>
                <a:gd name="connsiteX25" fmla="*/ 130016 w 383857"/>
                <a:gd name="connsiteY25" fmla="*/ 24765 h 495300"/>
                <a:gd name="connsiteX26" fmla="*/ 130016 w 383857"/>
                <a:gd name="connsiteY26" fmla="*/ 37148 h 495300"/>
                <a:gd name="connsiteX27" fmla="*/ 24765 w 383857"/>
                <a:gd name="connsiteY27" fmla="*/ 37148 h 495300"/>
                <a:gd name="connsiteX28" fmla="*/ 0 w 383857"/>
                <a:gd name="connsiteY28" fmla="*/ 61913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857" h="495300">
                  <a:moveTo>
                    <a:pt x="37148" y="74295"/>
                  </a:moveTo>
                  <a:lnTo>
                    <a:pt x="105251" y="74295"/>
                  </a:lnTo>
                  <a:lnTo>
                    <a:pt x="105251" y="111443"/>
                  </a:lnTo>
                  <a:lnTo>
                    <a:pt x="278606" y="111443"/>
                  </a:lnTo>
                  <a:lnTo>
                    <a:pt x="278606" y="74295"/>
                  </a:lnTo>
                  <a:lnTo>
                    <a:pt x="346710" y="74295"/>
                  </a:lnTo>
                  <a:lnTo>
                    <a:pt x="346710" y="458153"/>
                  </a:lnTo>
                  <a:lnTo>
                    <a:pt x="37148" y="458153"/>
                  </a:lnTo>
                  <a:lnTo>
                    <a:pt x="37148" y="74295"/>
                  </a:lnTo>
                  <a:close/>
                  <a:moveTo>
                    <a:pt x="192548" y="24765"/>
                  </a:moveTo>
                  <a:cubicBezTo>
                    <a:pt x="202454" y="24765"/>
                    <a:pt x="210503" y="33433"/>
                    <a:pt x="210503" y="43339"/>
                  </a:cubicBezTo>
                  <a:cubicBezTo>
                    <a:pt x="210503" y="53864"/>
                    <a:pt x="202454" y="61913"/>
                    <a:pt x="191929" y="61913"/>
                  </a:cubicBezTo>
                  <a:cubicBezTo>
                    <a:pt x="181404" y="61913"/>
                    <a:pt x="173355" y="53864"/>
                    <a:pt x="173355" y="43339"/>
                  </a:cubicBezTo>
                  <a:cubicBezTo>
                    <a:pt x="173355" y="32814"/>
                    <a:pt x="181404" y="24765"/>
                    <a:pt x="192548" y="24765"/>
                  </a:cubicBezTo>
                  <a:close/>
                  <a:moveTo>
                    <a:pt x="0" y="61913"/>
                  </a:moveTo>
                  <a:lnTo>
                    <a:pt x="0" y="470535"/>
                  </a:lnTo>
                  <a:cubicBezTo>
                    <a:pt x="0" y="484156"/>
                    <a:pt x="11144" y="495300"/>
                    <a:pt x="24765" y="495300"/>
                  </a:cubicBezTo>
                  <a:lnTo>
                    <a:pt x="359093" y="495300"/>
                  </a:lnTo>
                  <a:cubicBezTo>
                    <a:pt x="372713" y="495300"/>
                    <a:pt x="383858" y="484156"/>
                    <a:pt x="383858" y="470535"/>
                  </a:cubicBezTo>
                  <a:lnTo>
                    <a:pt x="383858" y="61913"/>
                  </a:lnTo>
                  <a:cubicBezTo>
                    <a:pt x="383858" y="48292"/>
                    <a:pt x="372713" y="37148"/>
                    <a:pt x="359093" y="37148"/>
                  </a:cubicBezTo>
                  <a:lnTo>
                    <a:pt x="253841" y="37148"/>
                  </a:lnTo>
                  <a:lnTo>
                    <a:pt x="253841" y="24765"/>
                  </a:lnTo>
                  <a:cubicBezTo>
                    <a:pt x="253841" y="11144"/>
                    <a:pt x="242697" y="0"/>
                    <a:pt x="229076" y="0"/>
                  </a:cubicBezTo>
                  <a:lnTo>
                    <a:pt x="154781" y="0"/>
                  </a:lnTo>
                  <a:cubicBezTo>
                    <a:pt x="141161" y="0"/>
                    <a:pt x="130016" y="11144"/>
                    <a:pt x="130016" y="24765"/>
                  </a:cubicBezTo>
                  <a:lnTo>
                    <a:pt x="130016" y="37148"/>
                  </a:lnTo>
                  <a:lnTo>
                    <a:pt x="24765" y="37148"/>
                  </a:lnTo>
                  <a:cubicBezTo>
                    <a:pt x="11144" y="37148"/>
                    <a:pt x="0" y="48292"/>
                    <a:pt x="0" y="61913"/>
                  </a:cubicBezTo>
                  <a:close/>
                </a:path>
              </a:pathLst>
            </a:custGeom>
            <a:solidFill>
              <a:schemeClr val="bg2">
                <a:lumMod val="25000"/>
              </a:schemeClr>
            </a:solidFill>
            <a:ln w="6152" cap="flat">
              <a:noFill/>
              <a:prstDash val="solid"/>
              <a:miter/>
            </a:ln>
          </p:spPr>
          <p:txBody>
            <a:bodyPr rtlCol="0" anchor="ctr"/>
            <a:lstStyle/>
            <a:p>
              <a:endParaRPr lang="en-US" sz="1350"/>
            </a:p>
          </p:txBody>
        </p:sp>
        <p:sp>
          <p:nvSpPr>
            <p:cNvPr id="122" name="Freeform: Shape 121">
              <a:extLst>
                <a:ext uri="{FF2B5EF4-FFF2-40B4-BE49-F238E27FC236}">
                  <a16:creationId xmlns:a16="http://schemas.microsoft.com/office/drawing/2014/main" id="{81AEFACA-EF04-8B06-6A87-E96C9904227B}"/>
                </a:ext>
              </a:extLst>
            </p:cNvPr>
            <p:cNvSpPr/>
            <p:nvPr/>
          </p:nvSpPr>
          <p:spPr>
            <a:xfrm>
              <a:off x="-794708" y="6355477"/>
              <a:ext cx="63150" cy="63150"/>
            </a:xfrm>
            <a:custGeom>
              <a:avLst/>
              <a:gdLst>
                <a:gd name="connsiteX0" fmla="*/ 18574 w 63150"/>
                <a:gd name="connsiteY0" fmla="*/ 31575 h 63150"/>
                <a:gd name="connsiteX1" fmla="*/ 0 w 63150"/>
                <a:gd name="connsiteY1" fmla="*/ 49530 h 63150"/>
                <a:gd name="connsiteX2" fmla="*/ 13621 w 63150"/>
                <a:gd name="connsiteY2" fmla="*/ 63151 h 63150"/>
                <a:gd name="connsiteX3" fmla="*/ 31575 w 63150"/>
                <a:gd name="connsiteY3" fmla="*/ 44577 h 63150"/>
                <a:gd name="connsiteX4" fmla="*/ 49530 w 63150"/>
                <a:gd name="connsiteY4" fmla="*/ 63151 h 63150"/>
                <a:gd name="connsiteX5" fmla="*/ 63151 w 63150"/>
                <a:gd name="connsiteY5" fmla="*/ 49530 h 63150"/>
                <a:gd name="connsiteX6" fmla="*/ 44577 w 63150"/>
                <a:gd name="connsiteY6" fmla="*/ 31575 h 63150"/>
                <a:gd name="connsiteX7" fmla="*/ 63151 w 63150"/>
                <a:gd name="connsiteY7" fmla="*/ 13621 h 63150"/>
                <a:gd name="connsiteX8" fmla="*/ 49530 w 63150"/>
                <a:gd name="connsiteY8" fmla="*/ 0 h 63150"/>
                <a:gd name="connsiteX9" fmla="*/ 31575 w 63150"/>
                <a:gd name="connsiteY9" fmla="*/ 18574 h 63150"/>
                <a:gd name="connsiteX10" fmla="*/ 13621 w 63150"/>
                <a:gd name="connsiteY10" fmla="*/ 0 h 63150"/>
                <a:gd name="connsiteX11" fmla="*/ 0 w 63150"/>
                <a:gd name="connsiteY11" fmla="*/ 13621 h 6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50" h="63150">
                  <a:moveTo>
                    <a:pt x="18574" y="31575"/>
                  </a:moveTo>
                  <a:lnTo>
                    <a:pt x="0" y="49530"/>
                  </a:lnTo>
                  <a:lnTo>
                    <a:pt x="13621" y="63151"/>
                  </a:lnTo>
                  <a:lnTo>
                    <a:pt x="31575" y="44577"/>
                  </a:lnTo>
                  <a:lnTo>
                    <a:pt x="49530" y="63151"/>
                  </a:lnTo>
                  <a:lnTo>
                    <a:pt x="63151" y="49530"/>
                  </a:lnTo>
                  <a:lnTo>
                    <a:pt x="44577" y="31575"/>
                  </a:lnTo>
                  <a:lnTo>
                    <a:pt x="63151" y="13621"/>
                  </a:lnTo>
                  <a:lnTo>
                    <a:pt x="49530" y="0"/>
                  </a:lnTo>
                  <a:lnTo>
                    <a:pt x="31575" y="18574"/>
                  </a:lnTo>
                  <a:lnTo>
                    <a:pt x="13621" y="0"/>
                  </a:lnTo>
                  <a:lnTo>
                    <a:pt x="0" y="13621"/>
                  </a:lnTo>
                  <a:close/>
                </a:path>
              </a:pathLst>
            </a:custGeom>
            <a:solidFill>
              <a:schemeClr val="bg2">
                <a:lumMod val="25000"/>
              </a:schemeClr>
            </a:solidFill>
            <a:ln w="6152" cap="flat">
              <a:noFill/>
              <a:prstDash val="solid"/>
              <a:miter/>
            </a:ln>
          </p:spPr>
          <p:txBody>
            <a:bodyPr rtlCol="0" anchor="ctr"/>
            <a:lstStyle/>
            <a:p>
              <a:endParaRPr lang="en-US" sz="1350"/>
            </a:p>
          </p:txBody>
        </p:sp>
        <p:sp>
          <p:nvSpPr>
            <p:cNvPr id="123" name="Freeform: Shape 122">
              <a:extLst>
                <a:ext uri="{FF2B5EF4-FFF2-40B4-BE49-F238E27FC236}">
                  <a16:creationId xmlns:a16="http://schemas.microsoft.com/office/drawing/2014/main" id="{639B66CA-0EE0-7D19-620F-F24B688F54A5}"/>
                </a:ext>
              </a:extLst>
            </p:cNvPr>
            <p:cNvSpPr/>
            <p:nvPr/>
          </p:nvSpPr>
          <p:spPr>
            <a:xfrm>
              <a:off x="-794708" y="6429772"/>
              <a:ext cx="63150" cy="63150"/>
            </a:xfrm>
            <a:custGeom>
              <a:avLst/>
              <a:gdLst>
                <a:gd name="connsiteX0" fmla="*/ 0 w 63150"/>
                <a:gd name="connsiteY0" fmla="*/ 13621 h 63150"/>
                <a:gd name="connsiteX1" fmla="*/ 18574 w 63150"/>
                <a:gd name="connsiteY1" fmla="*/ 31575 h 63150"/>
                <a:gd name="connsiteX2" fmla="*/ 0 w 63150"/>
                <a:gd name="connsiteY2" fmla="*/ 49530 h 63150"/>
                <a:gd name="connsiteX3" fmla="*/ 13621 w 63150"/>
                <a:gd name="connsiteY3" fmla="*/ 63151 h 63150"/>
                <a:gd name="connsiteX4" fmla="*/ 31575 w 63150"/>
                <a:gd name="connsiteY4" fmla="*/ 44577 h 63150"/>
                <a:gd name="connsiteX5" fmla="*/ 49530 w 63150"/>
                <a:gd name="connsiteY5" fmla="*/ 63151 h 63150"/>
                <a:gd name="connsiteX6" fmla="*/ 63151 w 63150"/>
                <a:gd name="connsiteY6" fmla="*/ 49530 h 63150"/>
                <a:gd name="connsiteX7" fmla="*/ 44577 w 63150"/>
                <a:gd name="connsiteY7" fmla="*/ 31575 h 63150"/>
                <a:gd name="connsiteX8" fmla="*/ 63151 w 63150"/>
                <a:gd name="connsiteY8" fmla="*/ 13621 h 63150"/>
                <a:gd name="connsiteX9" fmla="*/ 49530 w 63150"/>
                <a:gd name="connsiteY9" fmla="*/ 0 h 63150"/>
                <a:gd name="connsiteX10" fmla="*/ 31575 w 63150"/>
                <a:gd name="connsiteY10" fmla="*/ 18574 h 63150"/>
                <a:gd name="connsiteX11" fmla="*/ 13621 w 63150"/>
                <a:gd name="connsiteY11" fmla="*/ 0 h 6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50" h="63150">
                  <a:moveTo>
                    <a:pt x="0" y="13621"/>
                  </a:moveTo>
                  <a:lnTo>
                    <a:pt x="18574" y="31575"/>
                  </a:lnTo>
                  <a:lnTo>
                    <a:pt x="0" y="49530"/>
                  </a:lnTo>
                  <a:lnTo>
                    <a:pt x="13621" y="63151"/>
                  </a:lnTo>
                  <a:lnTo>
                    <a:pt x="31575" y="44577"/>
                  </a:lnTo>
                  <a:lnTo>
                    <a:pt x="49530" y="63151"/>
                  </a:lnTo>
                  <a:lnTo>
                    <a:pt x="63151" y="49530"/>
                  </a:lnTo>
                  <a:lnTo>
                    <a:pt x="44577" y="31575"/>
                  </a:lnTo>
                  <a:lnTo>
                    <a:pt x="63151" y="13621"/>
                  </a:lnTo>
                  <a:lnTo>
                    <a:pt x="49530" y="0"/>
                  </a:lnTo>
                  <a:lnTo>
                    <a:pt x="31575" y="18574"/>
                  </a:lnTo>
                  <a:lnTo>
                    <a:pt x="13621" y="0"/>
                  </a:lnTo>
                  <a:close/>
                </a:path>
              </a:pathLst>
            </a:custGeom>
            <a:solidFill>
              <a:schemeClr val="bg2">
                <a:lumMod val="25000"/>
              </a:schemeClr>
            </a:solidFill>
            <a:ln w="6152" cap="flat">
              <a:noFill/>
              <a:prstDash val="solid"/>
              <a:miter/>
            </a:ln>
          </p:spPr>
          <p:txBody>
            <a:bodyPr rtlCol="0" anchor="ctr"/>
            <a:lstStyle/>
            <a:p>
              <a:endParaRPr lang="en-US" sz="1350"/>
            </a:p>
          </p:txBody>
        </p:sp>
        <p:sp>
          <p:nvSpPr>
            <p:cNvPr id="124" name="Freeform: Shape 123">
              <a:extLst>
                <a:ext uri="{FF2B5EF4-FFF2-40B4-BE49-F238E27FC236}">
                  <a16:creationId xmlns:a16="http://schemas.microsoft.com/office/drawing/2014/main" id="{A8F13DE3-8725-E897-0001-ABCE180382B6}"/>
                </a:ext>
              </a:extLst>
            </p:cNvPr>
            <p:cNvSpPr/>
            <p:nvPr/>
          </p:nvSpPr>
          <p:spPr>
            <a:xfrm>
              <a:off x="-955061" y="6374670"/>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sz="1350"/>
            </a:p>
          </p:txBody>
        </p:sp>
        <p:sp>
          <p:nvSpPr>
            <p:cNvPr id="125" name="Freeform: Shape 124">
              <a:extLst>
                <a:ext uri="{FF2B5EF4-FFF2-40B4-BE49-F238E27FC236}">
                  <a16:creationId xmlns:a16="http://schemas.microsoft.com/office/drawing/2014/main" id="{472BB98D-4D3E-FDCD-A3B9-6ACC3067C9FD}"/>
                </a:ext>
              </a:extLst>
            </p:cNvPr>
            <p:cNvSpPr/>
            <p:nvPr/>
          </p:nvSpPr>
          <p:spPr>
            <a:xfrm>
              <a:off x="-955061" y="6448965"/>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sz="1350"/>
            </a:p>
          </p:txBody>
        </p:sp>
        <p:sp>
          <p:nvSpPr>
            <p:cNvPr id="126" name="Freeform: Shape 125">
              <a:extLst>
                <a:ext uri="{FF2B5EF4-FFF2-40B4-BE49-F238E27FC236}">
                  <a16:creationId xmlns:a16="http://schemas.microsoft.com/office/drawing/2014/main" id="{851C0261-5976-EAB9-5792-5AD35294704A}"/>
                </a:ext>
              </a:extLst>
            </p:cNvPr>
            <p:cNvSpPr/>
            <p:nvPr/>
          </p:nvSpPr>
          <p:spPr>
            <a:xfrm>
              <a:off x="-955061" y="6226080"/>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sz="1350"/>
            </a:p>
          </p:txBody>
        </p:sp>
        <p:sp>
          <p:nvSpPr>
            <p:cNvPr id="127" name="Freeform: Shape 126">
              <a:extLst>
                <a:ext uri="{FF2B5EF4-FFF2-40B4-BE49-F238E27FC236}">
                  <a16:creationId xmlns:a16="http://schemas.microsoft.com/office/drawing/2014/main" id="{C9764A37-5A95-68A3-47E5-E56A3E4A0285}"/>
                </a:ext>
              </a:extLst>
            </p:cNvPr>
            <p:cNvSpPr/>
            <p:nvPr/>
          </p:nvSpPr>
          <p:spPr>
            <a:xfrm>
              <a:off x="-955061" y="6300375"/>
              <a:ext cx="105251" cy="24765"/>
            </a:xfrm>
            <a:custGeom>
              <a:avLst/>
              <a:gdLst>
                <a:gd name="connsiteX0" fmla="*/ 0 w 105251"/>
                <a:gd name="connsiteY0" fmla="*/ 0 h 24765"/>
                <a:gd name="connsiteX1" fmla="*/ 105251 w 105251"/>
                <a:gd name="connsiteY1" fmla="*/ 0 h 24765"/>
                <a:gd name="connsiteX2" fmla="*/ 105251 w 105251"/>
                <a:gd name="connsiteY2" fmla="*/ 24765 h 24765"/>
                <a:gd name="connsiteX3" fmla="*/ 0 w 105251"/>
                <a:gd name="connsiteY3" fmla="*/ 24765 h 24765"/>
              </a:gdLst>
              <a:ahLst/>
              <a:cxnLst>
                <a:cxn ang="0">
                  <a:pos x="connsiteX0" y="connsiteY0"/>
                </a:cxn>
                <a:cxn ang="0">
                  <a:pos x="connsiteX1" y="connsiteY1"/>
                </a:cxn>
                <a:cxn ang="0">
                  <a:pos x="connsiteX2" y="connsiteY2"/>
                </a:cxn>
                <a:cxn ang="0">
                  <a:pos x="connsiteX3" y="connsiteY3"/>
                </a:cxn>
              </a:cxnLst>
              <a:rect l="l" t="t" r="r" b="b"/>
              <a:pathLst>
                <a:path w="105251" h="24765">
                  <a:moveTo>
                    <a:pt x="0" y="0"/>
                  </a:moveTo>
                  <a:lnTo>
                    <a:pt x="105251" y="0"/>
                  </a:lnTo>
                  <a:lnTo>
                    <a:pt x="105251" y="24765"/>
                  </a:lnTo>
                  <a:lnTo>
                    <a:pt x="0" y="24765"/>
                  </a:lnTo>
                  <a:close/>
                </a:path>
              </a:pathLst>
            </a:custGeom>
            <a:solidFill>
              <a:schemeClr val="bg2">
                <a:lumMod val="25000"/>
              </a:schemeClr>
            </a:solidFill>
            <a:ln w="6152" cap="flat">
              <a:noFill/>
              <a:prstDash val="solid"/>
              <a:miter/>
            </a:ln>
          </p:spPr>
          <p:txBody>
            <a:bodyPr rtlCol="0" anchor="ctr"/>
            <a:lstStyle/>
            <a:p>
              <a:endParaRPr lang="en-US" sz="1350"/>
            </a:p>
          </p:txBody>
        </p:sp>
        <p:sp>
          <p:nvSpPr>
            <p:cNvPr id="128" name="Freeform: Shape 127">
              <a:extLst>
                <a:ext uri="{FF2B5EF4-FFF2-40B4-BE49-F238E27FC236}">
                  <a16:creationId xmlns:a16="http://schemas.microsoft.com/office/drawing/2014/main" id="{3603D8A2-18FB-F051-E836-1D060E8E9CCC}"/>
                </a:ext>
              </a:extLst>
            </p:cNvPr>
            <p:cNvSpPr/>
            <p:nvPr/>
          </p:nvSpPr>
          <p:spPr>
            <a:xfrm>
              <a:off x="-807090" y="6199458"/>
              <a:ext cx="82962" cy="66865"/>
            </a:xfrm>
            <a:custGeom>
              <a:avLst/>
              <a:gdLst>
                <a:gd name="connsiteX0" fmla="*/ 0 w 82962"/>
                <a:gd name="connsiteY0" fmla="*/ 37767 h 66865"/>
                <a:gd name="connsiteX1" fmla="*/ 13002 w 82962"/>
                <a:gd name="connsiteY1" fmla="*/ 24765 h 66865"/>
                <a:gd name="connsiteX2" fmla="*/ 29099 w 82962"/>
                <a:gd name="connsiteY2" fmla="*/ 40862 h 66865"/>
                <a:gd name="connsiteX3" fmla="*/ 69961 w 82962"/>
                <a:gd name="connsiteY3" fmla="*/ 0 h 66865"/>
                <a:gd name="connsiteX4" fmla="*/ 82963 w 82962"/>
                <a:gd name="connsiteY4" fmla="*/ 13002 h 66865"/>
                <a:gd name="connsiteX5" fmla="*/ 29099 w 82962"/>
                <a:gd name="connsiteY5" fmla="*/ 6686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62" h="66865">
                  <a:moveTo>
                    <a:pt x="0" y="37767"/>
                  </a:moveTo>
                  <a:lnTo>
                    <a:pt x="13002" y="24765"/>
                  </a:lnTo>
                  <a:lnTo>
                    <a:pt x="29099" y="40862"/>
                  </a:lnTo>
                  <a:lnTo>
                    <a:pt x="69961" y="0"/>
                  </a:lnTo>
                  <a:lnTo>
                    <a:pt x="82963" y="13002"/>
                  </a:lnTo>
                  <a:lnTo>
                    <a:pt x="29099" y="66865"/>
                  </a:lnTo>
                  <a:close/>
                </a:path>
              </a:pathLst>
            </a:custGeom>
            <a:solidFill>
              <a:schemeClr val="bg2">
                <a:lumMod val="25000"/>
              </a:schemeClr>
            </a:solidFill>
            <a:ln w="6152" cap="flat">
              <a:noFill/>
              <a:prstDash val="solid"/>
              <a:miter/>
            </a:ln>
          </p:spPr>
          <p:txBody>
            <a:bodyPr rtlCol="0" anchor="ctr"/>
            <a:lstStyle/>
            <a:p>
              <a:endParaRPr lang="en-US" sz="1350"/>
            </a:p>
          </p:txBody>
        </p:sp>
        <p:sp>
          <p:nvSpPr>
            <p:cNvPr id="129" name="Freeform: Shape 128">
              <a:extLst>
                <a:ext uri="{FF2B5EF4-FFF2-40B4-BE49-F238E27FC236}">
                  <a16:creationId xmlns:a16="http://schemas.microsoft.com/office/drawing/2014/main" id="{624E246A-EFA8-771E-F361-4DCBA33E6DF5}"/>
                </a:ext>
              </a:extLst>
            </p:cNvPr>
            <p:cNvSpPr/>
            <p:nvPr/>
          </p:nvSpPr>
          <p:spPr>
            <a:xfrm>
              <a:off x="-794708" y="6275681"/>
              <a:ext cx="63150" cy="63150"/>
            </a:xfrm>
            <a:custGeom>
              <a:avLst/>
              <a:gdLst>
                <a:gd name="connsiteX0" fmla="*/ 18574 w 63150"/>
                <a:gd name="connsiteY0" fmla="*/ 31575 h 63150"/>
                <a:gd name="connsiteX1" fmla="*/ 0 w 63150"/>
                <a:gd name="connsiteY1" fmla="*/ 49530 h 63150"/>
                <a:gd name="connsiteX2" fmla="*/ 13621 w 63150"/>
                <a:gd name="connsiteY2" fmla="*/ 63151 h 63150"/>
                <a:gd name="connsiteX3" fmla="*/ 31575 w 63150"/>
                <a:gd name="connsiteY3" fmla="*/ 44577 h 63150"/>
                <a:gd name="connsiteX4" fmla="*/ 49530 w 63150"/>
                <a:gd name="connsiteY4" fmla="*/ 63151 h 63150"/>
                <a:gd name="connsiteX5" fmla="*/ 63151 w 63150"/>
                <a:gd name="connsiteY5" fmla="*/ 49530 h 63150"/>
                <a:gd name="connsiteX6" fmla="*/ 44577 w 63150"/>
                <a:gd name="connsiteY6" fmla="*/ 31575 h 63150"/>
                <a:gd name="connsiteX7" fmla="*/ 63151 w 63150"/>
                <a:gd name="connsiteY7" fmla="*/ 13621 h 63150"/>
                <a:gd name="connsiteX8" fmla="*/ 49530 w 63150"/>
                <a:gd name="connsiteY8" fmla="*/ 0 h 63150"/>
                <a:gd name="connsiteX9" fmla="*/ 31575 w 63150"/>
                <a:gd name="connsiteY9" fmla="*/ 18574 h 63150"/>
                <a:gd name="connsiteX10" fmla="*/ 13621 w 63150"/>
                <a:gd name="connsiteY10" fmla="*/ 0 h 63150"/>
                <a:gd name="connsiteX11" fmla="*/ 0 w 63150"/>
                <a:gd name="connsiteY11" fmla="*/ 13621 h 6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50" h="63150">
                  <a:moveTo>
                    <a:pt x="18574" y="31575"/>
                  </a:moveTo>
                  <a:lnTo>
                    <a:pt x="0" y="49530"/>
                  </a:lnTo>
                  <a:lnTo>
                    <a:pt x="13621" y="63151"/>
                  </a:lnTo>
                  <a:lnTo>
                    <a:pt x="31575" y="44577"/>
                  </a:lnTo>
                  <a:lnTo>
                    <a:pt x="49530" y="63151"/>
                  </a:lnTo>
                  <a:lnTo>
                    <a:pt x="63151" y="49530"/>
                  </a:lnTo>
                  <a:lnTo>
                    <a:pt x="44577" y="31575"/>
                  </a:lnTo>
                  <a:lnTo>
                    <a:pt x="63151" y="13621"/>
                  </a:lnTo>
                  <a:lnTo>
                    <a:pt x="49530" y="0"/>
                  </a:lnTo>
                  <a:lnTo>
                    <a:pt x="31575" y="18574"/>
                  </a:lnTo>
                  <a:lnTo>
                    <a:pt x="13621" y="0"/>
                  </a:lnTo>
                  <a:lnTo>
                    <a:pt x="0" y="13621"/>
                  </a:lnTo>
                  <a:close/>
                </a:path>
              </a:pathLst>
            </a:custGeom>
            <a:solidFill>
              <a:schemeClr val="bg2">
                <a:lumMod val="25000"/>
              </a:schemeClr>
            </a:solidFill>
            <a:ln w="6152" cap="flat">
              <a:noFill/>
              <a:prstDash val="solid"/>
              <a:miter/>
            </a:ln>
          </p:spPr>
          <p:txBody>
            <a:bodyPr rtlCol="0" anchor="ctr"/>
            <a:lstStyle/>
            <a:p>
              <a:endParaRPr lang="en-US" sz="1350"/>
            </a:p>
          </p:txBody>
        </p:sp>
      </p:grpSp>
    </p:spTree>
    <p:extLst>
      <p:ext uri="{BB962C8B-B14F-4D97-AF65-F5344CB8AC3E}">
        <p14:creationId xmlns:p14="http://schemas.microsoft.com/office/powerpoint/2010/main" val="4220571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79C49-600E-AE46-2CEF-EFB6DEA4B2B4}"/>
            </a:ext>
          </a:extLst>
        </p:cNvPr>
        <p:cNvGrpSpPr/>
        <p:nvPr/>
      </p:nvGrpSpPr>
      <p:grpSpPr>
        <a:xfrm>
          <a:off x="0" y="0"/>
          <a:ext cx="0" cy="0"/>
          <a:chOff x="0" y="0"/>
          <a:chExt cx="0" cy="0"/>
        </a:xfrm>
      </p:grpSpPr>
      <p:pic>
        <p:nvPicPr>
          <p:cNvPr id="13" name="Picture 12" descr="A close-up of a building&#10;&#10;Description automatically generated">
            <a:extLst>
              <a:ext uri="{FF2B5EF4-FFF2-40B4-BE49-F238E27FC236}">
                <a16:creationId xmlns:a16="http://schemas.microsoft.com/office/drawing/2014/main" id="{C8CC8D27-4CFF-D479-5E4F-6729A8EC8A96}"/>
              </a:ext>
            </a:extLst>
          </p:cNvPr>
          <p:cNvPicPr>
            <a:picLocks noChangeAspect="1"/>
          </p:cNvPicPr>
          <p:nvPr/>
        </p:nvPicPr>
        <p:blipFill>
          <a:blip r:embed="rId3">
            <a:extLst>
              <a:ext uri="{28A0092B-C50C-407E-A947-70E740481C1C}">
                <a14:useLocalDpi xmlns:a14="http://schemas.microsoft.com/office/drawing/2010/main" val="0"/>
              </a:ext>
            </a:extLst>
          </a:blip>
          <a:srcRect l="955" t="54075" r="955" b="891"/>
          <a:stretch>
            <a:fillRect/>
          </a:stretch>
        </p:blipFill>
        <p:spPr>
          <a:xfrm>
            <a:off x="2169668" y="6783"/>
            <a:ext cx="10116874" cy="604468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close/>
              </a:path>
            </a:pathLst>
          </a:custGeom>
        </p:spPr>
      </p:pic>
      <p:sp>
        <p:nvSpPr>
          <p:cNvPr id="48" name="Freeform: Shape 47">
            <a:extLst>
              <a:ext uri="{FF2B5EF4-FFF2-40B4-BE49-F238E27FC236}">
                <a16:creationId xmlns:a16="http://schemas.microsoft.com/office/drawing/2014/main" id="{1A1B4F2E-BBFC-4852-8FB0-938D58E38427}"/>
              </a:ext>
            </a:extLst>
          </p:cNvPr>
          <p:cNvSpPr/>
          <p:nvPr/>
        </p:nvSpPr>
        <p:spPr>
          <a:xfrm rot="10800000">
            <a:off x="-2" y="4127502"/>
            <a:ext cx="4569985" cy="2730498"/>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66B93F4-7667-1F96-D088-D5AB9293A14A}"/>
              </a:ext>
            </a:extLst>
          </p:cNvPr>
          <p:cNvSpPr/>
          <p:nvPr/>
        </p:nvSpPr>
        <p:spPr>
          <a:xfrm>
            <a:off x="2169668" y="6783"/>
            <a:ext cx="10110952" cy="6041143"/>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E5264D2-CCE2-0204-224C-06497D20AE6B}"/>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209078F-7BAD-90FF-40FB-C69754E5EA49}"/>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BDA555B-233B-3BAD-50E4-1D72133E91A4}"/>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EA7F91D9-143A-1235-A967-B8476BA63889}"/>
              </a:ext>
            </a:extLst>
          </p:cNvPr>
          <p:cNvSpPr/>
          <p:nvPr/>
        </p:nvSpPr>
        <p:spPr>
          <a:xfrm>
            <a:off x="2029968" y="2558691"/>
            <a:ext cx="7846653" cy="2478626"/>
          </a:xfrm>
          <a:prstGeom prst="roundRect">
            <a:avLst>
              <a:gd name="adj" fmla="val 6896"/>
            </a:avLst>
          </a:prstGeom>
          <a:solidFill>
            <a:srgbClr val="FFFFFF">
              <a:alpha val="89804"/>
            </a:srgbClr>
          </a:solidFill>
          <a:ln w="57150">
            <a:solidFill>
              <a:srgbClr val="FFC000"/>
            </a:solidFill>
            <a:prstDash val="sysDash"/>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8AB799-11C9-9939-AF03-52096E066803}"/>
              </a:ext>
            </a:extLst>
          </p:cNvPr>
          <p:cNvSpPr txBox="1"/>
          <p:nvPr/>
        </p:nvSpPr>
        <p:spPr>
          <a:xfrm>
            <a:off x="2926080" y="3211187"/>
            <a:ext cx="6289039" cy="1446550"/>
          </a:xfrm>
          <a:prstGeom prst="rect">
            <a:avLst/>
          </a:prstGeom>
          <a:noFill/>
        </p:spPr>
        <p:txBody>
          <a:bodyPr wrap="square" lIns="0" rIns="0" rtlCol="0">
            <a:spAutoFit/>
          </a:bodyPr>
          <a:lstStyle/>
          <a:p>
            <a:pPr algn="ctr"/>
            <a:r>
              <a:rPr lang="en-US" sz="4400" b="1" dirty="0">
                <a:ln w="0"/>
                <a:effectLst>
                  <a:outerShdw blurRad="38100" dist="19050" dir="2700000" algn="tl" rotWithShape="0">
                    <a:schemeClr val="dk1">
                      <a:alpha val="40000"/>
                    </a:schemeClr>
                  </a:outerShdw>
                </a:effectLst>
                <a:latin typeface="Graphik Arabic Regular" pitchFamily="2" charset="-78"/>
                <a:cs typeface="Graphik Arabic Regular" pitchFamily="2" charset="-78"/>
              </a:rPr>
              <a:t>Concluding Remarks &amp; General Tips</a:t>
            </a:r>
          </a:p>
        </p:txBody>
      </p:sp>
    </p:spTree>
    <p:extLst>
      <p:ext uri="{BB962C8B-B14F-4D97-AF65-F5344CB8AC3E}">
        <p14:creationId xmlns:p14="http://schemas.microsoft.com/office/powerpoint/2010/main" val="9768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a:extLst>
              <a:ext uri="{FF2B5EF4-FFF2-40B4-BE49-F238E27FC236}">
                <a16:creationId xmlns:a16="http://schemas.microsoft.com/office/drawing/2014/main" id="{6ACA6F92-DF5D-0B5D-322C-B0C3F2489EDF}"/>
              </a:ext>
            </a:extLst>
          </p:cNvPr>
          <p:cNvSpPr txBox="1"/>
          <p:nvPr/>
        </p:nvSpPr>
        <p:spPr>
          <a:xfrm>
            <a:off x="841248" y="256032"/>
            <a:ext cx="10506456" cy="998610"/>
          </a:xfrm>
          <a:prstGeom prst="rect">
            <a:avLst/>
          </a:prstGeom>
        </p:spPr>
        <p:txBody>
          <a:bodyPr vert="horz" lIns="91440" tIns="45720" rIns="91440" bIns="45720" rtlCol="0" anchor="b">
            <a:normAutofit fontScale="25000" lnSpcReduction="20000"/>
          </a:bodyPr>
          <a:lstStyle/>
          <a:p>
            <a:pPr algn="ctr">
              <a:lnSpc>
                <a:spcPct val="90000"/>
              </a:lnSpc>
              <a:spcBef>
                <a:spcPct val="0"/>
              </a:spcBef>
              <a:spcAft>
                <a:spcPts val="600"/>
              </a:spcAft>
              <a:defRPr/>
            </a:pPr>
            <a:r>
              <a:rPr lang="en-GB" sz="16000" dirty="0">
                <a:solidFill>
                  <a:schemeClr val="bg1"/>
                </a:solidFill>
                <a:latin typeface="Graphik Arabic Regular" pitchFamily="2" charset="-78"/>
                <a:cs typeface="Graphik Arabic Regular" pitchFamily="2" charset="-78"/>
              </a:rPr>
              <a:t>Success of the Site Visit</a:t>
            </a:r>
          </a:p>
          <a:p>
            <a:pPr algn="ctr">
              <a:lnSpc>
                <a:spcPts val="1000"/>
              </a:lnSpc>
              <a:spcBef>
                <a:spcPct val="0"/>
              </a:spcBef>
              <a:defRPr/>
            </a:pPr>
            <a:endParaRPr lang="en-GB" sz="8000" dirty="0">
              <a:solidFill>
                <a:schemeClr val="bg1"/>
              </a:solidFill>
              <a:latin typeface="Graphik Arabic Regular" pitchFamily="2" charset="-78"/>
              <a:cs typeface="Graphik Arabic Regular" pitchFamily="2" charset="-78"/>
            </a:endParaRPr>
          </a:p>
          <a:p>
            <a:pPr algn="ctr">
              <a:lnSpc>
                <a:spcPct val="90000"/>
              </a:lnSpc>
              <a:spcBef>
                <a:spcPct val="0"/>
              </a:spcBef>
              <a:spcAft>
                <a:spcPts val="600"/>
              </a:spcAft>
              <a:defRPr/>
            </a:pPr>
            <a:r>
              <a:rPr lang="en-GB" sz="8000" b="1"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C</a:t>
            </a:r>
            <a:r>
              <a:rPr lang="en-GB" sz="8000" b="1" kern="120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oordination, preparation, time management &amp; quality of dialogue</a:t>
            </a:r>
            <a:endParaRPr lang="en-US" sz="8000" b="1" kern="120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endParaRPr>
          </a:p>
        </p:txBody>
      </p:sp>
      <p:graphicFrame>
        <p:nvGraphicFramePr>
          <p:cNvPr id="3" name="Diagram 2">
            <a:extLst>
              <a:ext uri="{FF2B5EF4-FFF2-40B4-BE49-F238E27FC236}">
                <a16:creationId xmlns:a16="http://schemas.microsoft.com/office/drawing/2014/main" id="{78C256B0-31C5-5D6F-9899-A64DBF44CA4C}"/>
              </a:ext>
            </a:extLst>
          </p:cNvPr>
          <p:cNvGraphicFramePr/>
          <p:nvPr>
            <p:extLst>
              <p:ext uri="{D42A27DB-BD31-4B8C-83A1-F6EECF244321}">
                <p14:modId xmlns:p14="http://schemas.microsoft.com/office/powerpoint/2010/main" val="85021087"/>
              </p:ext>
            </p:extLst>
          </p:nvPr>
        </p:nvGraphicFramePr>
        <p:xfrm>
          <a:off x="152400" y="1511166"/>
          <a:ext cx="11816080" cy="5214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20956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4912" y="372250"/>
            <a:ext cx="10972800" cy="660400"/>
          </a:xfrm>
        </p:spPr>
        <p:txBody>
          <a:bodyPr>
            <a:normAutofit fontScale="90000"/>
          </a:bodyPr>
          <a:lstStyle/>
          <a:p>
            <a:pPr algn="ctr"/>
            <a:r>
              <a:rPr lang="en-GB" dirty="0">
                <a:solidFill>
                  <a:schemeClr val="bg1"/>
                </a:solidFill>
                <a:latin typeface="Graphik Arabic Regular" pitchFamily="2" charset="-78"/>
                <a:cs typeface="Graphik Arabic Regular" pitchFamily="2" charset="-78"/>
              </a:rPr>
              <a:t>Ethical Guidelines</a:t>
            </a:r>
          </a:p>
        </p:txBody>
      </p:sp>
      <p:graphicFrame>
        <p:nvGraphicFramePr>
          <p:cNvPr id="1044" name="TextBox 4">
            <a:extLst>
              <a:ext uri="{FF2B5EF4-FFF2-40B4-BE49-F238E27FC236}">
                <a16:creationId xmlns:a16="http://schemas.microsoft.com/office/drawing/2014/main" id="{BBC0EE6B-4332-E787-D3B5-DF76625C00BB}"/>
              </a:ext>
            </a:extLst>
          </p:cNvPr>
          <p:cNvGraphicFramePr/>
          <p:nvPr>
            <p:extLst>
              <p:ext uri="{D42A27DB-BD31-4B8C-83A1-F6EECF244321}">
                <p14:modId xmlns:p14="http://schemas.microsoft.com/office/powerpoint/2010/main" val="2104569500"/>
              </p:ext>
            </p:extLst>
          </p:nvPr>
        </p:nvGraphicFramePr>
        <p:xfrm>
          <a:off x="838199" y="1616150"/>
          <a:ext cx="10634331" cy="5007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676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42779" y="1644638"/>
            <a:ext cx="6049108" cy="1691796"/>
          </a:xfrm>
          <a:prstGeom prst="rect">
            <a:avLst/>
          </a:prstGeom>
        </p:spPr>
        <p:txBody>
          <a:bodyPr vert="horz" lIns="91440" tIns="45720" rIns="91440" bIns="45720" rtlCol="0" anchor="b">
            <a:noAutofit/>
          </a:bodyPr>
          <a:lstStyle>
            <a:lvl1pPr algn="ctr" defTabSz="914400" rtl="1" eaLnBrk="1" latinLnBrk="0" hangingPunct="1">
              <a:lnSpc>
                <a:spcPct val="90000"/>
              </a:lnSpc>
              <a:spcBef>
                <a:spcPct val="0"/>
              </a:spcBef>
              <a:buNone/>
              <a:defRPr lang="en-US" sz="5400" b="1" kern="1200">
                <a:solidFill>
                  <a:schemeClr val="tx2">
                    <a:lumMod val="75000"/>
                  </a:schemeClr>
                </a:solidFill>
                <a:latin typeface="+mj-lt"/>
                <a:ea typeface="+mj-ea"/>
                <a:cs typeface="+mj-cs"/>
              </a:defRPr>
            </a:lvl1pPr>
          </a:lstStyle>
          <a:p>
            <a:pPr lvl="0">
              <a:lnSpc>
                <a:spcPct val="100000"/>
              </a:lnSpc>
              <a:spcBef>
                <a:spcPts val="0"/>
              </a:spcBef>
              <a:defRPr/>
            </a:pPr>
            <a:r>
              <a:rPr lang="en-US" sz="4800" kern="0" dirty="0">
                <a:solidFill>
                  <a:schemeClr val="bg1"/>
                </a:solidFill>
                <a:latin typeface="Graphik Arabic Regular" pitchFamily="2" charset="-78"/>
                <a:cs typeface="Graphik Arabic Regular" pitchFamily="2" charset="-78"/>
              </a:rPr>
              <a:t>Thank you</a:t>
            </a:r>
          </a:p>
        </p:txBody>
      </p:sp>
      <p:sp>
        <p:nvSpPr>
          <p:cNvPr id="4" name="Rectangle 3">
            <a:extLst>
              <a:ext uri="{FF2B5EF4-FFF2-40B4-BE49-F238E27FC236}">
                <a16:creationId xmlns:a16="http://schemas.microsoft.com/office/drawing/2014/main" id="{6E06B832-74B6-4CCF-808D-AD7AFDF50FF3}"/>
              </a:ext>
            </a:extLst>
          </p:cNvPr>
          <p:cNvSpPr/>
          <p:nvPr/>
        </p:nvSpPr>
        <p:spPr>
          <a:xfrm>
            <a:off x="3935193" y="4065897"/>
            <a:ext cx="4664280" cy="923330"/>
          </a:xfrm>
          <a:prstGeom prst="rect">
            <a:avLst/>
          </a:prstGeom>
        </p:spPr>
        <p:txBody>
          <a:bodyPr wrap="square">
            <a:spAutoFit/>
          </a:bodyPr>
          <a:lstStyle/>
          <a:p>
            <a:pPr algn="ctr"/>
            <a:r>
              <a:rPr lang="en-US" sz="1800" b="1" kern="0" dirty="0">
                <a:solidFill>
                  <a:schemeClr val="bg1"/>
                </a:solidFill>
                <a:latin typeface="Graphik Arabic Regular" pitchFamily="2" charset="-78"/>
                <a:ea typeface="+mj-ea"/>
                <a:cs typeface="Graphik Arabic Regular" pitchFamily="2" charset="-78"/>
              </a:rPr>
              <a:t>For more information</a:t>
            </a:r>
          </a:p>
          <a:p>
            <a:pPr algn="ctr"/>
            <a:r>
              <a:rPr lang="en-US" sz="1800" b="1" kern="0" dirty="0">
                <a:solidFill>
                  <a:schemeClr val="bg1"/>
                </a:solidFill>
                <a:latin typeface="Graphik Arabic Regular" pitchFamily="2" charset="-78"/>
                <a:ea typeface="+mj-ea"/>
                <a:cs typeface="Graphik Arabic Regular" pitchFamily="2" charset="-78"/>
              </a:rPr>
              <a:t>Kindly visit our website:</a:t>
            </a:r>
          </a:p>
          <a:p>
            <a:pPr lvl="0" algn="ctr">
              <a:defRPr/>
            </a:pPr>
            <a:r>
              <a:rPr lang="en-US" sz="1800" dirty="0">
                <a:solidFill>
                  <a:srgbClr val="0070C0"/>
                </a:solidFill>
                <a:latin typeface="Graphik Arabic Regular" pitchFamily="2" charset="-78"/>
                <a:cs typeface="Graphik Arabic Regular" pitchFamily="2" charset="-78"/>
                <a:hlinkClick r:id="rId2"/>
              </a:rPr>
              <a:t>www.bqa.gov.bh</a:t>
            </a:r>
            <a:endParaRPr lang="en-US" sz="1800" dirty="0">
              <a:solidFill>
                <a:srgbClr val="0070C0"/>
              </a:solidFill>
              <a:latin typeface="Graphik Arabic Regular" pitchFamily="2" charset="-78"/>
              <a:cs typeface="Graphik Arabic Regular" pitchFamily="2" charset="-78"/>
            </a:endParaRPr>
          </a:p>
        </p:txBody>
      </p:sp>
    </p:spTree>
    <p:extLst>
      <p:ext uri="{BB962C8B-B14F-4D97-AF65-F5344CB8AC3E}">
        <p14:creationId xmlns:p14="http://schemas.microsoft.com/office/powerpoint/2010/main" val="234907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A1A502-DB26-AB34-D497-85470A78F6FF}"/>
              </a:ext>
            </a:extLst>
          </p:cNvPr>
          <p:cNvSpPr txBox="1"/>
          <p:nvPr/>
        </p:nvSpPr>
        <p:spPr>
          <a:xfrm>
            <a:off x="2826914" y="252988"/>
            <a:ext cx="7149662" cy="1196699"/>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4000" b="1" kern="1200" dirty="0">
                <a:solidFill>
                  <a:schemeClr val="bg1"/>
                </a:solidFill>
                <a:latin typeface="Graphik Arabic Regular" pitchFamily="2" charset="-78"/>
                <a:ea typeface="+mj-ea"/>
                <a:cs typeface="Graphik Arabic Regular" pitchFamily="2" charset="-78"/>
              </a:rPr>
              <a:t>What do we need from the HEI?</a:t>
            </a:r>
            <a:endParaRPr lang="en-US" sz="4000" kern="1200" dirty="0">
              <a:solidFill>
                <a:schemeClr val="bg1"/>
              </a:solidFill>
              <a:latin typeface="Graphik Arabic Regular" pitchFamily="2" charset="-78"/>
              <a:ea typeface="+mj-ea"/>
              <a:cs typeface="Graphik Arabic Regular" pitchFamily="2" charset="-78"/>
            </a:endParaRPr>
          </a:p>
        </p:txBody>
      </p:sp>
      <p:pic>
        <p:nvPicPr>
          <p:cNvPr id="18" name="Picture 17">
            <a:extLst>
              <a:ext uri="{FF2B5EF4-FFF2-40B4-BE49-F238E27FC236}">
                <a16:creationId xmlns:a16="http://schemas.microsoft.com/office/drawing/2014/main" id="{3D72A519-2412-ACA9-7EEA-3DC8D59055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39" r="2939"/>
          <a:stretch/>
        </p:blipFill>
        <p:spPr>
          <a:xfrm>
            <a:off x="7361006" y="1950113"/>
            <a:ext cx="4258775" cy="3993487"/>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graphicFrame>
        <p:nvGraphicFramePr>
          <p:cNvPr id="4" name="Diagram 3"/>
          <p:cNvGraphicFramePr/>
          <p:nvPr>
            <p:extLst>
              <p:ext uri="{D42A27DB-BD31-4B8C-83A1-F6EECF244321}">
                <p14:modId xmlns:p14="http://schemas.microsoft.com/office/powerpoint/2010/main" val="2184054878"/>
              </p:ext>
            </p:extLst>
          </p:nvPr>
        </p:nvGraphicFramePr>
        <p:xfrm>
          <a:off x="435921" y="1681059"/>
          <a:ext cx="7000048" cy="4876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59697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TextBox 101">
            <a:extLst>
              <a:ext uri="{FF2B5EF4-FFF2-40B4-BE49-F238E27FC236}">
                <a16:creationId xmlns:a16="http://schemas.microsoft.com/office/drawing/2014/main" id="{6ACA6F92-DF5D-0B5D-322C-B0C3F2489EDF}"/>
              </a:ext>
            </a:extLst>
          </p:cNvPr>
          <p:cNvSpPr txBox="1"/>
          <p:nvPr/>
        </p:nvSpPr>
        <p:spPr>
          <a:xfrm>
            <a:off x="841248" y="256032"/>
            <a:ext cx="10506456" cy="699008"/>
          </a:xfrm>
          <a:prstGeom prst="rect">
            <a:avLst/>
          </a:prstGeom>
        </p:spPr>
        <p:txBody>
          <a:bodyPr vert="horz" lIns="91440" tIns="45720" rIns="91440" bIns="45720" rtlCol="0" anchor="b">
            <a:normAutofit fontScale="92500"/>
          </a:bodyPr>
          <a:lstStyle/>
          <a:p>
            <a:pPr>
              <a:lnSpc>
                <a:spcPct val="90000"/>
              </a:lnSpc>
              <a:spcBef>
                <a:spcPct val="0"/>
              </a:spcBef>
              <a:spcAft>
                <a:spcPts val="600"/>
              </a:spcAft>
              <a:defRPr/>
            </a:pPr>
            <a:r>
              <a:rPr lang="en-US" sz="4100" b="1" kern="1200" dirty="0">
                <a:ln w="0"/>
                <a:solidFill>
                  <a:schemeClr val="bg1"/>
                </a:solidFill>
                <a:effectLst>
                  <a:outerShdw blurRad="38100" dist="19050" dir="2700000" algn="tl" rotWithShape="0">
                    <a:schemeClr val="dk1">
                      <a:alpha val="40000"/>
                    </a:schemeClr>
                  </a:outerShdw>
                </a:effectLst>
                <a:ea typeface="+mj-ea"/>
                <a:cs typeface="+mj-cs"/>
              </a:rPr>
              <a:t>The Main </a:t>
            </a:r>
            <a:r>
              <a:rPr lang="en-US" sz="4100" b="1" kern="120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Milestones</a:t>
            </a:r>
            <a:r>
              <a:rPr lang="en-US" sz="4100" b="1" kern="1200" dirty="0">
                <a:ln w="0"/>
                <a:solidFill>
                  <a:schemeClr val="bg1"/>
                </a:solidFill>
                <a:effectLst>
                  <a:outerShdw blurRad="38100" dist="19050" dir="2700000" algn="tl" rotWithShape="0">
                    <a:schemeClr val="dk1">
                      <a:alpha val="40000"/>
                    </a:schemeClr>
                  </a:outerShdw>
                </a:effectLst>
                <a:ea typeface="+mj-ea"/>
                <a:cs typeface="+mj-cs"/>
              </a:rPr>
              <a:t> in the Institutional Review</a:t>
            </a:r>
          </a:p>
        </p:txBody>
      </p:sp>
      <p:graphicFrame>
        <p:nvGraphicFramePr>
          <p:cNvPr id="2" name="Diagram 1">
            <a:extLst>
              <a:ext uri="{FF2B5EF4-FFF2-40B4-BE49-F238E27FC236}">
                <a16:creationId xmlns:a16="http://schemas.microsoft.com/office/drawing/2014/main" id="{78BD5AE8-E94E-247F-B719-8D101AB10F1D}"/>
              </a:ext>
            </a:extLst>
          </p:cNvPr>
          <p:cNvGraphicFramePr/>
          <p:nvPr>
            <p:extLst>
              <p:ext uri="{D42A27DB-BD31-4B8C-83A1-F6EECF244321}">
                <p14:modId xmlns:p14="http://schemas.microsoft.com/office/powerpoint/2010/main" val="627555017"/>
              </p:ext>
            </p:extLst>
          </p:nvPr>
        </p:nvGraphicFramePr>
        <p:xfrm>
          <a:off x="838200" y="178402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4546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10A7F3-EF06-7650-90FC-C7FEEC769C04}"/>
              </a:ext>
            </a:extLst>
          </p:cNvPr>
          <p:cNvSpPr txBox="1"/>
          <p:nvPr/>
        </p:nvSpPr>
        <p:spPr>
          <a:xfrm>
            <a:off x="1234652" y="260216"/>
            <a:ext cx="10509504" cy="10769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400" b="1" kern="1200" dirty="0">
                <a:ln w="0"/>
                <a:solidFill>
                  <a:schemeClr val="bg1"/>
                </a:solidFill>
                <a:effectLst>
                  <a:outerShdw blurRad="38100" dist="19050" dir="2700000" algn="tl" rotWithShape="0">
                    <a:schemeClr val="dk1">
                      <a:alpha val="40000"/>
                    </a:schemeClr>
                  </a:outerShdw>
                </a:effectLst>
                <a:latin typeface="Graphik Arabic Regular" pitchFamily="2" charset="-78"/>
                <a:ea typeface="+mj-ea"/>
                <a:cs typeface="Graphik Arabic Regular" pitchFamily="2" charset="-78"/>
              </a:rPr>
              <a:t>The Outcomes of the Institutional Review</a:t>
            </a:r>
          </a:p>
        </p:txBody>
      </p:sp>
      <p:graphicFrame>
        <p:nvGraphicFramePr>
          <p:cNvPr id="7" name="Diagram 6">
            <a:extLst>
              <a:ext uri="{FF2B5EF4-FFF2-40B4-BE49-F238E27FC236}">
                <a16:creationId xmlns:a16="http://schemas.microsoft.com/office/drawing/2014/main" id="{2FF091FD-AF4D-606D-FF91-0135173CACA5}"/>
              </a:ext>
            </a:extLst>
          </p:cNvPr>
          <p:cNvGraphicFramePr/>
          <p:nvPr>
            <p:extLst>
              <p:ext uri="{D42A27DB-BD31-4B8C-83A1-F6EECF244321}">
                <p14:modId xmlns:p14="http://schemas.microsoft.com/office/powerpoint/2010/main" val="2286652009"/>
              </p:ext>
            </p:extLst>
          </p:nvPr>
        </p:nvGraphicFramePr>
        <p:xfrm>
          <a:off x="838200" y="1554816"/>
          <a:ext cx="10905956" cy="5143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5292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AE1D6-AA0C-31FE-6509-24F961BB7FC8}"/>
            </a:ext>
          </a:extLst>
        </p:cNvPr>
        <p:cNvGrpSpPr/>
        <p:nvPr/>
      </p:nvGrpSpPr>
      <p:grpSpPr>
        <a:xfrm>
          <a:off x="0" y="0"/>
          <a:ext cx="0" cy="0"/>
          <a:chOff x="0" y="0"/>
          <a:chExt cx="0" cy="0"/>
        </a:xfrm>
      </p:grpSpPr>
      <p:pic>
        <p:nvPicPr>
          <p:cNvPr id="13" name="Picture 12" descr="A close-up of a building&#10;&#10;Description automatically generated">
            <a:extLst>
              <a:ext uri="{FF2B5EF4-FFF2-40B4-BE49-F238E27FC236}">
                <a16:creationId xmlns:a16="http://schemas.microsoft.com/office/drawing/2014/main" id="{A7544B6A-7808-9D2F-4C62-501BE2B9A7BA}"/>
              </a:ext>
            </a:extLst>
          </p:cNvPr>
          <p:cNvPicPr>
            <a:picLocks noChangeAspect="1"/>
          </p:cNvPicPr>
          <p:nvPr/>
        </p:nvPicPr>
        <p:blipFill>
          <a:blip r:embed="rId3">
            <a:extLst>
              <a:ext uri="{28A0092B-C50C-407E-A947-70E740481C1C}">
                <a14:useLocalDpi xmlns:a14="http://schemas.microsoft.com/office/drawing/2010/main" val="0"/>
              </a:ext>
            </a:extLst>
          </a:blip>
          <a:srcRect l="955" t="54075" r="955" b="891"/>
          <a:stretch>
            <a:fillRect/>
          </a:stretch>
        </p:blipFill>
        <p:spPr>
          <a:xfrm>
            <a:off x="2169668" y="6783"/>
            <a:ext cx="10116874" cy="604468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close/>
              </a:path>
            </a:pathLst>
          </a:custGeom>
        </p:spPr>
      </p:pic>
      <p:sp>
        <p:nvSpPr>
          <p:cNvPr id="48" name="Freeform: Shape 47">
            <a:extLst>
              <a:ext uri="{FF2B5EF4-FFF2-40B4-BE49-F238E27FC236}">
                <a16:creationId xmlns:a16="http://schemas.microsoft.com/office/drawing/2014/main" id="{AC158039-D026-C41D-7106-349E3668241F}"/>
              </a:ext>
            </a:extLst>
          </p:cNvPr>
          <p:cNvSpPr/>
          <p:nvPr/>
        </p:nvSpPr>
        <p:spPr>
          <a:xfrm rot="10800000">
            <a:off x="-2" y="4127502"/>
            <a:ext cx="4569985" cy="2730498"/>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4BDAA0E-5B2E-EB3F-1C5A-3FF8463E4114}"/>
              </a:ext>
            </a:extLst>
          </p:cNvPr>
          <p:cNvSpPr/>
          <p:nvPr/>
        </p:nvSpPr>
        <p:spPr>
          <a:xfrm>
            <a:off x="2169668" y="6783"/>
            <a:ext cx="10110952" cy="6041143"/>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B9FBD022-BE01-E66C-FF99-3B63A04B4345}"/>
              </a:ext>
            </a:extLst>
          </p:cNvPr>
          <p:cNvSpPr/>
          <p:nvPr/>
        </p:nvSpPr>
        <p:spPr>
          <a:xfrm rot="10800000" flipH="1">
            <a:off x="7777322" y="4091297"/>
            <a:ext cx="4630579" cy="2766702"/>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10EB9EC6-25DC-A57F-4BD5-3B017A154CA8}"/>
              </a:ext>
            </a:extLst>
          </p:cNvPr>
          <p:cNvSpPr/>
          <p:nvPr/>
        </p:nvSpPr>
        <p:spPr>
          <a:xfrm rot="10800000" flipH="1">
            <a:off x="7509984" y="3848098"/>
            <a:ext cx="5037617" cy="300990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64C8A172-1A13-0222-E30E-851F5D4F758D}"/>
              </a:ext>
            </a:extLst>
          </p:cNvPr>
          <p:cNvSpPr/>
          <p:nvPr/>
        </p:nvSpPr>
        <p:spPr>
          <a:xfrm rot="10800000" flipH="1">
            <a:off x="7200900" y="3534428"/>
            <a:ext cx="5562601" cy="3323571"/>
          </a:xfrm>
          <a:custGeom>
            <a:avLst/>
            <a:gdLst>
              <a:gd name="connsiteX0" fmla="*/ 13028 w 10839953"/>
              <a:gd name="connsiteY0" fmla="*/ 0 h 6476710"/>
              <a:gd name="connsiteX1" fmla="*/ 10839953 w 10839953"/>
              <a:gd name="connsiteY1" fmla="*/ 0 h 6476710"/>
              <a:gd name="connsiteX2" fmla="*/ 10839953 w 10839953"/>
              <a:gd name="connsiteY2" fmla="*/ 4207453 h 6476710"/>
              <a:gd name="connsiteX3" fmla="*/ 10799970 w 10839953"/>
              <a:gd name="connsiteY3" fmla="*/ 4258332 h 6476710"/>
              <a:gd name="connsiteX4" fmla="*/ 6096000 w 10839953"/>
              <a:gd name="connsiteY4" fmla="*/ 6476710 h 6476710"/>
              <a:gd name="connsiteX5" fmla="*/ 0 w 10839953"/>
              <a:gd name="connsiteY5" fmla="*/ 380710 h 6476710"/>
              <a:gd name="connsiteX6" fmla="*/ 7932 w 10839953"/>
              <a:gd name="connsiteY6" fmla="*/ 67011 h 6476710"/>
              <a:gd name="connsiteX7" fmla="*/ 13028 w 10839953"/>
              <a:gd name="connsiteY7" fmla="*/ 0 h 647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39953" h="6476710">
                <a:moveTo>
                  <a:pt x="13028" y="0"/>
                </a:moveTo>
                <a:lnTo>
                  <a:pt x="10839953" y="0"/>
                </a:lnTo>
                <a:lnTo>
                  <a:pt x="10839953" y="4207453"/>
                </a:lnTo>
                <a:lnTo>
                  <a:pt x="10799970" y="4258332"/>
                </a:lnTo>
                <a:cubicBezTo>
                  <a:pt x="9681874" y="5613152"/>
                  <a:pt x="7989785" y="6476710"/>
                  <a:pt x="6096000" y="6476710"/>
                </a:cubicBezTo>
                <a:cubicBezTo>
                  <a:pt x="2729272" y="6476710"/>
                  <a:pt x="0" y="3747438"/>
                  <a:pt x="0" y="380710"/>
                </a:cubicBezTo>
                <a:cubicBezTo>
                  <a:pt x="0" y="275500"/>
                  <a:pt x="2665" y="170912"/>
                  <a:pt x="7932" y="67011"/>
                </a:cubicBezTo>
                <a:lnTo>
                  <a:pt x="13028" y="0"/>
                </a:lnTo>
                <a:close/>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E3FACB4-01FB-FD62-33C6-8D9FEBD14EEE}"/>
              </a:ext>
            </a:extLst>
          </p:cNvPr>
          <p:cNvSpPr/>
          <p:nvPr/>
        </p:nvSpPr>
        <p:spPr>
          <a:xfrm>
            <a:off x="2029968" y="2558691"/>
            <a:ext cx="7846653" cy="2478626"/>
          </a:xfrm>
          <a:prstGeom prst="roundRect">
            <a:avLst>
              <a:gd name="adj" fmla="val 6896"/>
            </a:avLst>
          </a:prstGeom>
          <a:solidFill>
            <a:srgbClr val="FFFFFF">
              <a:alpha val="89804"/>
            </a:srgbClr>
          </a:solidFill>
          <a:ln w="57150">
            <a:solidFill>
              <a:srgbClr val="FFC000"/>
            </a:solidFill>
            <a:prstDash val="sysDash"/>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46ABD-C923-A757-4CAE-9B399278CAAB}"/>
              </a:ext>
            </a:extLst>
          </p:cNvPr>
          <p:cNvSpPr txBox="1"/>
          <p:nvPr/>
        </p:nvSpPr>
        <p:spPr>
          <a:xfrm>
            <a:off x="2926080" y="3211187"/>
            <a:ext cx="6289039" cy="1446550"/>
          </a:xfrm>
          <a:prstGeom prst="rect">
            <a:avLst/>
          </a:prstGeom>
          <a:noFill/>
        </p:spPr>
        <p:txBody>
          <a:bodyPr wrap="square" lIns="0" rIns="0" rtlCol="0">
            <a:spAutoFit/>
          </a:bodyPr>
          <a:lstStyle/>
          <a:p>
            <a:pPr algn="ctr"/>
            <a:r>
              <a:rPr lang="en-US" sz="4400" b="1" dirty="0">
                <a:solidFill>
                  <a:sysClr val="windowText" lastClr="000000"/>
                </a:solidFill>
              </a:rPr>
              <a:t>Institutional Review Standards &amp; Indicators</a:t>
            </a:r>
          </a:p>
        </p:txBody>
      </p:sp>
    </p:spTree>
    <p:extLst>
      <p:ext uri="{BB962C8B-B14F-4D97-AF65-F5344CB8AC3E}">
        <p14:creationId xmlns:p14="http://schemas.microsoft.com/office/powerpoint/2010/main" val="82101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20611</TotalTime>
  <Words>5465</Words>
  <Application>Microsoft Office PowerPoint</Application>
  <PresentationFormat>Widescreen</PresentationFormat>
  <Paragraphs>679</Paragraphs>
  <Slides>55</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5" baseType="lpstr">
      <vt:lpstr>Aptos</vt:lpstr>
      <vt:lpstr>Arial</vt:lpstr>
      <vt:lpstr>Calibri</vt:lpstr>
      <vt:lpstr>Calibri Light</vt:lpstr>
      <vt:lpstr>Graphik Arabic Regular</vt:lpstr>
      <vt:lpstr>Palatino Linotype</vt:lpstr>
      <vt:lpstr>Trebuchet MS</vt:lpstr>
      <vt:lpstr>Wingdings</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Submit 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Judgements per Standard</vt:lpstr>
      <vt:lpstr>PowerPoint Presentation</vt:lpstr>
      <vt:lpstr>PowerPoint Presentation</vt:lpstr>
      <vt:lpstr>PowerPoint Presentation</vt:lpstr>
      <vt:lpstr>Ethical Guidelines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Leena Jameel</dc:creator>
  <cp:lastModifiedBy>Lulwa Al-Fadhel</cp:lastModifiedBy>
  <cp:revision>201</cp:revision>
  <cp:lastPrinted>2023-10-01T07:39:12Z</cp:lastPrinted>
  <dcterms:created xsi:type="dcterms:W3CDTF">2023-08-20T05:24:04Z</dcterms:created>
  <dcterms:modified xsi:type="dcterms:W3CDTF">2025-04-10T05:45:46Z</dcterms:modified>
</cp:coreProperties>
</file>